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handoutMasterIdLst>
    <p:handoutMasterId r:id="rId22"/>
  </p:handoutMasterIdLst>
  <p:sldIdLst>
    <p:sldId id="256" r:id="rId2"/>
    <p:sldId id="257" r:id="rId3"/>
    <p:sldId id="310" r:id="rId4"/>
    <p:sldId id="313" r:id="rId5"/>
    <p:sldId id="315" r:id="rId6"/>
    <p:sldId id="323" r:id="rId7"/>
    <p:sldId id="316" r:id="rId8"/>
    <p:sldId id="325" r:id="rId9"/>
    <p:sldId id="324" r:id="rId10"/>
    <p:sldId id="326" r:id="rId11"/>
    <p:sldId id="319" r:id="rId12"/>
    <p:sldId id="327" r:id="rId13"/>
    <p:sldId id="322" r:id="rId14"/>
    <p:sldId id="329" r:id="rId15"/>
    <p:sldId id="328" r:id="rId16"/>
    <p:sldId id="318" r:id="rId17"/>
    <p:sldId id="330" r:id="rId18"/>
    <p:sldId id="320" r:id="rId19"/>
    <p:sldId id="309" r:id="rId2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29">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勻芯 王" initials="勻芯" lastIdx="1" clrIdx="0">
    <p:extLst>
      <p:ext uri="{19B8F6BF-5375-455C-9EA6-DF929625EA0E}">
        <p15:presenceInfo xmlns:p15="http://schemas.microsoft.com/office/powerpoint/2012/main" userId="c555db4c2d69a1a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04C6"/>
    <a:srgbClr val="F5F4F1"/>
    <a:srgbClr val="FFE8B9"/>
    <a:srgbClr val="F6EF00"/>
    <a:srgbClr val="FF847B"/>
    <a:srgbClr val="B1D741"/>
    <a:srgbClr val="FFFDB7"/>
    <a:srgbClr val="5FC3F8"/>
    <a:srgbClr val="5E12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7237" autoAdjust="0"/>
  </p:normalViewPr>
  <p:slideViewPr>
    <p:cSldViewPr snapToGrid="0" showGuides="1">
      <p:cViewPr varScale="1">
        <p:scale>
          <a:sx n="66" d="100"/>
          <a:sy n="66" d="100"/>
        </p:scale>
        <p:origin x="1080" y="78"/>
      </p:cViewPr>
      <p:guideLst>
        <p:guide orient="horz" pos="1729"/>
        <p:guide pos="3840"/>
      </p:guideLst>
    </p:cSldViewPr>
  </p:slideViewPr>
  <p:notesTextViewPr>
    <p:cViewPr>
      <p:scale>
        <a:sx n="1" d="1"/>
        <a:sy n="1" d="1"/>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pPr/>
              <a:t>2021/12/7</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pPr/>
              <a:t>‹#›</a:t>
            </a:fld>
            <a:endParaRPr lang="zh-CN" altLang="en-US"/>
          </a:p>
        </p:txBody>
      </p:sp>
    </p:spTree>
    <p:extLst>
      <p:ext uri="{BB962C8B-B14F-4D97-AF65-F5344CB8AC3E}">
        <p14:creationId xmlns:p14="http://schemas.microsoft.com/office/powerpoint/2010/main" val="2919522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pPr/>
              <a:t>2021/12/7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pPr/>
              <a:t>‹#›</a:t>
            </a:fld>
            <a:endParaRPr lang="zh-CN" altLang="en-US"/>
          </a:p>
        </p:txBody>
      </p:sp>
    </p:spTree>
    <p:extLst>
      <p:ext uri="{BB962C8B-B14F-4D97-AF65-F5344CB8AC3E}">
        <p14:creationId xmlns:p14="http://schemas.microsoft.com/office/powerpoint/2010/main" val="4160844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TW" sz="1200" b="0" i="0" kern="1200" dirty="0">
                <a:solidFill>
                  <a:schemeClr val="tx1"/>
                </a:solidFill>
                <a:effectLst/>
                <a:latin typeface="+mn-lt"/>
                <a:ea typeface="+mn-ea"/>
                <a:cs typeface="+mn-cs"/>
              </a:rPr>
              <a:t>Yang, L., Li, X., Guan, W., Zhang, H. M., &amp; Fan, L. (2018). Effect of traffic density on drivers’ lane change and overtaking maneuvers in freeway situation—A driving simulator–based study. </a:t>
            </a:r>
            <a:r>
              <a:rPr lang="en-US" altLang="zh-TW" sz="1200" b="0" i="1" kern="1200" dirty="0">
                <a:solidFill>
                  <a:schemeClr val="tx1"/>
                </a:solidFill>
                <a:effectLst/>
                <a:latin typeface="+mn-lt"/>
                <a:ea typeface="+mn-ea"/>
                <a:cs typeface="+mn-cs"/>
              </a:rPr>
              <a:t>Traffic injury prevention</a:t>
            </a:r>
            <a:r>
              <a:rPr lang="en-US" altLang="zh-TW" sz="1200" b="0" i="0" kern="1200" dirty="0">
                <a:solidFill>
                  <a:schemeClr val="tx1"/>
                </a:solidFill>
                <a:effectLst/>
                <a:latin typeface="+mn-lt"/>
                <a:ea typeface="+mn-ea"/>
                <a:cs typeface="+mn-cs"/>
              </a:rPr>
              <a:t>, </a:t>
            </a:r>
            <a:r>
              <a:rPr lang="en-US" altLang="zh-TW" sz="1200" b="0" i="1" kern="1200" dirty="0">
                <a:solidFill>
                  <a:schemeClr val="tx1"/>
                </a:solidFill>
                <a:effectLst/>
                <a:latin typeface="+mn-lt"/>
                <a:ea typeface="+mn-ea"/>
                <a:cs typeface="+mn-cs"/>
              </a:rPr>
              <a:t>19</a:t>
            </a:r>
            <a:r>
              <a:rPr lang="en-US" altLang="zh-TW" sz="1200" b="0" i="0" kern="1200" dirty="0">
                <a:solidFill>
                  <a:schemeClr val="tx1"/>
                </a:solidFill>
                <a:effectLst/>
                <a:latin typeface="+mn-lt"/>
                <a:ea typeface="+mn-ea"/>
                <a:cs typeface="+mn-cs"/>
              </a:rPr>
              <a:t>(6), 594-600.</a:t>
            </a:r>
            <a:endParaRPr lang="en-US" altLang="zh-CN" dirty="0"/>
          </a:p>
        </p:txBody>
      </p:sp>
    </p:spTree>
    <p:extLst>
      <p:ext uri="{BB962C8B-B14F-4D97-AF65-F5344CB8AC3E}">
        <p14:creationId xmlns:p14="http://schemas.microsoft.com/office/powerpoint/2010/main" val="3421828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A6837353-30EB-4A48-80EB-173D804AEFBD}" type="slidenum">
              <a:rPr lang="zh-CN" altLang="en-US" smtClean="0"/>
              <a:pPr/>
              <a:t>8</a:t>
            </a:fld>
            <a:endParaRPr lang="zh-CN" altLang="en-US"/>
          </a:p>
        </p:txBody>
      </p:sp>
    </p:spTree>
    <p:extLst>
      <p:ext uri="{BB962C8B-B14F-4D97-AF65-F5344CB8AC3E}">
        <p14:creationId xmlns:p14="http://schemas.microsoft.com/office/powerpoint/2010/main" val="42065302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從車輛前輪到達車道線到整車進入相鄰車道的時間間隔。</a:t>
            </a:r>
            <a:endParaRPr lang="en-US" altLang="zh-TW" dirty="0"/>
          </a:p>
          <a:p>
            <a:r>
              <a:rPr lang="zh-TW" altLang="en-US" dirty="0"/>
              <a:t>超車時模擬器前輪第一次到達車道線時的瞬時速度。</a:t>
            </a:r>
          </a:p>
        </p:txBody>
      </p:sp>
      <p:sp>
        <p:nvSpPr>
          <p:cNvPr id="4" name="投影片編號版面配置區 3"/>
          <p:cNvSpPr>
            <a:spLocks noGrp="1"/>
          </p:cNvSpPr>
          <p:nvPr>
            <p:ph type="sldNum" sz="quarter" idx="5"/>
          </p:nvPr>
        </p:nvSpPr>
        <p:spPr/>
        <p:txBody>
          <a:bodyPr/>
          <a:lstStyle/>
          <a:p>
            <a:fld id="{A6837353-30EB-4A48-80EB-173D804AEFBD}" type="slidenum">
              <a:rPr lang="zh-CN" altLang="en-US" smtClean="0"/>
              <a:pPr/>
              <a:t>10</a:t>
            </a:fld>
            <a:endParaRPr lang="zh-CN" altLang="en-US"/>
          </a:p>
        </p:txBody>
      </p:sp>
    </p:spTree>
    <p:extLst>
      <p:ext uri="{BB962C8B-B14F-4D97-AF65-F5344CB8AC3E}">
        <p14:creationId xmlns:p14="http://schemas.microsoft.com/office/powerpoint/2010/main" val="2051188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一個可能的原因可能是在低交通密度的情況下，駕駛員在進行變道操作時具有很大的靈活性，並且似乎是無意中啟動了機動。出於安全考慮，部分駕駛員在變道時會減速，由於車距較大，這種操作不會增加與周圍車輛碰撞的風險。</a:t>
            </a:r>
            <a:endParaRPr lang="en-US" altLang="zh-CN" sz="12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endParaRPr lang="zh-TW" altLang="en-US" dirty="0"/>
          </a:p>
        </p:txBody>
      </p:sp>
      <p:sp>
        <p:nvSpPr>
          <p:cNvPr id="4" name="投影片編號版面配置區 3"/>
          <p:cNvSpPr>
            <a:spLocks noGrp="1"/>
          </p:cNvSpPr>
          <p:nvPr>
            <p:ph type="sldNum" sz="quarter" idx="5"/>
          </p:nvPr>
        </p:nvSpPr>
        <p:spPr/>
        <p:txBody>
          <a:bodyPr/>
          <a:lstStyle/>
          <a:p>
            <a:fld id="{A6837353-30EB-4A48-80EB-173D804AEFBD}" type="slidenum">
              <a:rPr lang="zh-CN" altLang="en-US" smtClean="0"/>
              <a:pPr/>
              <a:t>12</a:t>
            </a:fld>
            <a:endParaRPr lang="zh-CN" altLang="en-US"/>
          </a:p>
        </p:txBody>
      </p:sp>
    </p:spTree>
    <p:extLst>
      <p:ext uri="{BB962C8B-B14F-4D97-AF65-F5344CB8AC3E}">
        <p14:creationId xmlns:p14="http://schemas.microsoft.com/office/powerpoint/2010/main" val="35013339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A6837353-30EB-4A48-80EB-173D804AEFBD}" type="slidenum">
              <a:rPr lang="zh-CN" altLang="en-US" smtClean="0"/>
              <a:pPr/>
              <a:t>19</a:t>
            </a:fld>
            <a:endParaRPr lang="zh-CN" altLang="en-US"/>
          </a:p>
        </p:txBody>
      </p:sp>
    </p:spTree>
    <p:extLst>
      <p:ext uri="{BB962C8B-B14F-4D97-AF65-F5344CB8AC3E}">
        <p14:creationId xmlns:p14="http://schemas.microsoft.com/office/powerpoint/2010/main" val="6654373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16B65BF0-A8D7-4EC8-838F-F903C6DC78DF}" type="datetimeFigureOut">
              <a:rPr lang="zh-CN" altLang="en-US" smtClean="0"/>
              <a:pPr/>
              <a:t>2021/12/7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28C04B3-5AF9-41D5-B5D6-1D49F122C36C}"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6B65BF0-A8D7-4EC8-838F-F903C6DC78DF}" type="datetimeFigureOut">
              <a:rPr lang="zh-CN" altLang="en-US" smtClean="0"/>
              <a:pPr/>
              <a:t>2021/12/7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28C04B3-5AF9-41D5-B5D6-1D49F122C36C}"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6B65BF0-A8D7-4EC8-838F-F903C6DC78DF}" type="datetimeFigureOut">
              <a:rPr lang="zh-CN" altLang="en-US" smtClean="0"/>
              <a:pPr/>
              <a:t>2021/12/7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28C04B3-5AF9-41D5-B5D6-1D49F122C36C}"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标题幻灯片">
    <p:bg>
      <p:bgPr>
        <a:solidFill>
          <a:schemeClr val="bg1">
            <a:lumMod val="95000"/>
          </a:schemeClr>
        </a:solidFill>
        <a:effectLst/>
      </p:bgPr>
    </p:bg>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8035C5D1-AD16-4B01-871F-DE047A6CFB67}" type="datetimeFigureOut">
              <a:rPr lang="zh-CN" altLang="en-US" smtClean="0"/>
              <a:pPr/>
              <a:t>2021/12/7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CDE635-3FC4-4B83-A3D1-632FFA341E9A}"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6B65BF0-A8D7-4EC8-838F-F903C6DC78DF}" type="datetimeFigureOut">
              <a:rPr lang="zh-CN" altLang="en-US" smtClean="0"/>
              <a:pPr/>
              <a:t>2021/12/7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28C04B3-5AF9-41D5-B5D6-1D49F122C36C}"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16B65BF0-A8D7-4EC8-838F-F903C6DC78DF}" type="datetimeFigureOut">
              <a:rPr lang="zh-CN" altLang="en-US" smtClean="0"/>
              <a:pPr/>
              <a:t>2021/12/7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28C04B3-5AF9-41D5-B5D6-1D49F122C36C}"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16B65BF0-A8D7-4EC8-838F-F903C6DC78DF}" type="datetimeFigureOut">
              <a:rPr lang="zh-CN" altLang="en-US" smtClean="0"/>
              <a:pPr/>
              <a:t>2021/12/7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28C04B3-5AF9-41D5-B5D6-1D49F122C36C}"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16B65BF0-A8D7-4EC8-838F-F903C6DC78DF}" type="datetimeFigureOut">
              <a:rPr lang="zh-CN" altLang="en-US" smtClean="0"/>
              <a:pPr/>
              <a:t>2021/12/7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628C04B3-5AF9-41D5-B5D6-1D49F122C36C}"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16B65BF0-A8D7-4EC8-838F-F903C6DC78DF}" type="datetimeFigureOut">
              <a:rPr lang="zh-CN" altLang="en-US" smtClean="0"/>
              <a:pPr/>
              <a:t>2021/12/7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628C04B3-5AF9-41D5-B5D6-1D49F122C36C}" type="slidenum">
              <a:rPr lang="zh-CN" altLang="en-US" smtClean="0"/>
              <a:pPr/>
              <a:t>‹#›</a:t>
            </a:fld>
            <a:endParaRPr lang="zh-CN" altLang="en-US"/>
          </a:p>
        </p:txBody>
      </p:sp>
      <p:sp>
        <p:nvSpPr>
          <p:cNvPr id="7" name="任意多边形: 形状 6"/>
          <p:cNvSpPr/>
          <p:nvPr userDrawn="1"/>
        </p:nvSpPr>
        <p:spPr bwMode="auto">
          <a:xfrm>
            <a:off x="-7019" y="6169766"/>
            <a:ext cx="12181787" cy="688234"/>
          </a:xfrm>
          <a:custGeom>
            <a:avLst/>
            <a:gdLst>
              <a:gd name="connsiteX0" fmla="*/ 10418167 w 12181787"/>
              <a:gd name="connsiteY0" fmla="*/ 0 h 688234"/>
              <a:gd name="connsiteX1" fmla="*/ 10783195 w 12181787"/>
              <a:gd name="connsiteY1" fmla="*/ 233910 h 688234"/>
              <a:gd name="connsiteX2" fmla="*/ 10947253 w 12181787"/>
              <a:gd name="connsiteY2" fmla="*/ 201081 h 688234"/>
              <a:gd name="connsiteX3" fmla="*/ 11308180 w 12181787"/>
              <a:gd name="connsiteY3" fmla="*/ 426784 h 688234"/>
              <a:gd name="connsiteX4" fmla="*/ 11390209 w 12181787"/>
              <a:gd name="connsiteY4" fmla="*/ 414473 h 688234"/>
              <a:gd name="connsiteX5" fmla="*/ 11623991 w 12181787"/>
              <a:gd name="connsiteY5" fmla="*/ 529376 h 688234"/>
              <a:gd name="connsiteX6" fmla="*/ 11890585 w 12181787"/>
              <a:gd name="connsiteY6" fmla="*/ 357021 h 688234"/>
              <a:gd name="connsiteX7" fmla="*/ 12153077 w 12181787"/>
              <a:gd name="connsiteY7" fmla="*/ 525272 h 688234"/>
              <a:gd name="connsiteX8" fmla="*/ 12181787 w 12181787"/>
              <a:gd name="connsiteY8" fmla="*/ 521169 h 688234"/>
              <a:gd name="connsiteX9" fmla="*/ 12181787 w 12181787"/>
              <a:gd name="connsiteY9" fmla="*/ 620566 h 688234"/>
              <a:gd name="connsiteX10" fmla="*/ 12181787 w 12181787"/>
              <a:gd name="connsiteY10" fmla="*/ 688234 h 688234"/>
              <a:gd name="connsiteX11" fmla="*/ 0 w 12181787"/>
              <a:gd name="connsiteY11" fmla="*/ 688234 h 688234"/>
              <a:gd name="connsiteX12" fmla="*/ 2522 w 12181787"/>
              <a:gd name="connsiteY12" fmla="*/ 663419 h 688234"/>
              <a:gd name="connsiteX13" fmla="*/ 689546 w 12181787"/>
              <a:gd name="connsiteY13" fmla="*/ 102592 h 688234"/>
              <a:gd name="connsiteX14" fmla="*/ 1280154 w 12181787"/>
              <a:gd name="connsiteY14" fmla="*/ 426784 h 688234"/>
              <a:gd name="connsiteX15" fmla="*/ 1608269 w 12181787"/>
              <a:gd name="connsiteY15" fmla="*/ 332399 h 688234"/>
              <a:gd name="connsiteX16" fmla="*/ 1870761 w 12181787"/>
              <a:gd name="connsiteY16" fmla="*/ 213392 h 688234"/>
              <a:gd name="connsiteX17" fmla="*/ 2096341 w 12181787"/>
              <a:gd name="connsiteY17" fmla="*/ 295466 h 688234"/>
              <a:gd name="connsiteX18" fmla="*/ 2276804 w 12181787"/>
              <a:gd name="connsiteY18" fmla="*/ 246221 h 688234"/>
              <a:gd name="connsiteX19" fmla="*/ 2592615 w 12181787"/>
              <a:gd name="connsiteY19" fmla="*/ 451406 h 688234"/>
              <a:gd name="connsiteX20" fmla="*/ 2658238 w 12181787"/>
              <a:gd name="connsiteY20" fmla="*/ 447302 h 688234"/>
              <a:gd name="connsiteX21" fmla="*/ 3047875 w 12181787"/>
              <a:gd name="connsiteY21" fmla="*/ 570413 h 688234"/>
              <a:gd name="connsiteX22" fmla="*/ 3293963 w 12181787"/>
              <a:gd name="connsiteY22" fmla="*/ 463717 h 688234"/>
              <a:gd name="connsiteX23" fmla="*/ 3302165 w 12181787"/>
              <a:gd name="connsiteY23" fmla="*/ 463717 h 688234"/>
              <a:gd name="connsiteX24" fmla="*/ 3597469 w 12181787"/>
              <a:gd name="connsiteY24" fmla="*/ 332399 h 688234"/>
              <a:gd name="connsiteX25" fmla="*/ 3806642 w 12181787"/>
              <a:gd name="connsiteY25" fmla="*/ 393954 h 688234"/>
              <a:gd name="connsiteX26" fmla="*/ 4110149 w 12181787"/>
              <a:gd name="connsiteY26" fmla="*/ 291362 h 688234"/>
              <a:gd name="connsiteX27" fmla="*/ 4434164 w 12181787"/>
              <a:gd name="connsiteY27" fmla="*/ 406265 h 688234"/>
              <a:gd name="connsiteX28" fmla="*/ 4585917 w 12181787"/>
              <a:gd name="connsiteY28" fmla="*/ 369332 h 688234"/>
              <a:gd name="connsiteX29" fmla="*/ 4754076 w 12181787"/>
              <a:gd name="connsiteY29" fmla="*/ 418576 h 688234"/>
              <a:gd name="connsiteX30" fmla="*/ 5197032 w 12181787"/>
              <a:gd name="connsiteY30" fmla="*/ 90281 h 688234"/>
              <a:gd name="connsiteX31" fmla="*/ 5582567 w 12181787"/>
              <a:gd name="connsiteY31" fmla="*/ 299569 h 688234"/>
              <a:gd name="connsiteX32" fmla="*/ 5726118 w 12181787"/>
              <a:gd name="connsiteY32" fmla="*/ 274947 h 688234"/>
              <a:gd name="connsiteX33" fmla="*/ 6050131 w 12181787"/>
              <a:gd name="connsiteY33" fmla="*/ 410369 h 688234"/>
              <a:gd name="connsiteX34" fmla="*/ 6394652 w 12181787"/>
              <a:gd name="connsiteY34" fmla="*/ 102592 h 688234"/>
              <a:gd name="connsiteX35" fmla="*/ 6726869 w 12181787"/>
              <a:gd name="connsiteY35" fmla="*/ 365228 h 688234"/>
              <a:gd name="connsiteX36" fmla="*/ 6907332 w 12181787"/>
              <a:gd name="connsiteY36" fmla="*/ 258532 h 688234"/>
              <a:gd name="connsiteX37" fmla="*/ 7013970 w 12181787"/>
              <a:gd name="connsiteY37" fmla="*/ 291362 h 688234"/>
              <a:gd name="connsiteX38" fmla="*/ 7255955 w 12181787"/>
              <a:gd name="connsiteY38" fmla="*/ 114903 h 688234"/>
              <a:gd name="connsiteX39" fmla="*/ 7477433 w 12181787"/>
              <a:gd name="connsiteY39" fmla="*/ 242118 h 688234"/>
              <a:gd name="connsiteX40" fmla="*/ 7678404 w 12181787"/>
              <a:gd name="connsiteY40" fmla="*/ 155940 h 688234"/>
              <a:gd name="connsiteX41" fmla="*/ 7953200 w 12181787"/>
              <a:gd name="connsiteY41" fmla="*/ 422680 h 688234"/>
              <a:gd name="connsiteX42" fmla="*/ 8145968 w 12181787"/>
              <a:gd name="connsiteY42" fmla="*/ 348814 h 688234"/>
              <a:gd name="connsiteX43" fmla="*/ 8396156 w 12181787"/>
              <a:gd name="connsiteY43" fmla="*/ 492443 h 688234"/>
              <a:gd name="connsiteX44" fmla="*/ 8420764 w 12181787"/>
              <a:gd name="connsiteY44" fmla="*/ 496546 h 688234"/>
              <a:gd name="connsiteX45" fmla="*/ 8634039 w 12181787"/>
              <a:gd name="connsiteY45" fmla="*/ 369332 h 688234"/>
              <a:gd name="connsiteX46" fmla="*/ 8642242 w 12181787"/>
              <a:gd name="connsiteY46" fmla="*/ 369332 h 688234"/>
              <a:gd name="connsiteX47" fmla="*/ 8904735 w 12181787"/>
              <a:gd name="connsiteY47" fmla="*/ 217496 h 688234"/>
              <a:gd name="connsiteX48" fmla="*/ 9146720 w 12181787"/>
              <a:gd name="connsiteY48" fmla="*/ 336503 h 688234"/>
              <a:gd name="connsiteX49" fmla="*/ 9421516 w 12181787"/>
              <a:gd name="connsiteY49" fmla="*/ 201081 h 688234"/>
              <a:gd name="connsiteX50" fmla="*/ 9675806 w 12181787"/>
              <a:gd name="connsiteY50" fmla="*/ 311880 h 688234"/>
              <a:gd name="connsiteX51" fmla="*/ 9823458 w 12181787"/>
              <a:gd name="connsiteY51" fmla="*/ 274947 h 688234"/>
              <a:gd name="connsiteX52" fmla="*/ 10016225 w 12181787"/>
              <a:gd name="connsiteY52" fmla="*/ 336503 h 688234"/>
              <a:gd name="connsiteX53" fmla="*/ 10418167 w 12181787"/>
              <a:gd name="connsiteY53" fmla="*/ 0 h 688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12181787" h="688234">
                <a:moveTo>
                  <a:pt x="10418167" y="0"/>
                </a:moveTo>
                <a:cubicBezTo>
                  <a:pt x="10578123" y="0"/>
                  <a:pt x="10721674" y="94385"/>
                  <a:pt x="10783195" y="233910"/>
                </a:cubicBezTo>
                <a:cubicBezTo>
                  <a:pt x="10832412" y="213392"/>
                  <a:pt x="10889833" y="201081"/>
                  <a:pt x="10947253" y="201081"/>
                </a:cubicBezTo>
                <a:cubicBezTo>
                  <a:pt x="11103108" y="201081"/>
                  <a:pt x="11242557" y="291362"/>
                  <a:pt x="11308180" y="426784"/>
                </a:cubicBezTo>
                <a:cubicBezTo>
                  <a:pt x="11332788" y="418576"/>
                  <a:pt x="11361499" y="414473"/>
                  <a:pt x="11390209" y="414473"/>
                </a:cubicBezTo>
                <a:cubicBezTo>
                  <a:pt x="11484542" y="414473"/>
                  <a:pt x="11570672" y="459613"/>
                  <a:pt x="11623991" y="529376"/>
                </a:cubicBezTo>
                <a:cubicBezTo>
                  <a:pt x="11669107" y="430887"/>
                  <a:pt x="11771643" y="357021"/>
                  <a:pt x="11890585" y="357021"/>
                </a:cubicBezTo>
                <a:cubicBezTo>
                  <a:pt x="12005425" y="357021"/>
                  <a:pt x="12107961" y="426784"/>
                  <a:pt x="12153077" y="525272"/>
                </a:cubicBezTo>
                <a:lnTo>
                  <a:pt x="12181787" y="521169"/>
                </a:lnTo>
                <a:cubicBezTo>
                  <a:pt x="12181787" y="521169"/>
                  <a:pt x="12181787" y="521169"/>
                  <a:pt x="12181787" y="620566"/>
                </a:cubicBezTo>
                <a:lnTo>
                  <a:pt x="12181787" y="688234"/>
                </a:lnTo>
                <a:lnTo>
                  <a:pt x="0" y="688234"/>
                </a:lnTo>
                <a:lnTo>
                  <a:pt x="2522" y="663419"/>
                </a:lnTo>
                <a:cubicBezTo>
                  <a:pt x="68241" y="344518"/>
                  <a:pt x="352202" y="102592"/>
                  <a:pt x="689546" y="102592"/>
                </a:cubicBezTo>
                <a:cubicBezTo>
                  <a:pt x="935632" y="102592"/>
                  <a:pt x="1157110" y="233910"/>
                  <a:pt x="1280154" y="426784"/>
                </a:cubicBezTo>
                <a:cubicBezTo>
                  <a:pt x="1374487" y="373436"/>
                  <a:pt x="1489327" y="336503"/>
                  <a:pt x="1608269" y="332399"/>
                </a:cubicBezTo>
                <a:cubicBezTo>
                  <a:pt x="1669791" y="258532"/>
                  <a:pt x="1764124" y="213392"/>
                  <a:pt x="1870761" y="213392"/>
                </a:cubicBezTo>
                <a:cubicBezTo>
                  <a:pt x="1956892" y="213392"/>
                  <a:pt x="2034819" y="246221"/>
                  <a:pt x="2096341" y="295466"/>
                </a:cubicBezTo>
                <a:cubicBezTo>
                  <a:pt x="2149659" y="262636"/>
                  <a:pt x="2211182" y="246221"/>
                  <a:pt x="2276804" y="246221"/>
                </a:cubicBezTo>
                <a:cubicBezTo>
                  <a:pt x="2416254" y="246221"/>
                  <a:pt x="2539296" y="332399"/>
                  <a:pt x="2592615" y="451406"/>
                </a:cubicBezTo>
                <a:cubicBezTo>
                  <a:pt x="2613122" y="451406"/>
                  <a:pt x="2637731" y="447302"/>
                  <a:pt x="2658238" y="447302"/>
                </a:cubicBezTo>
                <a:cubicBezTo>
                  <a:pt x="2801789" y="447302"/>
                  <a:pt x="2937136" y="492443"/>
                  <a:pt x="3047875" y="570413"/>
                </a:cubicBezTo>
                <a:cubicBezTo>
                  <a:pt x="3109397" y="504754"/>
                  <a:pt x="3195527" y="463717"/>
                  <a:pt x="3293963" y="463717"/>
                </a:cubicBezTo>
                <a:cubicBezTo>
                  <a:pt x="3298064" y="463717"/>
                  <a:pt x="3302165" y="463717"/>
                  <a:pt x="3302165" y="463717"/>
                </a:cubicBezTo>
                <a:cubicBezTo>
                  <a:pt x="3375991" y="381643"/>
                  <a:pt x="3482628" y="332399"/>
                  <a:pt x="3597469" y="332399"/>
                </a:cubicBezTo>
                <a:cubicBezTo>
                  <a:pt x="3675396" y="332399"/>
                  <a:pt x="3745121" y="357021"/>
                  <a:pt x="3806642" y="393954"/>
                </a:cubicBezTo>
                <a:cubicBezTo>
                  <a:pt x="3892772" y="328295"/>
                  <a:pt x="3995309" y="291362"/>
                  <a:pt x="4110149" y="291362"/>
                </a:cubicBezTo>
                <a:cubicBezTo>
                  <a:pt x="4233193" y="291362"/>
                  <a:pt x="4343932" y="336503"/>
                  <a:pt x="4434164" y="406265"/>
                </a:cubicBezTo>
                <a:cubicBezTo>
                  <a:pt x="4479279" y="381643"/>
                  <a:pt x="4532598" y="369332"/>
                  <a:pt x="4585917" y="369332"/>
                </a:cubicBezTo>
                <a:cubicBezTo>
                  <a:pt x="4647438" y="369332"/>
                  <a:pt x="4704858" y="385747"/>
                  <a:pt x="4754076" y="418576"/>
                </a:cubicBezTo>
                <a:cubicBezTo>
                  <a:pt x="4811496" y="229807"/>
                  <a:pt x="4987857" y="90281"/>
                  <a:pt x="5197032" y="90281"/>
                </a:cubicBezTo>
                <a:cubicBezTo>
                  <a:pt x="5356988" y="90281"/>
                  <a:pt x="5500539" y="172355"/>
                  <a:pt x="5582567" y="299569"/>
                </a:cubicBezTo>
                <a:cubicBezTo>
                  <a:pt x="5627682" y="283155"/>
                  <a:pt x="5676900" y="274947"/>
                  <a:pt x="5726118" y="274947"/>
                </a:cubicBezTo>
                <a:cubicBezTo>
                  <a:pt x="5853262" y="274947"/>
                  <a:pt x="5968102" y="328295"/>
                  <a:pt x="6050131" y="410369"/>
                </a:cubicBezTo>
                <a:cubicBezTo>
                  <a:pt x="6070639" y="238014"/>
                  <a:pt x="6214189" y="102592"/>
                  <a:pt x="6394652" y="102592"/>
                </a:cubicBezTo>
                <a:cubicBezTo>
                  <a:pt x="6554608" y="102592"/>
                  <a:pt x="6689956" y="213392"/>
                  <a:pt x="6726869" y="365228"/>
                </a:cubicBezTo>
                <a:cubicBezTo>
                  <a:pt x="6759681" y="299569"/>
                  <a:pt x="6829405" y="258532"/>
                  <a:pt x="6907332" y="258532"/>
                </a:cubicBezTo>
                <a:cubicBezTo>
                  <a:pt x="6944245" y="258532"/>
                  <a:pt x="6985260" y="270844"/>
                  <a:pt x="7013970" y="291362"/>
                </a:cubicBezTo>
                <a:cubicBezTo>
                  <a:pt x="7046781" y="188770"/>
                  <a:pt x="7145216" y="114903"/>
                  <a:pt x="7255955" y="114903"/>
                </a:cubicBezTo>
                <a:cubicBezTo>
                  <a:pt x="7354390" y="114903"/>
                  <a:pt x="7436418" y="168251"/>
                  <a:pt x="7477433" y="242118"/>
                </a:cubicBezTo>
                <a:cubicBezTo>
                  <a:pt x="7530752" y="188770"/>
                  <a:pt x="7600476" y="155940"/>
                  <a:pt x="7678404" y="155940"/>
                </a:cubicBezTo>
                <a:cubicBezTo>
                  <a:pt x="7826056" y="155940"/>
                  <a:pt x="7949099" y="274947"/>
                  <a:pt x="7953200" y="422680"/>
                </a:cubicBezTo>
                <a:cubicBezTo>
                  <a:pt x="8002418" y="377539"/>
                  <a:pt x="8072142" y="348814"/>
                  <a:pt x="8145968" y="348814"/>
                </a:cubicBezTo>
                <a:cubicBezTo>
                  <a:pt x="8252606" y="348814"/>
                  <a:pt x="8342837" y="406265"/>
                  <a:pt x="8396156" y="492443"/>
                </a:cubicBezTo>
                <a:cubicBezTo>
                  <a:pt x="8396156" y="492443"/>
                  <a:pt x="8396156" y="492443"/>
                  <a:pt x="8420764" y="496546"/>
                </a:cubicBezTo>
                <a:cubicBezTo>
                  <a:pt x="8461779" y="418576"/>
                  <a:pt x="8543808" y="369332"/>
                  <a:pt x="8634039" y="369332"/>
                </a:cubicBezTo>
                <a:cubicBezTo>
                  <a:pt x="8638141" y="369332"/>
                  <a:pt x="8642242" y="369332"/>
                  <a:pt x="8642242" y="369332"/>
                </a:cubicBezTo>
                <a:cubicBezTo>
                  <a:pt x="8695561" y="279051"/>
                  <a:pt x="8793996" y="217496"/>
                  <a:pt x="8904735" y="217496"/>
                </a:cubicBezTo>
                <a:cubicBezTo>
                  <a:pt x="9003169" y="217496"/>
                  <a:pt x="9089299" y="262636"/>
                  <a:pt x="9146720" y="336503"/>
                </a:cubicBezTo>
                <a:cubicBezTo>
                  <a:pt x="9208241" y="254429"/>
                  <a:pt x="9310777" y="201081"/>
                  <a:pt x="9421516" y="201081"/>
                </a:cubicBezTo>
                <a:cubicBezTo>
                  <a:pt x="9519951" y="201081"/>
                  <a:pt x="9610183" y="242118"/>
                  <a:pt x="9675806" y="311880"/>
                </a:cubicBezTo>
                <a:cubicBezTo>
                  <a:pt x="9720922" y="291362"/>
                  <a:pt x="9770139" y="274947"/>
                  <a:pt x="9823458" y="274947"/>
                </a:cubicBezTo>
                <a:cubicBezTo>
                  <a:pt x="9897284" y="274947"/>
                  <a:pt x="9962907" y="299569"/>
                  <a:pt x="10016225" y="336503"/>
                </a:cubicBezTo>
                <a:cubicBezTo>
                  <a:pt x="10053138" y="143629"/>
                  <a:pt x="10217196" y="0"/>
                  <a:pt x="10418167" y="0"/>
                </a:cubicBezTo>
                <a:close/>
              </a:path>
            </a:pathLst>
          </a:custGeom>
          <a:solidFill>
            <a:schemeClr val="bg1">
              <a:alpha val="80000"/>
            </a:schemeClr>
          </a:solidFill>
          <a:ln>
            <a:noFill/>
          </a:ln>
        </p:spPr>
        <p:txBody>
          <a:bodyPr vert="horz" wrap="square" lIns="91440" tIns="45720" rIns="91440" bIns="45720" numCol="1" anchor="t" anchorCtr="0" compatLnSpc="1">
            <a:noAutofit/>
          </a:bodyPr>
          <a:lstStyle/>
          <a:p>
            <a:endParaRPr lang="zh-CN" altLang="en-US">
              <a:latin typeface="微软雅黑" panose="020B0503020204020204" pitchFamily="34" charset="-122"/>
              <a:ea typeface="微软雅黑" panose="020B0503020204020204" pitchFamily="34" charset="-122"/>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6B65BF0-A8D7-4EC8-838F-F903C6DC78DF}" type="datetimeFigureOut">
              <a:rPr lang="zh-CN" altLang="en-US" smtClean="0"/>
              <a:pPr/>
              <a:t>2021/12/7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628C04B3-5AF9-41D5-B5D6-1D49F122C36C}" type="slidenum">
              <a:rPr lang="zh-CN" altLang="en-US" smtClean="0"/>
              <a:pPr/>
              <a:t>‹#›</a:t>
            </a:fld>
            <a:endParaRPr lang="zh-CN" altLang="en-US"/>
          </a:p>
        </p:txBody>
      </p:sp>
      <p:sp>
        <p:nvSpPr>
          <p:cNvPr id="6" name="任意多边形: 形状 5"/>
          <p:cNvSpPr/>
          <p:nvPr userDrawn="1"/>
        </p:nvSpPr>
        <p:spPr bwMode="auto">
          <a:xfrm>
            <a:off x="-7019" y="6169766"/>
            <a:ext cx="12181787" cy="688234"/>
          </a:xfrm>
          <a:custGeom>
            <a:avLst/>
            <a:gdLst>
              <a:gd name="connsiteX0" fmla="*/ 10418167 w 12181787"/>
              <a:gd name="connsiteY0" fmla="*/ 0 h 688234"/>
              <a:gd name="connsiteX1" fmla="*/ 10783195 w 12181787"/>
              <a:gd name="connsiteY1" fmla="*/ 233910 h 688234"/>
              <a:gd name="connsiteX2" fmla="*/ 10947253 w 12181787"/>
              <a:gd name="connsiteY2" fmla="*/ 201081 h 688234"/>
              <a:gd name="connsiteX3" fmla="*/ 11308180 w 12181787"/>
              <a:gd name="connsiteY3" fmla="*/ 426784 h 688234"/>
              <a:gd name="connsiteX4" fmla="*/ 11390209 w 12181787"/>
              <a:gd name="connsiteY4" fmla="*/ 414473 h 688234"/>
              <a:gd name="connsiteX5" fmla="*/ 11623991 w 12181787"/>
              <a:gd name="connsiteY5" fmla="*/ 529376 h 688234"/>
              <a:gd name="connsiteX6" fmla="*/ 11890585 w 12181787"/>
              <a:gd name="connsiteY6" fmla="*/ 357021 h 688234"/>
              <a:gd name="connsiteX7" fmla="*/ 12153077 w 12181787"/>
              <a:gd name="connsiteY7" fmla="*/ 525272 h 688234"/>
              <a:gd name="connsiteX8" fmla="*/ 12181787 w 12181787"/>
              <a:gd name="connsiteY8" fmla="*/ 521169 h 688234"/>
              <a:gd name="connsiteX9" fmla="*/ 12181787 w 12181787"/>
              <a:gd name="connsiteY9" fmla="*/ 620566 h 688234"/>
              <a:gd name="connsiteX10" fmla="*/ 12181787 w 12181787"/>
              <a:gd name="connsiteY10" fmla="*/ 688234 h 688234"/>
              <a:gd name="connsiteX11" fmla="*/ 0 w 12181787"/>
              <a:gd name="connsiteY11" fmla="*/ 688234 h 688234"/>
              <a:gd name="connsiteX12" fmla="*/ 2522 w 12181787"/>
              <a:gd name="connsiteY12" fmla="*/ 663419 h 688234"/>
              <a:gd name="connsiteX13" fmla="*/ 689546 w 12181787"/>
              <a:gd name="connsiteY13" fmla="*/ 102592 h 688234"/>
              <a:gd name="connsiteX14" fmla="*/ 1280154 w 12181787"/>
              <a:gd name="connsiteY14" fmla="*/ 426784 h 688234"/>
              <a:gd name="connsiteX15" fmla="*/ 1608269 w 12181787"/>
              <a:gd name="connsiteY15" fmla="*/ 332399 h 688234"/>
              <a:gd name="connsiteX16" fmla="*/ 1870761 w 12181787"/>
              <a:gd name="connsiteY16" fmla="*/ 213392 h 688234"/>
              <a:gd name="connsiteX17" fmla="*/ 2096341 w 12181787"/>
              <a:gd name="connsiteY17" fmla="*/ 295466 h 688234"/>
              <a:gd name="connsiteX18" fmla="*/ 2276804 w 12181787"/>
              <a:gd name="connsiteY18" fmla="*/ 246221 h 688234"/>
              <a:gd name="connsiteX19" fmla="*/ 2592615 w 12181787"/>
              <a:gd name="connsiteY19" fmla="*/ 451406 h 688234"/>
              <a:gd name="connsiteX20" fmla="*/ 2658238 w 12181787"/>
              <a:gd name="connsiteY20" fmla="*/ 447302 h 688234"/>
              <a:gd name="connsiteX21" fmla="*/ 3047875 w 12181787"/>
              <a:gd name="connsiteY21" fmla="*/ 570413 h 688234"/>
              <a:gd name="connsiteX22" fmla="*/ 3293963 w 12181787"/>
              <a:gd name="connsiteY22" fmla="*/ 463717 h 688234"/>
              <a:gd name="connsiteX23" fmla="*/ 3302165 w 12181787"/>
              <a:gd name="connsiteY23" fmla="*/ 463717 h 688234"/>
              <a:gd name="connsiteX24" fmla="*/ 3597469 w 12181787"/>
              <a:gd name="connsiteY24" fmla="*/ 332399 h 688234"/>
              <a:gd name="connsiteX25" fmla="*/ 3806642 w 12181787"/>
              <a:gd name="connsiteY25" fmla="*/ 393954 h 688234"/>
              <a:gd name="connsiteX26" fmla="*/ 4110149 w 12181787"/>
              <a:gd name="connsiteY26" fmla="*/ 291362 h 688234"/>
              <a:gd name="connsiteX27" fmla="*/ 4434164 w 12181787"/>
              <a:gd name="connsiteY27" fmla="*/ 406265 h 688234"/>
              <a:gd name="connsiteX28" fmla="*/ 4585917 w 12181787"/>
              <a:gd name="connsiteY28" fmla="*/ 369332 h 688234"/>
              <a:gd name="connsiteX29" fmla="*/ 4754076 w 12181787"/>
              <a:gd name="connsiteY29" fmla="*/ 418576 h 688234"/>
              <a:gd name="connsiteX30" fmla="*/ 5197032 w 12181787"/>
              <a:gd name="connsiteY30" fmla="*/ 90281 h 688234"/>
              <a:gd name="connsiteX31" fmla="*/ 5582567 w 12181787"/>
              <a:gd name="connsiteY31" fmla="*/ 299569 h 688234"/>
              <a:gd name="connsiteX32" fmla="*/ 5726118 w 12181787"/>
              <a:gd name="connsiteY32" fmla="*/ 274947 h 688234"/>
              <a:gd name="connsiteX33" fmla="*/ 6050131 w 12181787"/>
              <a:gd name="connsiteY33" fmla="*/ 410369 h 688234"/>
              <a:gd name="connsiteX34" fmla="*/ 6394652 w 12181787"/>
              <a:gd name="connsiteY34" fmla="*/ 102592 h 688234"/>
              <a:gd name="connsiteX35" fmla="*/ 6726869 w 12181787"/>
              <a:gd name="connsiteY35" fmla="*/ 365228 h 688234"/>
              <a:gd name="connsiteX36" fmla="*/ 6907332 w 12181787"/>
              <a:gd name="connsiteY36" fmla="*/ 258532 h 688234"/>
              <a:gd name="connsiteX37" fmla="*/ 7013970 w 12181787"/>
              <a:gd name="connsiteY37" fmla="*/ 291362 h 688234"/>
              <a:gd name="connsiteX38" fmla="*/ 7255955 w 12181787"/>
              <a:gd name="connsiteY38" fmla="*/ 114903 h 688234"/>
              <a:gd name="connsiteX39" fmla="*/ 7477433 w 12181787"/>
              <a:gd name="connsiteY39" fmla="*/ 242118 h 688234"/>
              <a:gd name="connsiteX40" fmla="*/ 7678404 w 12181787"/>
              <a:gd name="connsiteY40" fmla="*/ 155940 h 688234"/>
              <a:gd name="connsiteX41" fmla="*/ 7953200 w 12181787"/>
              <a:gd name="connsiteY41" fmla="*/ 422680 h 688234"/>
              <a:gd name="connsiteX42" fmla="*/ 8145968 w 12181787"/>
              <a:gd name="connsiteY42" fmla="*/ 348814 h 688234"/>
              <a:gd name="connsiteX43" fmla="*/ 8396156 w 12181787"/>
              <a:gd name="connsiteY43" fmla="*/ 492443 h 688234"/>
              <a:gd name="connsiteX44" fmla="*/ 8420764 w 12181787"/>
              <a:gd name="connsiteY44" fmla="*/ 496546 h 688234"/>
              <a:gd name="connsiteX45" fmla="*/ 8634039 w 12181787"/>
              <a:gd name="connsiteY45" fmla="*/ 369332 h 688234"/>
              <a:gd name="connsiteX46" fmla="*/ 8642242 w 12181787"/>
              <a:gd name="connsiteY46" fmla="*/ 369332 h 688234"/>
              <a:gd name="connsiteX47" fmla="*/ 8904735 w 12181787"/>
              <a:gd name="connsiteY47" fmla="*/ 217496 h 688234"/>
              <a:gd name="connsiteX48" fmla="*/ 9146720 w 12181787"/>
              <a:gd name="connsiteY48" fmla="*/ 336503 h 688234"/>
              <a:gd name="connsiteX49" fmla="*/ 9421516 w 12181787"/>
              <a:gd name="connsiteY49" fmla="*/ 201081 h 688234"/>
              <a:gd name="connsiteX50" fmla="*/ 9675806 w 12181787"/>
              <a:gd name="connsiteY50" fmla="*/ 311880 h 688234"/>
              <a:gd name="connsiteX51" fmla="*/ 9823458 w 12181787"/>
              <a:gd name="connsiteY51" fmla="*/ 274947 h 688234"/>
              <a:gd name="connsiteX52" fmla="*/ 10016225 w 12181787"/>
              <a:gd name="connsiteY52" fmla="*/ 336503 h 688234"/>
              <a:gd name="connsiteX53" fmla="*/ 10418167 w 12181787"/>
              <a:gd name="connsiteY53" fmla="*/ 0 h 688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12181787" h="688234">
                <a:moveTo>
                  <a:pt x="10418167" y="0"/>
                </a:moveTo>
                <a:cubicBezTo>
                  <a:pt x="10578123" y="0"/>
                  <a:pt x="10721674" y="94385"/>
                  <a:pt x="10783195" y="233910"/>
                </a:cubicBezTo>
                <a:cubicBezTo>
                  <a:pt x="10832412" y="213392"/>
                  <a:pt x="10889833" y="201081"/>
                  <a:pt x="10947253" y="201081"/>
                </a:cubicBezTo>
                <a:cubicBezTo>
                  <a:pt x="11103108" y="201081"/>
                  <a:pt x="11242557" y="291362"/>
                  <a:pt x="11308180" y="426784"/>
                </a:cubicBezTo>
                <a:cubicBezTo>
                  <a:pt x="11332788" y="418576"/>
                  <a:pt x="11361499" y="414473"/>
                  <a:pt x="11390209" y="414473"/>
                </a:cubicBezTo>
                <a:cubicBezTo>
                  <a:pt x="11484542" y="414473"/>
                  <a:pt x="11570672" y="459613"/>
                  <a:pt x="11623991" y="529376"/>
                </a:cubicBezTo>
                <a:cubicBezTo>
                  <a:pt x="11669107" y="430887"/>
                  <a:pt x="11771643" y="357021"/>
                  <a:pt x="11890585" y="357021"/>
                </a:cubicBezTo>
                <a:cubicBezTo>
                  <a:pt x="12005425" y="357021"/>
                  <a:pt x="12107961" y="426784"/>
                  <a:pt x="12153077" y="525272"/>
                </a:cubicBezTo>
                <a:lnTo>
                  <a:pt x="12181787" y="521169"/>
                </a:lnTo>
                <a:cubicBezTo>
                  <a:pt x="12181787" y="521169"/>
                  <a:pt x="12181787" y="521169"/>
                  <a:pt x="12181787" y="620566"/>
                </a:cubicBezTo>
                <a:lnTo>
                  <a:pt x="12181787" y="688234"/>
                </a:lnTo>
                <a:lnTo>
                  <a:pt x="0" y="688234"/>
                </a:lnTo>
                <a:lnTo>
                  <a:pt x="2522" y="663419"/>
                </a:lnTo>
                <a:cubicBezTo>
                  <a:pt x="68241" y="344518"/>
                  <a:pt x="352202" y="102592"/>
                  <a:pt x="689546" y="102592"/>
                </a:cubicBezTo>
                <a:cubicBezTo>
                  <a:pt x="935632" y="102592"/>
                  <a:pt x="1157110" y="233910"/>
                  <a:pt x="1280154" y="426784"/>
                </a:cubicBezTo>
                <a:cubicBezTo>
                  <a:pt x="1374487" y="373436"/>
                  <a:pt x="1489327" y="336503"/>
                  <a:pt x="1608269" y="332399"/>
                </a:cubicBezTo>
                <a:cubicBezTo>
                  <a:pt x="1669791" y="258532"/>
                  <a:pt x="1764124" y="213392"/>
                  <a:pt x="1870761" y="213392"/>
                </a:cubicBezTo>
                <a:cubicBezTo>
                  <a:pt x="1956892" y="213392"/>
                  <a:pt x="2034819" y="246221"/>
                  <a:pt x="2096341" y="295466"/>
                </a:cubicBezTo>
                <a:cubicBezTo>
                  <a:pt x="2149659" y="262636"/>
                  <a:pt x="2211182" y="246221"/>
                  <a:pt x="2276804" y="246221"/>
                </a:cubicBezTo>
                <a:cubicBezTo>
                  <a:pt x="2416254" y="246221"/>
                  <a:pt x="2539296" y="332399"/>
                  <a:pt x="2592615" y="451406"/>
                </a:cubicBezTo>
                <a:cubicBezTo>
                  <a:pt x="2613122" y="451406"/>
                  <a:pt x="2637731" y="447302"/>
                  <a:pt x="2658238" y="447302"/>
                </a:cubicBezTo>
                <a:cubicBezTo>
                  <a:pt x="2801789" y="447302"/>
                  <a:pt x="2937136" y="492443"/>
                  <a:pt x="3047875" y="570413"/>
                </a:cubicBezTo>
                <a:cubicBezTo>
                  <a:pt x="3109397" y="504754"/>
                  <a:pt x="3195527" y="463717"/>
                  <a:pt x="3293963" y="463717"/>
                </a:cubicBezTo>
                <a:cubicBezTo>
                  <a:pt x="3298064" y="463717"/>
                  <a:pt x="3302165" y="463717"/>
                  <a:pt x="3302165" y="463717"/>
                </a:cubicBezTo>
                <a:cubicBezTo>
                  <a:pt x="3375991" y="381643"/>
                  <a:pt x="3482628" y="332399"/>
                  <a:pt x="3597469" y="332399"/>
                </a:cubicBezTo>
                <a:cubicBezTo>
                  <a:pt x="3675396" y="332399"/>
                  <a:pt x="3745121" y="357021"/>
                  <a:pt x="3806642" y="393954"/>
                </a:cubicBezTo>
                <a:cubicBezTo>
                  <a:pt x="3892772" y="328295"/>
                  <a:pt x="3995309" y="291362"/>
                  <a:pt x="4110149" y="291362"/>
                </a:cubicBezTo>
                <a:cubicBezTo>
                  <a:pt x="4233193" y="291362"/>
                  <a:pt x="4343932" y="336503"/>
                  <a:pt x="4434164" y="406265"/>
                </a:cubicBezTo>
                <a:cubicBezTo>
                  <a:pt x="4479279" y="381643"/>
                  <a:pt x="4532598" y="369332"/>
                  <a:pt x="4585917" y="369332"/>
                </a:cubicBezTo>
                <a:cubicBezTo>
                  <a:pt x="4647438" y="369332"/>
                  <a:pt x="4704858" y="385747"/>
                  <a:pt x="4754076" y="418576"/>
                </a:cubicBezTo>
                <a:cubicBezTo>
                  <a:pt x="4811496" y="229807"/>
                  <a:pt x="4987857" y="90281"/>
                  <a:pt x="5197032" y="90281"/>
                </a:cubicBezTo>
                <a:cubicBezTo>
                  <a:pt x="5356988" y="90281"/>
                  <a:pt x="5500539" y="172355"/>
                  <a:pt x="5582567" y="299569"/>
                </a:cubicBezTo>
                <a:cubicBezTo>
                  <a:pt x="5627682" y="283155"/>
                  <a:pt x="5676900" y="274947"/>
                  <a:pt x="5726118" y="274947"/>
                </a:cubicBezTo>
                <a:cubicBezTo>
                  <a:pt x="5853262" y="274947"/>
                  <a:pt x="5968102" y="328295"/>
                  <a:pt x="6050131" y="410369"/>
                </a:cubicBezTo>
                <a:cubicBezTo>
                  <a:pt x="6070639" y="238014"/>
                  <a:pt x="6214189" y="102592"/>
                  <a:pt x="6394652" y="102592"/>
                </a:cubicBezTo>
                <a:cubicBezTo>
                  <a:pt x="6554608" y="102592"/>
                  <a:pt x="6689956" y="213392"/>
                  <a:pt x="6726869" y="365228"/>
                </a:cubicBezTo>
                <a:cubicBezTo>
                  <a:pt x="6759681" y="299569"/>
                  <a:pt x="6829405" y="258532"/>
                  <a:pt x="6907332" y="258532"/>
                </a:cubicBezTo>
                <a:cubicBezTo>
                  <a:pt x="6944245" y="258532"/>
                  <a:pt x="6985260" y="270844"/>
                  <a:pt x="7013970" y="291362"/>
                </a:cubicBezTo>
                <a:cubicBezTo>
                  <a:pt x="7046781" y="188770"/>
                  <a:pt x="7145216" y="114903"/>
                  <a:pt x="7255955" y="114903"/>
                </a:cubicBezTo>
                <a:cubicBezTo>
                  <a:pt x="7354390" y="114903"/>
                  <a:pt x="7436418" y="168251"/>
                  <a:pt x="7477433" y="242118"/>
                </a:cubicBezTo>
                <a:cubicBezTo>
                  <a:pt x="7530752" y="188770"/>
                  <a:pt x="7600476" y="155940"/>
                  <a:pt x="7678404" y="155940"/>
                </a:cubicBezTo>
                <a:cubicBezTo>
                  <a:pt x="7826056" y="155940"/>
                  <a:pt x="7949099" y="274947"/>
                  <a:pt x="7953200" y="422680"/>
                </a:cubicBezTo>
                <a:cubicBezTo>
                  <a:pt x="8002418" y="377539"/>
                  <a:pt x="8072142" y="348814"/>
                  <a:pt x="8145968" y="348814"/>
                </a:cubicBezTo>
                <a:cubicBezTo>
                  <a:pt x="8252606" y="348814"/>
                  <a:pt x="8342837" y="406265"/>
                  <a:pt x="8396156" y="492443"/>
                </a:cubicBezTo>
                <a:cubicBezTo>
                  <a:pt x="8396156" y="492443"/>
                  <a:pt x="8396156" y="492443"/>
                  <a:pt x="8420764" y="496546"/>
                </a:cubicBezTo>
                <a:cubicBezTo>
                  <a:pt x="8461779" y="418576"/>
                  <a:pt x="8543808" y="369332"/>
                  <a:pt x="8634039" y="369332"/>
                </a:cubicBezTo>
                <a:cubicBezTo>
                  <a:pt x="8638141" y="369332"/>
                  <a:pt x="8642242" y="369332"/>
                  <a:pt x="8642242" y="369332"/>
                </a:cubicBezTo>
                <a:cubicBezTo>
                  <a:pt x="8695561" y="279051"/>
                  <a:pt x="8793996" y="217496"/>
                  <a:pt x="8904735" y="217496"/>
                </a:cubicBezTo>
                <a:cubicBezTo>
                  <a:pt x="9003169" y="217496"/>
                  <a:pt x="9089299" y="262636"/>
                  <a:pt x="9146720" y="336503"/>
                </a:cubicBezTo>
                <a:cubicBezTo>
                  <a:pt x="9208241" y="254429"/>
                  <a:pt x="9310777" y="201081"/>
                  <a:pt x="9421516" y="201081"/>
                </a:cubicBezTo>
                <a:cubicBezTo>
                  <a:pt x="9519951" y="201081"/>
                  <a:pt x="9610183" y="242118"/>
                  <a:pt x="9675806" y="311880"/>
                </a:cubicBezTo>
                <a:cubicBezTo>
                  <a:pt x="9720922" y="291362"/>
                  <a:pt x="9770139" y="274947"/>
                  <a:pt x="9823458" y="274947"/>
                </a:cubicBezTo>
                <a:cubicBezTo>
                  <a:pt x="9897284" y="274947"/>
                  <a:pt x="9962907" y="299569"/>
                  <a:pt x="10016225" y="336503"/>
                </a:cubicBezTo>
                <a:cubicBezTo>
                  <a:pt x="10053138" y="143629"/>
                  <a:pt x="10217196" y="0"/>
                  <a:pt x="10418167" y="0"/>
                </a:cubicBezTo>
                <a:close/>
              </a:path>
            </a:pathLst>
          </a:custGeom>
          <a:solidFill>
            <a:schemeClr val="bg1">
              <a:alpha val="80000"/>
            </a:schemeClr>
          </a:solidFill>
          <a:ln>
            <a:noFill/>
          </a:ln>
        </p:spPr>
        <p:txBody>
          <a:bodyPr vert="horz" wrap="square" lIns="91440" tIns="45720" rIns="91440" bIns="45720" numCol="1" anchor="t" anchorCtr="0" compatLnSpc="1">
            <a:noAutofit/>
          </a:bodyPr>
          <a:lstStyle/>
          <a:p>
            <a:endParaRPr lang="zh-CN" altLang="en-US">
              <a:latin typeface="微软雅黑" panose="020B0503020204020204" pitchFamily="34" charset="-122"/>
              <a:ea typeface="微软雅黑" panose="020B0503020204020204" pitchFamily="34" charset="-122"/>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16B65BF0-A8D7-4EC8-838F-F903C6DC78DF}" type="datetimeFigureOut">
              <a:rPr lang="zh-CN" altLang="en-US" smtClean="0"/>
              <a:pPr/>
              <a:t>2021/12/7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28C04B3-5AF9-41D5-B5D6-1D49F122C36C}"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16B65BF0-A8D7-4EC8-838F-F903C6DC78DF}" type="datetimeFigureOut">
              <a:rPr lang="zh-CN" altLang="en-US" smtClean="0"/>
              <a:pPr/>
              <a:t>2021/12/7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28C04B3-5AF9-41D5-B5D6-1D49F122C36C}"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5F4F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微软雅黑" panose="020B0503020204020204" pitchFamily="34" charset="-122"/>
                <a:ea typeface="微软雅黑" panose="020B0503020204020204" pitchFamily="34" charset="-122"/>
              </a:defRPr>
            </a:lvl1pPr>
          </a:lstStyle>
          <a:p>
            <a:fld id="{16B65BF0-A8D7-4EC8-838F-F903C6DC78DF}" type="datetimeFigureOut">
              <a:rPr lang="zh-CN" altLang="en-US" smtClean="0"/>
              <a:pPr/>
              <a:t>2021/12/7</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微软雅黑" panose="020B0503020204020204" pitchFamily="34" charset="-122"/>
                <a:ea typeface="微软雅黑" panose="020B0503020204020204" pitchFamily="34" charset="-122"/>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微软雅黑" panose="020B0503020204020204" pitchFamily="34" charset="-122"/>
                <a:ea typeface="微软雅黑" panose="020B0503020204020204" pitchFamily="34" charset="-122"/>
              </a:defRPr>
            </a:lvl1pPr>
          </a:lstStyle>
          <a:p>
            <a:fld id="{628C04B3-5AF9-41D5-B5D6-1D49F122C36C}"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5F4F1"/>
        </a:solidFill>
        <a:effectLst/>
      </p:bgPr>
    </p:bg>
    <p:spTree>
      <p:nvGrpSpPr>
        <p:cNvPr id="1" name=""/>
        <p:cNvGrpSpPr/>
        <p:nvPr/>
      </p:nvGrpSpPr>
      <p:grpSpPr>
        <a:xfrm>
          <a:off x="0" y="0"/>
          <a:ext cx="0" cy="0"/>
          <a:chOff x="0" y="0"/>
          <a:chExt cx="0" cy="0"/>
        </a:xfrm>
      </p:grpSpPr>
      <p:sp>
        <p:nvSpPr>
          <p:cNvPr id="233" name="任意多边形: 形状 232"/>
          <p:cNvSpPr/>
          <p:nvPr/>
        </p:nvSpPr>
        <p:spPr bwMode="auto">
          <a:xfrm>
            <a:off x="-66419" y="2449909"/>
            <a:ext cx="12210821" cy="4339239"/>
          </a:xfrm>
          <a:custGeom>
            <a:avLst/>
            <a:gdLst>
              <a:gd name="connsiteX0" fmla="*/ 10429969 w 12210821"/>
              <a:gd name="connsiteY0" fmla="*/ 0 h 4439462"/>
              <a:gd name="connsiteX1" fmla="*/ 10794997 w 12210821"/>
              <a:gd name="connsiteY1" fmla="*/ 233910 h 4439462"/>
              <a:gd name="connsiteX2" fmla="*/ 10959055 w 12210821"/>
              <a:gd name="connsiteY2" fmla="*/ 201081 h 4439462"/>
              <a:gd name="connsiteX3" fmla="*/ 11319982 w 12210821"/>
              <a:gd name="connsiteY3" fmla="*/ 426784 h 4439462"/>
              <a:gd name="connsiteX4" fmla="*/ 11402011 w 12210821"/>
              <a:gd name="connsiteY4" fmla="*/ 414473 h 4439462"/>
              <a:gd name="connsiteX5" fmla="*/ 11635793 w 12210821"/>
              <a:gd name="connsiteY5" fmla="*/ 529376 h 4439462"/>
              <a:gd name="connsiteX6" fmla="*/ 11902387 w 12210821"/>
              <a:gd name="connsiteY6" fmla="*/ 357021 h 4439462"/>
              <a:gd name="connsiteX7" fmla="*/ 12164879 w 12210821"/>
              <a:gd name="connsiteY7" fmla="*/ 525272 h 4439462"/>
              <a:gd name="connsiteX8" fmla="*/ 12193589 w 12210821"/>
              <a:gd name="connsiteY8" fmla="*/ 521169 h 4439462"/>
              <a:gd name="connsiteX9" fmla="*/ 12193589 w 12210821"/>
              <a:gd name="connsiteY9" fmla="*/ 3482308 h 4439462"/>
              <a:gd name="connsiteX10" fmla="*/ 12193589 w 12210821"/>
              <a:gd name="connsiteY10" fmla="*/ 3582212 h 4439462"/>
              <a:gd name="connsiteX11" fmla="*/ 12210821 w 12210821"/>
              <a:gd name="connsiteY11" fmla="*/ 3582212 h 4439462"/>
              <a:gd name="connsiteX12" fmla="*/ 12210821 w 12210821"/>
              <a:gd name="connsiteY12" fmla="*/ 4439462 h 4439462"/>
              <a:gd name="connsiteX13" fmla="*/ 0 w 12210821"/>
              <a:gd name="connsiteY13" fmla="*/ 4439462 h 4439462"/>
              <a:gd name="connsiteX14" fmla="*/ 0 w 12210821"/>
              <a:gd name="connsiteY14" fmla="*/ 3582212 h 4439462"/>
              <a:gd name="connsiteX15" fmla="*/ 1 w 12210821"/>
              <a:gd name="connsiteY15" fmla="*/ 3582212 h 4439462"/>
              <a:gd name="connsiteX16" fmla="*/ 1 w 12210821"/>
              <a:gd name="connsiteY16" fmla="*/ 3491663 h 4439462"/>
              <a:gd name="connsiteX17" fmla="*/ 1 w 12210821"/>
              <a:gd name="connsiteY17" fmla="*/ 804323 h 4439462"/>
              <a:gd name="connsiteX18" fmla="*/ 701348 w 12210821"/>
              <a:gd name="connsiteY18" fmla="*/ 102592 h 4439462"/>
              <a:gd name="connsiteX19" fmla="*/ 1291956 w 12210821"/>
              <a:gd name="connsiteY19" fmla="*/ 426784 h 4439462"/>
              <a:gd name="connsiteX20" fmla="*/ 1620071 w 12210821"/>
              <a:gd name="connsiteY20" fmla="*/ 332399 h 4439462"/>
              <a:gd name="connsiteX21" fmla="*/ 1882563 w 12210821"/>
              <a:gd name="connsiteY21" fmla="*/ 213392 h 4439462"/>
              <a:gd name="connsiteX22" fmla="*/ 2108143 w 12210821"/>
              <a:gd name="connsiteY22" fmla="*/ 295466 h 4439462"/>
              <a:gd name="connsiteX23" fmla="*/ 2288606 w 12210821"/>
              <a:gd name="connsiteY23" fmla="*/ 246221 h 4439462"/>
              <a:gd name="connsiteX24" fmla="*/ 2604417 w 12210821"/>
              <a:gd name="connsiteY24" fmla="*/ 451406 h 4439462"/>
              <a:gd name="connsiteX25" fmla="*/ 2670040 w 12210821"/>
              <a:gd name="connsiteY25" fmla="*/ 447302 h 4439462"/>
              <a:gd name="connsiteX26" fmla="*/ 3059677 w 12210821"/>
              <a:gd name="connsiteY26" fmla="*/ 570413 h 4439462"/>
              <a:gd name="connsiteX27" fmla="*/ 3305764 w 12210821"/>
              <a:gd name="connsiteY27" fmla="*/ 463717 h 4439462"/>
              <a:gd name="connsiteX28" fmla="*/ 3313967 w 12210821"/>
              <a:gd name="connsiteY28" fmla="*/ 463717 h 4439462"/>
              <a:gd name="connsiteX29" fmla="*/ 3609271 w 12210821"/>
              <a:gd name="connsiteY29" fmla="*/ 332399 h 4439462"/>
              <a:gd name="connsiteX30" fmla="*/ 3818444 w 12210821"/>
              <a:gd name="connsiteY30" fmla="*/ 393954 h 4439462"/>
              <a:gd name="connsiteX31" fmla="*/ 4121951 w 12210821"/>
              <a:gd name="connsiteY31" fmla="*/ 291362 h 4439462"/>
              <a:gd name="connsiteX32" fmla="*/ 4445965 w 12210821"/>
              <a:gd name="connsiteY32" fmla="*/ 406265 h 4439462"/>
              <a:gd name="connsiteX33" fmla="*/ 4597718 w 12210821"/>
              <a:gd name="connsiteY33" fmla="*/ 369332 h 4439462"/>
              <a:gd name="connsiteX34" fmla="*/ 4765878 w 12210821"/>
              <a:gd name="connsiteY34" fmla="*/ 418576 h 4439462"/>
              <a:gd name="connsiteX35" fmla="*/ 5208833 w 12210821"/>
              <a:gd name="connsiteY35" fmla="*/ 90281 h 4439462"/>
              <a:gd name="connsiteX36" fmla="*/ 5594369 w 12210821"/>
              <a:gd name="connsiteY36" fmla="*/ 299569 h 4439462"/>
              <a:gd name="connsiteX37" fmla="*/ 5737919 w 12210821"/>
              <a:gd name="connsiteY37" fmla="*/ 274947 h 4439462"/>
              <a:gd name="connsiteX38" fmla="*/ 6061933 w 12210821"/>
              <a:gd name="connsiteY38" fmla="*/ 410369 h 4439462"/>
              <a:gd name="connsiteX39" fmla="*/ 6406454 w 12210821"/>
              <a:gd name="connsiteY39" fmla="*/ 102592 h 4439462"/>
              <a:gd name="connsiteX40" fmla="*/ 6738671 w 12210821"/>
              <a:gd name="connsiteY40" fmla="*/ 365228 h 4439462"/>
              <a:gd name="connsiteX41" fmla="*/ 6919134 w 12210821"/>
              <a:gd name="connsiteY41" fmla="*/ 258532 h 4439462"/>
              <a:gd name="connsiteX42" fmla="*/ 7025772 w 12210821"/>
              <a:gd name="connsiteY42" fmla="*/ 291362 h 4439462"/>
              <a:gd name="connsiteX43" fmla="*/ 7267757 w 12210821"/>
              <a:gd name="connsiteY43" fmla="*/ 114903 h 4439462"/>
              <a:gd name="connsiteX44" fmla="*/ 7489235 w 12210821"/>
              <a:gd name="connsiteY44" fmla="*/ 242118 h 4439462"/>
              <a:gd name="connsiteX45" fmla="*/ 7690206 w 12210821"/>
              <a:gd name="connsiteY45" fmla="*/ 155940 h 4439462"/>
              <a:gd name="connsiteX46" fmla="*/ 7965002 w 12210821"/>
              <a:gd name="connsiteY46" fmla="*/ 422680 h 4439462"/>
              <a:gd name="connsiteX47" fmla="*/ 8157770 w 12210821"/>
              <a:gd name="connsiteY47" fmla="*/ 348814 h 4439462"/>
              <a:gd name="connsiteX48" fmla="*/ 8407958 w 12210821"/>
              <a:gd name="connsiteY48" fmla="*/ 492443 h 4439462"/>
              <a:gd name="connsiteX49" fmla="*/ 8432566 w 12210821"/>
              <a:gd name="connsiteY49" fmla="*/ 496546 h 4439462"/>
              <a:gd name="connsiteX50" fmla="*/ 8645841 w 12210821"/>
              <a:gd name="connsiteY50" fmla="*/ 369332 h 4439462"/>
              <a:gd name="connsiteX51" fmla="*/ 8654044 w 12210821"/>
              <a:gd name="connsiteY51" fmla="*/ 369332 h 4439462"/>
              <a:gd name="connsiteX52" fmla="*/ 8916537 w 12210821"/>
              <a:gd name="connsiteY52" fmla="*/ 217496 h 4439462"/>
              <a:gd name="connsiteX53" fmla="*/ 9158522 w 12210821"/>
              <a:gd name="connsiteY53" fmla="*/ 336503 h 4439462"/>
              <a:gd name="connsiteX54" fmla="*/ 9433318 w 12210821"/>
              <a:gd name="connsiteY54" fmla="*/ 201081 h 4439462"/>
              <a:gd name="connsiteX55" fmla="*/ 9687608 w 12210821"/>
              <a:gd name="connsiteY55" fmla="*/ 311880 h 4439462"/>
              <a:gd name="connsiteX56" fmla="*/ 9835260 w 12210821"/>
              <a:gd name="connsiteY56" fmla="*/ 274947 h 4439462"/>
              <a:gd name="connsiteX57" fmla="*/ 10028027 w 12210821"/>
              <a:gd name="connsiteY57" fmla="*/ 336503 h 4439462"/>
              <a:gd name="connsiteX58" fmla="*/ 10429969 w 12210821"/>
              <a:gd name="connsiteY58" fmla="*/ 0 h 4439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2210821" h="4439462">
                <a:moveTo>
                  <a:pt x="10429969" y="0"/>
                </a:moveTo>
                <a:cubicBezTo>
                  <a:pt x="10589925" y="0"/>
                  <a:pt x="10733476" y="94385"/>
                  <a:pt x="10794997" y="233910"/>
                </a:cubicBezTo>
                <a:cubicBezTo>
                  <a:pt x="10844214" y="213392"/>
                  <a:pt x="10901635" y="201081"/>
                  <a:pt x="10959055" y="201081"/>
                </a:cubicBezTo>
                <a:cubicBezTo>
                  <a:pt x="11114910" y="201081"/>
                  <a:pt x="11254359" y="291362"/>
                  <a:pt x="11319982" y="426784"/>
                </a:cubicBezTo>
                <a:cubicBezTo>
                  <a:pt x="11344590" y="418576"/>
                  <a:pt x="11373301" y="414473"/>
                  <a:pt x="11402011" y="414473"/>
                </a:cubicBezTo>
                <a:cubicBezTo>
                  <a:pt x="11496344" y="414473"/>
                  <a:pt x="11582474" y="459613"/>
                  <a:pt x="11635793" y="529376"/>
                </a:cubicBezTo>
                <a:cubicBezTo>
                  <a:pt x="11680909" y="430887"/>
                  <a:pt x="11783445" y="357021"/>
                  <a:pt x="11902387" y="357021"/>
                </a:cubicBezTo>
                <a:cubicBezTo>
                  <a:pt x="12017227" y="357021"/>
                  <a:pt x="12119763" y="426784"/>
                  <a:pt x="12164879" y="525272"/>
                </a:cubicBezTo>
                <a:lnTo>
                  <a:pt x="12193589" y="521169"/>
                </a:lnTo>
                <a:cubicBezTo>
                  <a:pt x="12193589" y="521169"/>
                  <a:pt x="12193589" y="521169"/>
                  <a:pt x="12193589" y="3482308"/>
                </a:cubicBezTo>
                <a:lnTo>
                  <a:pt x="12193589" y="3582212"/>
                </a:lnTo>
                <a:lnTo>
                  <a:pt x="12210821" y="3582212"/>
                </a:lnTo>
                <a:lnTo>
                  <a:pt x="12210821" y="4439462"/>
                </a:lnTo>
                <a:lnTo>
                  <a:pt x="0" y="4439462"/>
                </a:lnTo>
                <a:lnTo>
                  <a:pt x="0" y="3582212"/>
                </a:lnTo>
                <a:lnTo>
                  <a:pt x="1" y="3582212"/>
                </a:lnTo>
                <a:lnTo>
                  <a:pt x="1" y="3491663"/>
                </a:lnTo>
                <a:cubicBezTo>
                  <a:pt x="1" y="3030549"/>
                  <a:pt x="1" y="2222019"/>
                  <a:pt x="1" y="804323"/>
                </a:cubicBezTo>
                <a:cubicBezTo>
                  <a:pt x="1" y="418576"/>
                  <a:pt x="315812" y="102592"/>
                  <a:pt x="701348" y="102592"/>
                </a:cubicBezTo>
                <a:cubicBezTo>
                  <a:pt x="947434" y="102592"/>
                  <a:pt x="1168912" y="233910"/>
                  <a:pt x="1291956" y="426784"/>
                </a:cubicBezTo>
                <a:cubicBezTo>
                  <a:pt x="1386289" y="373436"/>
                  <a:pt x="1501129" y="336503"/>
                  <a:pt x="1620071" y="332399"/>
                </a:cubicBezTo>
                <a:cubicBezTo>
                  <a:pt x="1681593" y="258532"/>
                  <a:pt x="1775926" y="213392"/>
                  <a:pt x="1882563" y="213392"/>
                </a:cubicBezTo>
                <a:cubicBezTo>
                  <a:pt x="1968694" y="213392"/>
                  <a:pt x="2046621" y="246221"/>
                  <a:pt x="2108143" y="295466"/>
                </a:cubicBezTo>
                <a:cubicBezTo>
                  <a:pt x="2161461" y="262636"/>
                  <a:pt x="2222983" y="246221"/>
                  <a:pt x="2288606" y="246221"/>
                </a:cubicBezTo>
                <a:cubicBezTo>
                  <a:pt x="2428055" y="246221"/>
                  <a:pt x="2551098" y="332399"/>
                  <a:pt x="2604417" y="451406"/>
                </a:cubicBezTo>
                <a:cubicBezTo>
                  <a:pt x="2624924" y="451406"/>
                  <a:pt x="2649533" y="447302"/>
                  <a:pt x="2670040" y="447302"/>
                </a:cubicBezTo>
                <a:cubicBezTo>
                  <a:pt x="2813591" y="447302"/>
                  <a:pt x="2948938" y="492443"/>
                  <a:pt x="3059677" y="570413"/>
                </a:cubicBezTo>
                <a:cubicBezTo>
                  <a:pt x="3121199" y="504754"/>
                  <a:pt x="3207329" y="463717"/>
                  <a:pt x="3305764" y="463717"/>
                </a:cubicBezTo>
                <a:cubicBezTo>
                  <a:pt x="3309865" y="463717"/>
                  <a:pt x="3313967" y="463717"/>
                  <a:pt x="3313967" y="463717"/>
                </a:cubicBezTo>
                <a:cubicBezTo>
                  <a:pt x="3387793" y="381643"/>
                  <a:pt x="3494430" y="332399"/>
                  <a:pt x="3609271" y="332399"/>
                </a:cubicBezTo>
                <a:cubicBezTo>
                  <a:pt x="3687198" y="332399"/>
                  <a:pt x="3756923" y="357021"/>
                  <a:pt x="3818444" y="393954"/>
                </a:cubicBezTo>
                <a:cubicBezTo>
                  <a:pt x="3904574" y="328295"/>
                  <a:pt x="4007111" y="291362"/>
                  <a:pt x="4121951" y="291362"/>
                </a:cubicBezTo>
                <a:cubicBezTo>
                  <a:pt x="4244994" y="291362"/>
                  <a:pt x="4355733" y="336503"/>
                  <a:pt x="4445965" y="406265"/>
                </a:cubicBezTo>
                <a:cubicBezTo>
                  <a:pt x="4491081" y="381643"/>
                  <a:pt x="4544399" y="369332"/>
                  <a:pt x="4597718" y="369332"/>
                </a:cubicBezTo>
                <a:cubicBezTo>
                  <a:pt x="4659240" y="369332"/>
                  <a:pt x="4716660" y="385747"/>
                  <a:pt x="4765878" y="418576"/>
                </a:cubicBezTo>
                <a:cubicBezTo>
                  <a:pt x="4823297" y="229807"/>
                  <a:pt x="4999660" y="90281"/>
                  <a:pt x="5208833" y="90281"/>
                </a:cubicBezTo>
                <a:cubicBezTo>
                  <a:pt x="5368790" y="90281"/>
                  <a:pt x="5512340" y="172355"/>
                  <a:pt x="5594369" y="299569"/>
                </a:cubicBezTo>
                <a:cubicBezTo>
                  <a:pt x="5639484" y="283155"/>
                  <a:pt x="5688702" y="274947"/>
                  <a:pt x="5737919" y="274947"/>
                </a:cubicBezTo>
                <a:cubicBezTo>
                  <a:pt x="5865064" y="274947"/>
                  <a:pt x="5979904" y="328295"/>
                  <a:pt x="6061933" y="410369"/>
                </a:cubicBezTo>
                <a:cubicBezTo>
                  <a:pt x="6082441" y="238014"/>
                  <a:pt x="6225991" y="102592"/>
                  <a:pt x="6406454" y="102592"/>
                </a:cubicBezTo>
                <a:cubicBezTo>
                  <a:pt x="6566410" y="102592"/>
                  <a:pt x="6701758" y="213392"/>
                  <a:pt x="6738671" y="365228"/>
                </a:cubicBezTo>
                <a:cubicBezTo>
                  <a:pt x="6771483" y="299569"/>
                  <a:pt x="6841207" y="258532"/>
                  <a:pt x="6919134" y="258532"/>
                </a:cubicBezTo>
                <a:cubicBezTo>
                  <a:pt x="6956047" y="258532"/>
                  <a:pt x="6997062" y="270844"/>
                  <a:pt x="7025772" y="291362"/>
                </a:cubicBezTo>
                <a:cubicBezTo>
                  <a:pt x="7058583" y="188770"/>
                  <a:pt x="7157018" y="114903"/>
                  <a:pt x="7267757" y="114903"/>
                </a:cubicBezTo>
                <a:cubicBezTo>
                  <a:pt x="7366192" y="114903"/>
                  <a:pt x="7448220" y="168251"/>
                  <a:pt x="7489235" y="242118"/>
                </a:cubicBezTo>
                <a:cubicBezTo>
                  <a:pt x="7542554" y="188770"/>
                  <a:pt x="7612278" y="155940"/>
                  <a:pt x="7690206" y="155940"/>
                </a:cubicBezTo>
                <a:cubicBezTo>
                  <a:pt x="7837858" y="155940"/>
                  <a:pt x="7960901" y="274947"/>
                  <a:pt x="7965002" y="422680"/>
                </a:cubicBezTo>
                <a:cubicBezTo>
                  <a:pt x="8014220" y="377539"/>
                  <a:pt x="8083944" y="348814"/>
                  <a:pt x="8157770" y="348814"/>
                </a:cubicBezTo>
                <a:cubicBezTo>
                  <a:pt x="8264408" y="348814"/>
                  <a:pt x="8354639" y="406265"/>
                  <a:pt x="8407958" y="492443"/>
                </a:cubicBezTo>
                <a:cubicBezTo>
                  <a:pt x="8407958" y="492443"/>
                  <a:pt x="8407958" y="492443"/>
                  <a:pt x="8432566" y="496546"/>
                </a:cubicBezTo>
                <a:cubicBezTo>
                  <a:pt x="8473581" y="418576"/>
                  <a:pt x="8555610" y="369332"/>
                  <a:pt x="8645841" y="369332"/>
                </a:cubicBezTo>
                <a:cubicBezTo>
                  <a:pt x="8649943" y="369332"/>
                  <a:pt x="8654044" y="369332"/>
                  <a:pt x="8654044" y="369332"/>
                </a:cubicBezTo>
                <a:cubicBezTo>
                  <a:pt x="8707363" y="279051"/>
                  <a:pt x="8805798" y="217496"/>
                  <a:pt x="8916537" y="217496"/>
                </a:cubicBezTo>
                <a:cubicBezTo>
                  <a:pt x="9014971" y="217496"/>
                  <a:pt x="9101101" y="262636"/>
                  <a:pt x="9158522" y="336503"/>
                </a:cubicBezTo>
                <a:cubicBezTo>
                  <a:pt x="9220043" y="254429"/>
                  <a:pt x="9322579" y="201081"/>
                  <a:pt x="9433318" y="201081"/>
                </a:cubicBezTo>
                <a:cubicBezTo>
                  <a:pt x="9531753" y="201081"/>
                  <a:pt x="9621985" y="242118"/>
                  <a:pt x="9687608" y="311880"/>
                </a:cubicBezTo>
                <a:cubicBezTo>
                  <a:pt x="9732724" y="291362"/>
                  <a:pt x="9781941" y="274947"/>
                  <a:pt x="9835260" y="274947"/>
                </a:cubicBezTo>
                <a:cubicBezTo>
                  <a:pt x="9909086" y="274947"/>
                  <a:pt x="9974709" y="299569"/>
                  <a:pt x="10028027" y="336503"/>
                </a:cubicBezTo>
                <a:cubicBezTo>
                  <a:pt x="10064940" y="143629"/>
                  <a:pt x="10228998" y="0"/>
                  <a:pt x="10429969" y="0"/>
                </a:cubicBezTo>
                <a:close/>
              </a:path>
            </a:pathLst>
          </a:custGeom>
          <a:solidFill>
            <a:schemeClr val="bg1">
              <a:alpha val="80000"/>
            </a:schemeClr>
          </a:solidFill>
          <a:ln>
            <a:noFill/>
          </a:ln>
        </p:spPr>
        <p:txBody>
          <a:bodyPr vert="horz" wrap="square" lIns="91440" tIns="45720" rIns="91440" bIns="45720" numCol="1" anchor="t" anchorCtr="0" compatLnSpc="1">
            <a:noAutofit/>
          </a:bodyPr>
          <a:lstStyle/>
          <a:p>
            <a:endParaRPr lang="zh-CN" altLang="en-US" dirty="0">
              <a:latin typeface="微软雅黑" panose="020B0503020204020204" pitchFamily="34" charset="-122"/>
              <a:ea typeface="微软雅黑" panose="020B0503020204020204" pitchFamily="34" charset="-122"/>
            </a:endParaRPr>
          </a:p>
        </p:txBody>
      </p:sp>
      <p:sp>
        <p:nvSpPr>
          <p:cNvPr id="234" name="文本框 6"/>
          <p:cNvSpPr txBox="1"/>
          <p:nvPr/>
        </p:nvSpPr>
        <p:spPr>
          <a:xfrm>
            <a:off x="1077685" y="612892"/>
            <a:ext cx="10036629" cy="3885679"/>
          </a:xfrm>
          <a:prstGeom prst="rect">
            <a:avLst/>
          </a:prstGeom>
          <a:noFill/>
        </p:spPr>
        <p:txBody>
          <a:bodyPr wrap="square" lIns="68580" tIns="34290" rIns="68580" bIns="34290" rtlCol="0">
            <a:spAutoFit/>
          </a:bodyPr>
          <a:lstStyle/>
          <a:p>
            <a:pPr algn="ctr"/>
            <a:r>
              <a:rPr lang="en-US" altLang="zh-TW" sz="4400" b="1" dirty="0">
                <a:latin typeface="Times New Roman" panose="02020603050405020304" pitchFamily="18" charset="0"/>
                <a:ea typeface="微軟正黑體" panose="020B0604030504040204" pitchFamily="34" charset="-120"/>
                <a:cs typeface="Times New Roman" panose="02020603050405020304" pitchFamily="18" charset="0"/>
              </a:rPr>
              <a:t>Effect of traffic density on drivers’ lane change and overtaking maneuvers in freeway situation</a:t>
            </a:r>
            <a:r>
              <a:rPr lang="zh-TW" altLang="en-US" sz="4400" b="1"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4400" b="1" dirty="0">
                <a:latin typeface="Times New Roman" panose="02020603050405020304" pitchFamily="18" charset="0"/>
                <a:ea typeface="微軟正黑體" panose="020B0604030504040204" pitchFamily="34" charset="-120"/>
                <a:cs typeface="Times New Roman" panose="02020603050405020304" pitchFamily="18" charset="0"/>
              </a:rPr>
              <a:t>A driving simulator</a:t>
            </a:r>
            <a:r>
              <a:rPr lang="zh-TW" altLang="en-US" sz="4400" b="1"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4400" b="1" dirty="0">
                <a:latin typeface="Times New Roman" panose="02020603050405020304" pitchFamily="18" charset="0"/>
                <a:ea typeface="微軟正黑體" panose="020B0604030504040204" pitchFamily="34" charset="-120"/>
                <a:cs typeface="Times New Roman" panose="02020603050405020304" pitchFamily="18" charset="0"/>
              </a:rPr>
              <a:t>based study</a:t>
            </a:r>
          </a:p>
          <a:p>
            <a:pPr algn="ctr"/>
            <a:r>
              <a:rPr lang="zh-TW" altLang="en-US" sz="3600" b="1" dirty="0">
                <a:latin typeface="Times New Roman" panose="02020603050405020304" pitchFamily="18" charset="0"/>
                <a:ea typeface="微軟正黑體" panose="020B0604030504040204" pitchFamily="34" charset="-120"/>
                <a:cs typeface="Times New Roman" panose="02020603050405020304" pitchFamily="18" charset="0"/>
              </a:rPr>
              <a:t>高速公路情況下交通密度對駕駛員變道和超車動作的影響</a:t>
            </a:r>
            <a:r>
              <a:rPr lang="en-US" altLang="zh-TW" sz="3600" b="1" dirty="0">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3600" b="1" dirty="0">
                <a:latin typeface="Times New Roman" panose="02020603050405020304" pitchFamily="18" charset="0"/>
                <a:ea typeface="微軟正黑體" panose="020B0604030504040204" pitchFamily="34" charset="-120"/>
                <a:cs typeface="Times New Roman" panose="02020603050405020304" pitchFamily="18" charset="0"/>
              </a:rPr>
              <a:t>基於駕駛模擬器的研究</a:t>
            </a:r>
            <a:endParaRPr lang="en-US" altLang="zh-TW" sz="3600" b="1"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235" name="文本框 3074"/>
          <p:cNvSpPr txBox="1"/>
          <p:nvPr/>
        </p:nvSpPr>
        <p:spPr>
          <a:xfrm>
            <a:off x="1429581" y="4570800"/>
            <a:ext cx="9588123" cy="1546577"/>
          </a:xfrm>
          <a:prstGeom prst="rect">
            <a:avLst/>
          </a:prstGeom>
          <a:noFill/>
          <a:ln w="9525">
            <a:noFill/>
            <a:miter/>
          </a:ln>
          <a:effectLst/>
        </p:spPr>
        <p:txBody>
          <a:bodyPr vert="horz" wrap="square" lIns="68580" tIns="34290" rIns="68580" bIns="34290" anchor="t">
            <a:spAutoFit/>
          </a:bodyPr>
          <a:lstStyle/>
          <a:p>
            <a:pPr lvl="0" eaLnBrk="0" hangingPunct="0"/>
            <a:r>
              <a:rPr lang="zh-TW" altLang="en-US" sz="2400" b="1"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sym typeface="+mn-lt"/>
              </a:rPr>
              <a:t>作者：</a:t>
            </a:r>
            <a:r>
              <a:rPr lang="en-US" altLang="zh-TW" sz="2400" b="1" dirty="0">
                <a:latin typeface="Times New Roman" panose="02020603050405020304" pitchFamily="18" charset="0"/>
                <a:ea typeface="微軟正黑體" panose="020B0604030504040204" pitchFamily="34" charset="-120"/>
                <a:cs typeface="Times New Roman" panose="02020603050405020304" pitchFamily="18" charset="0"/>
              </a:rPr>
              <a:t>Yang, Li, Guan, Zhang, &amp; Fan. (2018). </a:t>
            </a:r>
            <a:endParaRPr lang="en-US" altLang="zh-TW" sz="2400" b="1"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sym typeface="+mn-lt"/>
            </a:endParaRPr>
          </a:p>
          <a:p>
            <a:pPr lvl="0" eaLnBrk="0" hangingPunct="0"/>
            <a:r>
              <a:rPr lang="zh-TW" altLang="en-US" sz="2400" b="1"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sym typeface="+mn-lt"/>
              </a:rPr>
              <a:t>期刊：</a:t>
            </a:r>
            <a:r>
              <a:rPr lang="en-US" altLang="zh-TW" sz="2400" b="1"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sym typeface="+mn-lt"/>
              </a:rPr>
              <a:t>Traffic injury prevention, 19(6), 594-600.</a:t>
            </a:r>
          </a:p>
          <a:p>
            <a:pPr lvl="0" algn="r" eaLnBrk="0" hangingPunct="0"/>
            <a:r>
              <a:rPr lang="zh-TW" altLang="en-US" sz="2400" b="1"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sym typeface="+mn-lt"/>
              </a:rPr>
              <a:t>報告者：林俊佑</a:t>
            </a:r>
            <a:endParaRPr lang="zh-CN" altLang="en-US" sz="2400" b="1"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sym typeface="+mn-lt"/>
            </a:endParaRPr>
          </a:p>
          <a:p>
            <a:pPr algn="r" eaLnBrk="0" hangingPunct="0"/>
            <a:r>
              <a:rPr lang="zh-TW" altLang="en-US" sz="2400" b="1"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sym typeface="+mn-lt"/>
              </a:rPr>
              <a:t>指導教授</a:t>
            </a:r>
            <a:r>
              <a:rPr lang="zh-CN" altLang="en-US" sz="2400" b="1"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sym typeface="+mn-lt"/>
              </a:rPr>
              <a:t>：</a:t>
            </a:r>
            <a:r>
              <a:rPr lang="zh-TW" altLang="en-US" sz="2400" b="1"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sym typeface="+mn-lt"/>
              </a:rPr>
              <a:t>柳永青 教授</a:t>
            </a:r>
            <a:endParaRPr lang="en-US" altLang="zh-TW" sz="2400" b="1"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34"/>
                                        </p:tgtEl>
                                        <p:attrNameLst>
                                          <p:attrName>style.visibility</p:attrName>
                                        </p:attrNameLst>
                                      </p:cBhvr>
                                      <p:to>
                                        <p:strVal val="visible"/>
                                      </p:to>
                                    </p:set>
                                    <p:anim calcmode="lin" valueType="num">
                                      <p:cBhvr>
                                        <p:cTn id="7" dur="500" fill="hold"/>
                                        <p:tgtEl>
                                          <p:spTgt spid="23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34"/>
                                        </p:tgtEl>
                                        <p:attrNameLst>
                                          <p:attrName>ppt_y</p:attrName>
                                        </p:attrNameLst>
                                      </p:cBhvr>
                                      <p:tavLst>
                                        <p:tav tm="0">
                                          <p:val>
                                            <p:strVal val="#ppt_y"/>
                                          </p:val>
                                        </p:tav>
                                        <p:tav tm="100000">
                                          <p:val>
                                            <p:strVal val="#ppt_y"/>
                                          </p:val>
                                        </p:tav>
                                      </p:tavLst>
                                    </p:anim>
                                    <p:anim calcmode="lin" valueType="num">
                                      <p:cBhvr>
                                        <p:cTn id="9" dur="500" fill="hold"/>
                                        <p:tgtEl>
                                          <p:spTgt spid="23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3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34"/>
                                        </p:tgtEl>
                                      </p:cBhvr>
                                    </p:animEffect>
                                  </p:childTnLst>
                                </p:cTn>
                              </p:par>
                            </p:childTnLst>
                          </p:cTn>
                        </p:par>
                        <p:par>
                          <p:cTn id="12" fill="hold">
                            <p:stCondLst>
                              <p:cond delay="7700"/>
                            </p:stCondLst>
                            <p:childTnLst>
                              <p:par>
                                <p:cTn id="13" presetID="12" presetClass="entr" presetSubtype="8" fill="hold" grpId="0" nodeType="afterEffect">
                                  <p:stCondLst>
                                    <p:cond delay="0"/>
                                  </p:stCondLst>
                                  <p:childTnLst>
                                    <p:set>
                                      <p:cBhvr>
                                        <p:cTn id="14" dur="1" fill="hold">
                                          <p:stCondLst>
                                            <p:cond delay="0"/>
                                          </p:stCondLst>
                                        </p:cTn>
                                        <p:tgtEl>
                                          <p:spTgt spid="235"/>
                                        </p:tgtEl>
                                        <p:attrNameLst>
                                          <p:attrName>style.visibility</p:attrName>
                                        </p:attrNameLst>
                                      </p:cBhvr>
                                      <p:to>
                                        <p:strVal val="visible"/>
                                      </p:to>
                                    </p:set>
                                    <p:anim calcmode="lin" valueType="num">
                                      <p:cBhvr additive="base">
                                        <p:cTn id="15" dur="500"/>
                                        <p:tgtEl>
                                          <p:spTgt spid="235"/>
                                        </p:tgtEl>
                                        <p:attrNameLst>
                                          <p:attrName>ppt_x</p:attrName>
                                        </p:attrNameLst>
                                      </p:cBhvr>
                                      <p:tavLst>
                                        <p:tav tm="0">
                                          <p:val>
                                            <p:strVal val="#ppt_x-#ppt_w*1.125000"/>
                                          </p:val>
                                        </p:tav>
                                        <p:tav tm="100000">
                                          <p:val>
                                            <p:strVal val="#ppt_x"/>
                                          </p:val>
                                        </p:tav>
                                      </p:tavLst>
                                    </p:anim>
                                    <p:animEffect transition="in" filter="wipe(right)">
                                      <p:cBhvr>
                                        <p:cTn id="16" dur="500"/>
                                        <p:tgtEl>
                                          <p:spTgt spid="2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 grpId="0"/>
      <p:bldP spid="23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571769" y="219396"/>
            <a:ext cx="6950260" cy="821572"/>
          </a:xfrm>
          <a:prstGeom prst="rect">
            <a:avLst/>
          </a:prstGeom>
          <a:noFill/>
        </p:spPr>
        <p:txBody>
          <a:bodyPr wrap="square" rtlCol="0">
            <a:spAutoFit/>
          </a:bodyPr>
          <a:lstStyle/>
          <a:p>
            <a:pPr>
              <a:lnSpc>
                <a:spcPct val="150000"/>
              </a:lnSpc>
            </a:pPr>
            <a:r>
              <a:rPr lang="zh-TW" altLang="en-US" sz="3600" b="1" dirty="0">
                <a:ln w="6350">
                  <a:noFill/>
                </a:ln>
                <a:solidFill>
                  <a:schemeClr val="accent6">
                    <a:lumMod val="75000"/>
                  </a:schemeClr>
                </a:solidFill>
                <a:latin typeface="微軟正黑體" panose="020B0604030504040204" pitchFamily="34" charset="-120"/>
                <a:ea typeface="微軟正黑體" panose="020B0604030504040204" pitchFamily="34" charset="-120"/>
              </a:rPr>
              <a:t>方法</a:t>
            </a:r>
            <a:r>
              <a:rPr lang="en-US" altLang="zh-TW" sz="3600" b="1" dirty="0">
                <a:ln w="6350">
                  <a:noFill/>
                </a:ln>
                <a:solidFill>
                  <a:schemeClr val="accent6">
                    <a:lumMod val="75000"/>
                  </a:schemeClr>
                </a:solidFill>
                <a:latin typeface="微軟正黑體" panose="020B0604030504040204" pitchFamily="34" charset="-120"/>
                <a:ea typeface="微軟正黑體" panose="020B0604030504040204" pitchFamily="34" charset="-120"/>
              </a:rPr>
              <a:t>-</a:t>
            </a:r>
            <a:r>
              <a:rPr lang="zh-TW" altLang="en-US" sz="3600" b="1" dirty="0">
                <a:ln w="6350">
                  <a:noFill/>
                </a:ln>
                <a:solidFill>
                  <a:schemeClr val="accent6">
                    <a:lumMod val="75000"/>
                  </a:schemeClr>
                </a:solidFill>
                <a:latin typeface="微軟正黑體" panose="020B0604030504040204" pitchFamily="34" charset="-120"/>
                <a:ea typeface="微軟正黑體" panose="020B0604030504040204" pitchFamily="34" charset="-120"/>
              </a:rPr>
              <a:t>數據收集</a:t>
            </a:r>
            <a:endParaRPr lang="en-US" altLang="zh-CN" sz="3600" b="1" dirty="0">
              <a:ln w="6350">
                <a:noFill/>
              </a:ln>
              <a:solidFill>
                <a:schemeClr val="accent6">
                  <a:lumMod val="75000"/>
                </a:schemeClr>
              </a:solidFill>
              <a:latin typeface="微軟正黑體" panose="020B0604030504040204" pitchFamily="34" charset="-120"/>
              <a:ea typeface="微軟正黑體" panose="020B0604030504040204" pitchFamily="34" charset="-120"/>
            </a:endParaRPr>
          </a:p>
        </p:txBody>
      </p:sp>
      <p:cxnSp>
        <p:nvCxnSpPr>
          <p:cNvPr id="4" name="直接连接符 3"/>
          <p:cNvCxnSpPr/>
          <p:nvPr/>
        </p:nvCxnSpPr>
        <p:spPr>
          <a:xfrm>
            <a:off x="377838" y="1042122"/>
            <a:ext cx="11537937" cy="0"/>
          </a:xfrm>
          <a:prstGeom prst="line">
            <a:avLst/>
          </a:prstGeom>
          <a:ln w="25400" cap="rnd">
            <a:solidFill>
              <a:srgbClr val="5E126B"/>
            </a:solidFill>
            <a:round/>
          </a:ln>
        </p:spPr>
        <p:style>
          <a:lnRef idx="1">
            <a:schemeClr val="accent1"/>
          </a:lnRef>
          <a:fillRef idx="0">
            <a:schemeClr val="accent1"/>
          </a:fillRef>
          <a:effectRef idx="0">
            <a:schemeClr val="accent1"/>
          </a:effectRef>
          <a:fontRef idx="minor">
            <a:schemeClr val="tx1"/>
          </a:fontRef>
        </p:style>
      </p:cxnSp>
      <p:grpSp>
        <p:nvGrpSpPr>
          <p:cNvPr id="222" name="组合 221"/>
          <p:cNvGrpSpPr/>
          <p:nvPr/>
        </p:nvGrpSpPr>
        <p:grpSpPr>
          <a:xfrm>
            <a:off x="10940879" y="-2577"/>
            <a:ext cx="1358704" cy="1319366"/>
            <a:chOff x="4795838" y="385763"/>
            <a:chExt cx="3009725" cy="2922587"/>
          </a:xfrm>
        </p:grpSpPr>
        <p:sp>
          <p:nvSpPr>
            <p:cNvPr id="263" name="Oval 91"/>
            <p:cNvSpPr>
              <a:spLocks noChangeArrowheads="1"/>
            </p:cNvSpPr>
            <p:nvPr/>
          </p:nvSpPr>
          <p:spPr bwMode="auto">
            <a:xfrm>
              <a:off x="4816476" y="727075"/>
              <a:ext cx="2555875" cy="2557462"/>
            </a:xfrm>
            <a:prstGeom prst="ellipse">
              <a:avLst/>
            </a:pr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4" name="Freeform 92"/>
            <p:cNvSpPr>
              <a:spLocks noEditPoints="1"/>
            </p:cNvSpPr>
            <p:nvPr/>
          </p:nvSpPr>
          <p:spPr bwMode="auto">
            <a:xfrm>
              <a:off x="4795838" y="703263"/>
              <a:ext cx="2603500" cy="2605087"/>
            </a:xfrm>
            <a:custGeom>
              <a:avLst/>
              <a:gdLst>
                <a:gd name="T0" fmla="*/ 436 w 872"/>
                <a:gd name="T1" fmla="*/ 872 h 872"/>
                <a:gd name="T2" fmla="*/ 0 w 872"/>
                <a:gd name="T3" fmla="*/ 436 h 872"/>
                <a:gd name="T4" fmla="*/ 436 w 872"/>
                <a:gd name="T5" fmla="*/ 0 h 872"/>
                <a:gd name="T6" fmla="*/ 872 w 872"/>
                <a:gd name="T7" fmla="*/ 436 h 872"/>
                <a:gd name="T8" fmla="*/ 436 w 872"/>
                <a:gd name="T9" fmla="*/ 872 h 872"/>
                <a:gd name="T10" fmla="*/ 436 w 872"/>
                <a:gd name="T11" fmla="*/ 16 h 872"/>
                <a:gd name="T12" fmla="*/ 16 w 872"/>
                <a:gd name="T13" fmla="*/ 436 h 872"/>
                <a:gd name="T14" fmla="*/ 436 w 872"/>
                <a:gd name="T15" fmla="*/ 856 h 872"/>
                <a:gd name="T16" fmla="*/ 856 w 872"/>
                <a:gd name="T17" fmla="*/ 436 h 872"/>
                <a:gd name="T18" fmla="*/ 436 w 872"/>
                <a:gd name="T19" fmla="*/ 16 h 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72" h="872">
                  <a:moveTo>
                    <a:pt x="436" y="872"/>
                  </a:moveTo>
                  <a:cubicBezTo>
                    <a:pt x="195" y="872"/>
                    <a:pt x="0" y="676"/>
                    <a:pt x="0" y="436"/>
                  </a:cubicBezTo>
                  <a:cubicBezTo>
                    <a:pt x="0" y="195"/>
                    <a:pt x="195" y="0"/>
                    <a:pt x="436" y="0"/>
                  </a:cubicBezTo>
                  <a:cubicBezTo>
                    <a:pt x="676" y="0"/>
                    <a:pt x="872" y="195"/>
                    <a:pt x="872" y="436"/>
                  </a:cubicBezTo>
                  <a:cubicBezTo>
                    <a:pt x="872" y="676"/>
                    <a:pt x="676" y="872"/>
                    <a:pt x="436" y="872"/>
                  </a:cubicBezTo>
                  <a:close/>
                  <a:moveTo>
                    <a:pt x="436" y="16"/>
                  </a:moveTo>
                  <a:cubicBezTo>
                    <a:pt x="204" y="16"/>
                    <a:pt x="16" y="204"/>
                    <a:pt x="16" y="436"/>
                  </a:cubicBezTo>
                  <a:cubicBezTo>
                    <a:pt x="16" y="667"/>
                    <a:pt x="204" y="856"/>
                    <a:pt x="436" y="856"/>
                  </a:cubicBezTo>
                  <a:cubicBezTo>
                    <a:pt x="667" y="856"/>
                    <a:pt x="856" y="667"/>
                    <a:pt x="856" y="436"/>
                  </a:cubicBezTo>
                  <a:cubicBezTo>
                    <a:pt x="856" y="204"/>
                    <a:pt x="667" y="16"/>
                    <a:pt x="436" y="16"/>
                  </a:cubicBezTo>
                  <a:close/>
                </a:path>
              </a:pathLst>
            </a:custGeom>
            <a:solidFill>
              <a:srgbClr val="5E126B"/>
            </a:solidFill>
            <a:ln w="3175">
              <a:noFill/>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5" name="Freeform 93"/>
            <p:cNvSpPr/>
            <p:nvPr/>
          </p:nvSpPr>
          <p:spPr bwMode="auto">
            <a:xfrm>
              <a:off x="5154613" y="2867025"/>
              <a:ext cx="1882775" cy="417512"/>
            </a:xfrm>
            <a:custGeom>
              <a:avLst/>
              <a:gdLst>
                <a:gd name="T0" fmla="*/ 0 w 631"/>
                <a:gd name="T1" fmla="*/ 0 h 140"/>
                <a:gd name="T2" fmla="*/ 315 w 631"/>
                <a:gd name="T3" fmla="*/ 140 h 140"/>
                <a:gd name="T4" fmla="*/ 631 w 631"/>
                <a:gd name="T5" fmla="*/ 0 h 140"/>
                <a:gd name="T6" fmla="*/ 0 w 631"/>
                <a:gd name="T7" fmla="*/ 0 h 140"/>
              </a:gdLst>
              <a:ahLst/>
              <a:cxnLst>
                <a:cxn ang="0">
                  <a:pos x="T0" y="T1"/>
                </a:cxn>
                <a:cxn ang="0">
                  <a:pos x="T2" y="T3"/>
                </a:cxn>
                <a:cxn ang="0">
                  <a:pos x="T4" y="T5"/>
                </a:cxn>
                <a:cxn ang="0">
                  <a:pos x="T6" y="T7"/>
                </a:cxn>
              </a:cxnLst>
              <a:rect l="0" t="0" r="r" b="b"/>
              <a:pathLst>
                <a:path w="631" h="140">
                  <a:moveTo>
                    <a:pt x="0" y="0"/>
                  </a:moveTo>
                  <a:cubicBezTo>
                    <a:pt x="78" y="86"/>
                    <a:pt x="190" y="140"/>
                    <a:pt x="315" y="140"/>
                  </a:cubicBezTo>
                  <a:cubicBezTo>
                    <a:pt x="441" y="140"/>
                    <a:pt x="553" y="86"/>
                    <a:pt x="631" y="0"/>
                  </a:cubicBezTo>
                  <a:lnTo>
                    <a:pt x="0" y="0"/>
                  </a:ln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6" name="Freeform 94"/>
            <p:cNvSpPr>
              <a:spLocks noEditPoints="1"/>
            </p:cNvSpPr>
            <p:nvPr/>
          </p:nvSpPr>
          <p:spPr bwMode="auto">
            <a:xfrm>
              <a:off x="5138738" y="2854325"/>
              <a:ext cx="1914525" cy="442912"/>
            </a:xfrm>
            <a:custGeom>
              <a:avLst/>
              <a:gdLst>
                <a:gd name="T0" fmla="*/ 321 w 641"/>
                <a:gd name="T1" fmla="*/ 148 h 148"/>
                <a:gd name="T2" fmla="*/ 2 w 641"/>
                <a:gd name="T3" fmla="*/ 7 h 148"/>
                <a:gd name="T4" fmla="*/ 1 w 641"/>
                <a:gd name="T5" fmla="*/ 3 h 148"/>
                <a:gd name="T6" fmla="*/ 5 w 641"/>
                <a:gd name="T7" fmla="*/ 0 h 148"/>
                <a:gd name="T8" fmla="*/ 636 w 641"/>
                <a:gd name="T9" fmla="*/ 0 h 148"/>
                <a:gd name="T10" fmla="*/ 640 w 641"/>
                <a:gd name="T11" fmla="*/ 3 h 148"/>
                <a:gd name="T12" fmla="*/ 639 w 641"/>
                <a:gd name="T13" fmla="*/ 7 h 148"/>
                <a:gd name="T14" fmla="*/ 321 w 641"/>
                <a:gd name="T15" fmla="*/ 148 h 148"/>
                <a:gd name="T16" fmla="*/ 14 w 641"/>
                <a:gd name="T17" fmla="*/ 8 h 148"/>
                <a:gd name="T18" fmla="*/ 321 w 641"/>
                <a:gd name="T19" fmla="*/ 140 h 148"/>
                <a:gd name="T20" fmla="*/ 627 w 641"/>
                <a:gd name="T21" fmla="*/ 8 h 148"/>
                <a:gd name="T22" fmla="*/ 14 w 641"/>
                <a:gd name="T23" fmla="*/ 8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1" h="148">
                  <a:moveTo>
                    <a:pt x="321" y="148"/>
                  </a:moveTo>
                  <a:cubicBezTo>
                    <a:pt x="200" y="148"/>
                    <a:pt x="83" y="97"/>
                    <a:pt x="2" y="7"/>
                  </a:cubicBezTo>
                  <a:cubicBezTo>
                    <a:pt x="0" y="6"/>
                    <a:pt x="0" y="4"/>
                    <a:pt x="1" y="3"/>
                  </a:cubicBezTo>
                  <a:cubicBezTo>
                    <a:pt x="1" y="1"/>
                    <a:pt x="3" y="0"/>
                    <a:pt x="5" y="0"/>
                  </a:cubicBezTo>
                  <a:cubicBezTo>
                    <a:pt x="636" y="0"/>
                    <a:pt x="636" y="0"/>
                    <a:pt x="636" y="0"/>
                  </a:cubicBezTo>
                  <a:cubicBezTo>
                    <a:pt x="638" y="0"/>
                    <a:pt x="640" y="1"/>
                    <a:pt x="640" y="3"/>
                  </a:cubicBezTo>
                  <a:cubicBezTo>
                    <a:pt x="641" y="4"/>
                    <a:pt x="641" y="6"/>
                    <a:pt x="639" y="7"/>
                  </a:cubicBezTo>
                  <a:cubicBezTo>
                    <a:pt x="558" y="97"/>
                    <a:pt x="441" y="148"/>
                    <a:pt x="321" y="148"/>
                  </a:cubicBezTo>
                  <a:close/>
                  <a:moveTo>
                    <a:pt x="14" y="8"/>
                  </a:moveTo>
                  <a:cubicBezTo>
                    <a:pt x="94" y="92"/>
                    <a:pt x="205" y="140"/>
                    <a:pt x="321" y="140"/>
                  </a:cubicBezTo>
                  <a:cubicBezTo>
                    <a:pt x="436" y="140"/>
                    <a:pt x="547" y="92"/>
                    <a:pt x="627" y="8"/>
                  </a:cubicBezTo>
                  <a:lnTo>
                    <a:pt x="14" y="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7" name="Freeform 95"/>
            <p:cNvSpPr/>
            <p:nvPr/>
          </p:nvSpPr>
          <p:spPr bwMode="auto">
            <a:xfrm>
              <a:off x="5514976" y="3036888"/>
              <a:ext cx="165100" cy="179387"/>
            </a:xfrm>
            <a:custGeom>
              <a:avLst/>
              <a:gdLst>
                <a:gd name="T0" fmla="*/ 28 w 55"/>
                <a:gd name="T1" fmla="*/ 0 h 60"/>
                <a:gd name="T2" fmla="*/ 28 w 55"/>
                <a:gd name="T3" fmla="*/ 0 h 60"/>
                <a:gd name="T4" fmla="*/ 0 w 55"/>
                <a:gd name="T5" fmla="*/ 28 h 60"/>
                <a:gd name="T6" fmla="*/ 0 w 55"/>
                <a:gd name="T7" fmla="*/ 36 h 60"/>
                <a:gd name="T8" fmla="*/ 55 w 55"/>
                <a:gd name="T9" fmla="*/ 60 h 60"/>
                <a:gd name="T10" fmla="*/ 55 w 55"/>
                <a:gd name="T11" fmla="*/ 28 h 60"/>
                <a:gd name="T12" fmla="*/ 28 w 55"/>
                <a:gd name="T13" fmla="*/ 0 h 60"/>
              </a:gdLst>
              <a:ahLst/>
              <a:cxnLst>
                <a:cxn ang="0">
                  <a:pos x="T0" y="T1"/>
                </a:cxn>
                <a:cxn ang="0">
                  <a:pos x="T2" y="T3"/>
                </a:cxn>
                <a:cxn ang="0">
                  <a:pos x="T4" y="T5"/>
                </a:cxn>
                <a:cxn ang="0">
                  <a:pos x="T6" y="T7"/>
                </a:cxn>
                <a:cxn ang="0">
                  <a:pos x="T8" y="T9"/>
                </a:cxn>
                <a:cxn ang="0">
                  <a:pos x="T10" y="T11"/>
                </a:cxn>
                <a:cxn ang="0">
                  <a:pos x="T12" y="T13"/>
                </a:cxn>
              </a:cxnLst>
              <a:rect l="0" t="0" r="r" b="b"/>
              <a:pathLst>
                <a:path w="55" h="60">
                  <a:moveTo>
                    <a:pt x="28" y="0"/>
                  </a:moveTo>
                  <a:cubicBezTo>
                    <a:pt x="28" y="0"/>
                    <a:pt x="28" y="0"/>
                    <a:pt x="28" y="0"/>
                  </a:cubicBezTo>
                  <a:cubicBezTo>
                    <a:pt x="12" y="0"/>
                    <a:pt x="0" y="13"/>
                    <a:pt x="0" y="28"/>
                  </a:cubicBezTo>
                  <a:cubicBezTo>
                    <a:pt x="0" y="36"/>
                    <a:pt x="0" y="36"/>
                    <a:pt x="0" y="36"/>
                  </a:cubicBezTo>
                  <a:cubicBezTo>
                    <a:pt x="18" y="45"/>
                    <a:pt x="36" y="53"/>
                    <a:pt x="55" y="60"/>
                  </a:cubicBezTo>
                  <a:cubicBezTo>
                    <a:pt x="55" y="28"/>
                    <a:pt x="55" y="28"/>
                    <a:pt x="55" y="28"/>
                  </a:cubicBezTo>
                  <a:cubicBezTo>
                    <a:pt x="55"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8" name="Freeform 96"/>
            <p:cNvSpPr>
              <a:spLocks noEditPoints="1"/>
            </p:cNvSpPr>
            <p:nvPr/>
          </p:nvSpPr>
          <p:spPr bwMode="auto">
            <a:xfrm>
              <a:off x="5503863" y="3024188"/>
              <a:ext cx="187325" cy="203200"/>
            </a:xfrm>
            <a:custGeom>
              <a:avLst/>
              <a:gdLst>
                <a:gd name="T0" fmla="*/ 59 w 63"/>
                <a:gd name="T1" fmla="*/ 68 h 68"/>
                <a:gd name="T2" fmla="*/ 58 w 63"/>
                <a:gd name="T3" fmla="*/ 67 h 68"/>
                <a:gd name="T4" fmla="*/ 2 w 63"/>
                <a:gd name="T5" fmla="*/ 44 h 68"/>
                <a:gd name="T6" fmla="*/ 0 w 63"/>
                <a:gd name="T7" fmla="*/ 40 h 68"/>
                <a:gd name="T8" fmla="*/ 0 w 63"/>
                <a:gd name="T9" fmla="*/ 32 h 68"/>
                <a:gd name="T10" fmla="*/ 32 w 63"/>
                <a:gd name="T11" fmla="*/ 0 h 68"/>
                <a:gd name="T12" fmla="*/ 32 w 63"/>
                <a:gd name="T13" fmla="*/ 0 h 68"/>
                <a:gd name="T14" fmla="*/ 63 w 63"/>
                <a:gd name="T15" fmla="*/ 32 h 68"/>
                <a:gd name="T16" fmla="*/ 63 w 63"/>
                <a:gd name="T17" fmla="*/ 64 h 68"/>
                <a:gd name="T18" fmla="*/ 62 w 63"/>
                <a:gd name="T19" fmla="*/ 67 h 68"/>
                <a:gd name="T20" fmla="*/ 59 w 63"/>
                <a:gd name="T21" fmla="*/ 68 h 68"/>
                <a:gd name="T22" fmla="*/ 8 w 63"/>
                <a:gd name="T23" fmla="*/ 38 h 68"/>
                <a:gd name="T24" fmla="*/ 55 w 63"/>
                <a:gd name="T25" fmla="*/ 58 h 68"/>
                <a:gd name="T26" fmla="*/ 55 w 63"/>
                <a:gd name="T27" fmla="*/ 32 h 68"/>
                <a:gd name="T28" fmla="*/ 32 w 63"/>
                <a:gd name="T29" fmla="*/ 8 h 68"/>
                <a:gd name="T30" fmla="*/ 8 w 63"/>
                <a:gd name="T31" fmla="*/ 32 h 68"/>
                <a:gd name="T32" fmla="*/ 8 w 63"/>
                <a:gd name="T33" fmla="*/ 3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 h="68">
                  <a:moveTo>
                    <a:pt x="59" y="68"/>
                  </a:moveTo>
                  <a:cubicBezTo>
                    <a:pt x="59" y="68"/>
                    <a:pt x="58" y="68"/>
                    <a:pt x="58" y="67"/>
                  </a:cubicBezTo>
                  <a:cubicBezTo>
                    <a:pt x="39" y="61"/>
                    <a:pt x="20" y="53"/>
                    <a:pt x="2" y="44"/>
                  </a:cubicBezTo>
                  <a:cubicBezTo>
                    <a:pt x="1" y="43"/>
                    <a:pt x="0" y="42"/>
                    <a:pt x="0" y="40"/>
                  </a:cubicBezTo>
                  <a:cubicBezTo>
                    <a:pt x="0" y="32"/>
                    <a:pt x="0" y="32"/>
                    <a:pt x="0" y="32"/>
                  </a:cubicBezTo>
                  <a:cubicBezTo>
                    <a:pt x="0" y="14"/>
                    <a:pt x="14" y="0"/>
                    <a:pt x="32" y="0"/>
                  </a:cubicBezTo>
                  <a:cubicBezTo>
                    <a:pt x="32" y="0"/>
                    <a:pt x="32" y="0"/>
                    <a:pt x="32" y="0"/>
                  </a:cubicBezTo>
                  <a:cubicBezTo>
                    <a:pt x="49" y="0"/>
                    <a:pt x="63" y="14"/>
                    <a:pt x="63" y="32"/>
                  </a:cubicBezTo>
                  <a:cubicBezTo>
                    <a:pt x="63" y="64"/>
                    <a:pt x="63" y="64"/>
                    <a:pt x="63" y="64"/>
                  </a:cubicBezTo>
                  <a:cubicBezTo>
                    <a:pt x="63" y="65"/>
                    <a:pt x="63" y="66"/>
                    <a:pt x="62" y="67"/>
                  </a:cubicBezTo>
                  <a:cubicBezTo>
                    <a:pt x="61" y="67"/>
                    <a:pt x="60" y="68"/>
                    <a:pt x="59" y="68"/>
                  </a:cubicBezTo>
                  <a:close/>
                  <a:moveTo>
                    <a:pt x="8" y="38"/>
                  </a:moveTo>
                  <a:cubicBezTo>
                    <a:pt x="23" y="45"/>
                    <a:pt x="39" y="52"/>
                    <a:pt x="55" y="58"/>
                  </a:cubicBezTo>
                  <a:cubicBezTo>
                    <a:pt x="55" y="32"/>
                    <a:pt x="55" y="32"/>
                    <a:pt x="55" y="32"/>
                  </a:cubicBezTo>
                  <a:cubicBezTo>
                    <a:pt x="55" y="19"/>
                    <a:pt x="45" y="8"/>
                    <a:pt x="32" y="8"/>
                  </a:cubicBezTo>
                  <a:cubicBezTo>
                    <a:pt x="19" y="8"/>
                    <a:pt x="8" y="19"/>
                    <a:pt x="8" y="32"/>
                  </a:cubicBezTo>
                  <a:lnTo>
                    <a:pt x="8" y="3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9" name="Freeform 97"/>
            <p:cNvSpPr/>
            <p:nvPr/>
          </p:nvSpPr>
          <p:spPr bwMode="auto">
            <a:xfrm>
              <a:off x="5846763" y="3036888"/>
              <a:ext cx="166688" cy="244475"/>
            </a:xfrm>
            <a:custGeom>
              <a:avLst/>
              <a:gdLst>
                <a:gd name="T0" fmla="*/ 28 w 56"/>
                <a:gd name="T1" fmla="*/ 0 h 82"/>
                <a:gd name="T2" fmla="*/ 0 w 56"/>
                <a:gd name="T3" fmla="*/ 28 h 82"/>
                <a:gd name="T4" fmla="*/ 0 w 56"/>
                <a:gd name="T5" fmla="*/ 75 h 82"/>
                <a:gd name="T6" fmla="*/ 56 w 56"/>
                <a:gd name="T7" fmla="*/ 82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75"/>
                    <a:pt x="0" y="75"/>
                    <a:pt x="0" y="75"/>
                  </a:cubicBezTo>
                  <a:cubicBezTo>
                    <a:pt x="18" y="78"/>
                    <a:pt x="37" y="81"/>
                    <a:pt x="56" y="82"/>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0" name="Freeform 98"/>
            <p:cNvSpPr>
              <a:spLocks noEditPoints="1"/>
            </p:cNvSpPr>
            <p:nvPr/>
          </p:nvSpPr>
          <p:spPr bwMode="auto">
            <a:xfrm>
              <a:off x="5834063" y="3024188"/>
              <a:ext cx="192088" cy="269875"/>
            </a:xfrm>
            <a:custGeom>
              <a:avLst/>
              <a:gdLst>
                <a:gd name="T0" fmla="*/ 60 w 64"/>
                <a:gd name="T1" fmla="*/ 90 h 90"/>
                <a:gd name="T2" fmla="*/ 59 w 64"/>
                <a:gd name="T3" fmla="*/ 90 h 90"/>
                <a:gd name="T4" fmla="*/ 3 w 64"/>
                <a:gd name="T5" fmla="*/ 83 h 90"/>
                <a:gd name="T6" fmla="*/ 0 w 64"/>
                <a:gd name="T7" fmla="*/ 79 h 90"/>
                <a:gd name="T8" fmla="*/ 0 w 64"/>
                <a:gd name="T9" fmla="*/ 32 h 90"/>
                <a:gd name="T10" fmla="*/ 32 w 64"/>
                <a:gd name="T11" fmla="*/ 0 h 90"/>
                <a:gd name="T12" fmla="*/ 64 w 64"/>
                <a:gd name="T13" fmla="*/ 32 h 90"/>
                <a:gd name="T14" fmla="*/ 64 w 64"/>
                <a:gd name="T15" fmla="*/ 86 h 90"/>
                <a:gd name="T16" fmla="*/ 62 w 64"/>
                <a:gd name="T17" fmla="*/ 89 h 90"/>
                <a:gd name="T18" fmla="*/ 60 w 64"/>
                <a:gd name="T19" fmla="*/ 90 h 90"/>
                <a:gd name="T20" fmla="*/ 8 w 64"/>
                <a:gd name="T21" fmla="*/ 75 h 90"/>
                <a:gd name="T22" fmla="*/ 56 w 64"/>
                <a:gd name="T23" fmla="*/ 82 h 90"/>
                <a:gd name="T24" fmla="*/ 56 w 64"/>
                <a:gd name="T25" fmla="*/ 32 h 90"/>
                <a:gd name="T26" fmla="*/ 32 w 64"/>
                <a:gd name="T27" fmla="*/ 8 h 90"/>
                <a:gd name="T28" fmla="*/ 8 w 64"/>
                <a:gd name="T29" fmla="*/ 32 h 90"/>
                <a:gd name="T30" fmla="*/ 8 w 64"/>
                <a:gd name="T31" fmla="*/ 75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60" y="90"/>
                  </a:moveTo>
                  <a:cubicBezTo>
                    <a:pt x="59" y="90"/>
                    <a:pt x="59" y="90"/>
                    <a:pt x="59" y="90"/>
                  </a:cubicBezTo>
                  <a:cubicBezTo>
                    <a:pt x="40" y="89"/>
                    <a:pt x="22" y="86"/>
                    <a:pt x="3" y="83"/>
                  </a:cubicBezTo>
                  <a:cubicBezTo>
                    <a:pt x="2" y="82"/>
                    <a:pt x="0" y="81"/>
                    <a:pt x="0" y="79"/>
                  </a:cubicBezTo>
                  <a:cubicBezTo>
                    <a:pt x="0" y="32"/>
                    <a:pt x="0" y="32"/>
                    <a:pt x="0" y="32"/>
                  </a:cubicBezTo>
                  <a:cubicBezTo>
                    <a:pt x="0" y="14"/>
                    <a:pt x="14" y="0"/>
                    <a:pt x="32" y="0"/>
                  </a:cubicBezTo>
                  <a:cubicBezTo>
                    <a:pt x="49" y="0"/>
                    <a:pt x="64" y="14"/>
                    <a:pt x="64" y="32"/>
                  </a:cubicBezTo>
                  <a:cubicBezTo>
                    <a:pt x="64" y="86"/>
                    <a:pt x="64" y="86"/>
                    <a:pt x="64" y="86"/>
                  </a:cubicBezTo>
                  <a:cubicBezTo>
                    <a:pt x="64" y="87"/>
                    <a:pt x="63" y="88"/>
                    <a:pt x="62" y="89"/>
                  </a:cubicBezTo>
                  <a:cubicBezTo>
                    <a:pt x="62" y="89"/>
                    <a:pt x="61" y="90"/>
                    <a:pt x="60" y="90"/>
                  </a:cubicBezTo>
                  <a:close/>
                  <a:moveTo>
                    <a:pt x="8" y="75"/>
                  </a:moveTo>
                  <a:cubicBezTo>
                    <a:pt x="24" y="78"/>
                    <a:pt x="40" y="80"/>
                    <a:pt x="56" y="82"/>
                  </a:cubicBezTo>
                  <a:cubicBezTo>
                    <a:pt x="56" y="32"/>
                    <a:pt x="56" y="32"/>
                    <a:pt x="56" y="32"/>
                  </a:cubicBezTo>
                  <a:cubicBezTo>
                    <a:pt x="56" y="19"/>
                    <a:pt x="45" y="8"/>
                    <a:pt x="32" y="8"/>
                  </a:cubicBezTo>
                  <a:cubicBezTo>
                    <a:pt x="19" y="8"/>
                    <a:pt x="8" y="19"/>
                    <a:pt x="8" y="32"/>
                  </a:cubicBezTo>
                  <a:lnTo>
                    <a:pt x="8" y="75"/>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1" name="Freeform 99"/>
            <p:cNvSpPr/>
            <p:nvPr/>
          </p:nvSpPr>
          <p:spPr bwMode="auto">
            <a:xfrm>
              <a:off x="6178551" y="3036888"/>
              <a:ext cx="166688" cy="244475"/>
            </a:xfrm>
            <a:custGeom>
              <a:avLst/>
              <a:gdLst>
                <a:gd name="T0" fmla="*/ 28 w 56"/>
                <a:gd name="T1" fmla="*/ 0 h 82"/>
                <a:gd name="T2" fmla="*/ 0 w 56"/>
                <a:gd name="T3" fmla="*/ 28 h 82"/>
                <a:gd name="T4" fmla="*/ 0 w 56"/>
                <a:gd name="T5" fmla="*/ 82 h 82"/>
                <a:gd name="T6" fmla="*/ 56 w 56"/>
                <a:gd name="T7" fmla="*/ 75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82"/>
                    <a:pt x="0" y="82"/>
                    <a:pt x="0" y="82"/>
                  </a:cubicBezTo>
                  <a:cubicBezTo>
                    <a:pt x="19" y="81"/>
                    <a:pt x="38" y="78"/>
                    <a:pt x="56" y="75"/>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2" name="Freeform 100"/>
            <p:cNvSpPr>
              <a:spLocks noEditPoints="1"/>
            </p:cNvSpPr>
            <p:nvPr/>
          </p:nvSpPr>
          <p:spPr bwMode="auto">
            <a:xfrm>
              <a:off x="6165851" y="3024188"/>
              <a:ext cx="190500" cy="269875"/>
            </a:xfrm>
            <a:custGeom>
              <a:avLst/>
              <a:gdLst>
                <a:gd name="T0" fmla="*/ 4 w 64"/>
                <a:gd name="T1" fmla="*/ 90 h 90"/>
                <a:gd name="T2" fmla="*/ 2 w 64"/>
                <a:gd name="T3" fmla="*/ 89 h 90"/>
                <a:gd name="T4" fmla="*/ 0 w 64"/>
                <a:gd name="T5" fmla="*/ 86 h 90"/>
                <a:gd name="T6" fmla="*/ 0 w 64"/>
                <a:gd name="T7" fmla="*/ 32 h 90"/>
                <a:gd name="T8" fmla="*/ 32 w 64"/>
                <a:gd name="T9" fmla="*/ 0 h 90"/>
                <a:gd name="T10" fmla="*/ 64 w 64"/>
                <a:gd name="T11" fmla="*/ 32 h 90"/>
                <a:gd name="T12" fmla="*/ 64 w 64"/>
                <a:gd name="T13" fmla="*/ 79 h 90"/>
                <a:gd name="T14" fmla="*/ 61 w 64"/>
                <a:gd name="T15" fmla="*/ 83 h 90"/>
                <a:gd name="T16" fmla="*/ 5 w 64"/>
                <a:gd name="T17" fmla="*/ 90 h 90"/>
                <a:gd name="T18" fmla="*/ 4 w 64"/>
                <a:gd name="T19" fmla="*/ 90 h 90"/>
                <a:gd name="T20" fmla="*/ 32 w 64"/>
                <a:gd name="T21" fmla="*/ 8 h 90"/>
                <a:gd name="T22" fmla="*/ 8 w 64"/>
                <a:gd name="T23" fmla="*/ 32 h 90"/>
                <a:gd name="T24" fmla="*/ 8 w 64"/>
                <a:gd name="T25" fmla="*/ 82 h 90"/>
                <a:gd name="T26" fmla="*/ 56 w 64"/>
                <a:gd name="T27" fmla="*/ 75 h 90"/>
                <a:gd name="T28" fmla="*/ 56 w 64"/>
                <a:gd name="T29" fmla="*/ 32 h 90"/>
                <a:gd name="T30" fmla="*/ 32 w 64"/>
                <a:gd name="T31" fmla="*/ 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4" y="90"/>
                  </a:moveTo>
                  <a:cubicBezTo>
                    <a:pt x="3" y="90"/>
                    <a:pt x="2" y="89"/>
                    <a:pt x="2" y="89"/>
                  </a:cubicBezTo>
                  <a:cubicBezTo>
                    <a:pt x="1" y="88"/>
                    <a:pt x="0" y="87"/>
                    <a:pt x="0" y="86"/>
                  </a:cubicBezTo>
                  <a:cubicBezTo>
                    <a:pt x="0" y="32"/>
                    <a:pt x="0" y="32"/>
                    <a:pt x="0" y="32"/>
                  </a:cubicBezTo>
                  <a:cubicBezTo>
                    <a:pt x="0" y="14"/>
                    <a:pt x="15" y="0"/>
                    <a:pt x="32" y="0"/>
                  </a:cubicBezTo>
                  <a:cubicBezTo>
                    <a:pt x="50" y="0"/>
                    <a:pt x="64" y="14"/>
                    <a:pt x="64" y="32"/>
                  </a:cubicBezTo>
                  <a:cubicBezTo>
                    <a:pt x="64" y="79"/>
                    <a:pt x="64" y="79"/>
                    <a:pt x="64" y="79"/>
                  </a:cubicBezTo>
                  <a:cubicBezTo>
                    <a:pt x="64" y="81"/>
                    <a:pt x="62" y="82"/>
                    <a:pt x="61" y="83"/>
                  </a:cubicBezTo>
                  <a:cubicBezTo>
                    <a:pt x="42" y="86"/>
                    <a:pt x="24" y="89"/>
                    <a:pt x="5" y="90"/>
                  </a:cubicBezTo>
                  <a:cubicBezTo>
                    <a:pt x="5" y="90"/>
                    <a:pt x="5" y="90"/>
                    <a:pt x="4" y="90"/>
                  </a:cubicBezTo>
                  <a:close/>
                  <a:moveTo>
                    <a:pt x="32" y="8"/>
                  </a:moveTo>
                  <a:cubicBezTo>
                    <a:pt x="19" y="8"/>
                    <a:pt x="8" y="19"/>
                    <a:pt x="8" y="32"/>
                  </a:cubicBezTo>
                  <a:cubicBezTo>
                    <a:pt x="8" y="82"/>
                    <a:pt x="8" y="82"/>
                    <a:pt x="8" y="82"/>
                  </a:cubicBezTo>
                  <a:cubicBezTo>
                    <a:pt x="24" y="80"/>
                    <a:pt x="40" y="78"/>
                    <a:pt x="56" y="75"/>
                  </a:cubicBezTo>
                  <a:cubicBezTo>
                    <a:pt x="56" y="32"/>
                    <a:pt x="56" y="32"/>
                    <a:pt x="56" y="32"/>
                  </a:cubicBezTo>
                  <a:cubicBezTo>
                    <a:pt x="56" y="19"/>
                    <a:pt x="45" y="8"/>
                    <a:pt x="32"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3" name="Freeform 101"/>
            <p:cNvSpPr/>
            <p:nvPr/>
          </p:nvSpPr>
          <p:spPr bwMode="auto">
            <a:xfrm>
              <a:off x="6511926" y="3036888"/>
              <a:ext cx="165100" cy="179387"/>
            </a:xfrm>
            <a:custGeom>
              <a:avLst/>
              <a:gdLst>
                <a:gd name="T0" fmla="*/ 27 w 55"/>
                <a:gd name="T1" fmla="*/ 0 h 60"/>
                <a:gd name="T2" fmla="*/ 0 w 55"/>
                <a:gd name="T3" fmla="*/ 28 h 60"/>
                <a:gd name="T4" fmla="*/ 0 w 55"/>
                <a:gd name="T5" fmla="*/ 60 h 60"/>
                <a:gd name="T6" fmla="*/ 55 w 55"/>
                <a:gd name="T7" fmla="*/ 36 h 60"/>
                <a:gd name="T8" fmla="*/ 55 w 55"/>
                <a:gd name="T9" fmla="*/ 28 h 60"/>
                <a:gd name="T10" fmla="*/ 27 w 55"/>
                <a:gd name="T11" fmla="*/ 0 h 60"/>
              </a:gdLst>
              <a:ahLst/>
              <a:cxnLst>
                <a:cxn ang="0">
                  <a:pos x="T0" y="T1"/>
                </a:cxn>
                <a:cxn ang="0">
                  <a:pos x="T2" y="T3"/>
                </a:cxn>
                <a:cxn ang="0">
                  <a:pos x="T4" y="T5"/>
                </a:cxn>
                <a:cxn ang="0">
                  <a:pos x="T6" y="T7"/>
                </a:cxn>
                <a:cxn ang="0">
                  <a:pos x="T8" y="T9"/>
                </a:cxn>
                <a:cxn ang="0">
                  <a:pos x="T10" y="T11"/>
                </a:cxn>
              </a:cxnLst>
              <a:rect l="0" t="0" r="r" b="b"/>
              <a:pathLst>
                <a:path w="55" h="60">
                  <a:moveTo>
                    <a:pt x="27" y="0"/>
                  </a:moveTo>
                  <a:cubicBezTo>
                    <a:pt x="12" y="0"/>
                    <a:pt x="0" y="13"/>
                    <a:pt x="0" y="28"/>
                  </a:cubicBezTo>
                  <a:cubicBezTo>
                    <a:pt x="0" y="60"/>
                    <a:pt x="0" y="60"/>
                    <a:pt x="0" y="60"/>
                  </a:cubicBezTo>
                  <a:cubicBezTo>
                    <a:pt x="19" y="53"/>
                    <a:pt x="37" y="45"/>
                    <a:pt x="55" y="36"/>
                  </a:cubicBezTo>
                  <a:cubicBezTo>
                    <a:pt x="55" y="28"/>
                    <a:pt x="55" y="28"/>
                    <a:pt x="55" y="28"/>
                  </a:cubicBezTo>
                  <a:cubicBezTo>
                    <a:pt x="55" y="13"/>
                    <a:pt x="43" y="0"/>
                    <a:pt x="27"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4" name="Freeform 102"/>
            <p:cNvSpPr>
              <a:spLocks noEditPoints="1"/>
            </p:cNvSpPr>
            <p:nvPr/>
          </p:nvSpPr>
          <p:spPr bwMode="auto">
            <a:xfrm>
              <a:off x="6500813" y="3024188"/>
              <a:ext cx="187325" cy="203200"/>
            </a:xfrm>
            <a:custGeom>
              <a:avLst/>
              <a:gdLst>
                <a:gd name="T0" fmla="*/ 4 w 63"/>
                <a:gd name="T1" fmla="*/ 68 h 68"/>
                <a:gd name="T2" fmla="*/ 1 w 63"/>
                <a:gd name="T3" fmla="*/ 67 h 68"/>
                <a:gd name="T4" fmla="*/ 0 w 63"/>
                <a:gd name="T5" fmla="*/ 64 h 68"/>
                <a:gd name="T6" fmla="*/ 0 w 63"/>
                <a:gd name="T7" fmla="*/ 32 h 68"/>
                <a:gd name="T8" fmla="*/ 31 w 63"/>
                <a:gd name="T9" fmla="*/ 0 h 68"/>
                <a:gd name="T10" fmla="*/ 63 w 63"/>
                <a:gd name="T11" fmla="*/ 32 h 68"/>
                <a:gd name="T12" fmla="*/ 63 w 63"/>
                <a:gd name="T13" fmla="*/ 40 h 68"/>
                <a:gd name="T14" fmla="*/ 61 w 63"/>
                <a:gd name="T15" fmla="*/ 44 h 68"/>
                <a:gd name="T16" fmla="*/ 5 w 63"/>
                <a:gd name="T17" fmla="*/ 67 h 68"/>
                <a:gd name="T18" fmla="*/ 4 w 63"/>
                <a:gd name="T19" fmla="*/ 68 h 68"/>
                <a:gd name="T20" fmla="*/ 31 w 63"/>
                <a:gd name="T21" fmla="*/ 8 h 68"/>
                <a:gd name="T22" fmla="*/ 8 w 63"/>
                <a:gd name="T23" fmla="*/ 32 h 68"/>
                <a:gd name="T24" fmla="*/ 8 w 63"/>
                <a:gd name="T25" fmla="*/ 58 h 68"/>
                <a:gd name="T26" fmla="*/ 55 w 63"/>
                <a:gd name="T27" fmla="*/ 38 h 68"/>
                <a:gd name="T28" fmla="*/ 55 w 63"/>
                <a:gd name="T29" fmla="*/ 32 h 68"/>
                <a:gd name="T30" fmla="*/ 31 w 63"/>
                <a:gd name="T31" fmla="*/ 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3" h="68">
                  <a:moveTo>
                    <a:pt x="4" y="68"/>
                  </a:moveTo>
                  <a:cubicBezTo>
                    <a:pt x="3" y="68"/>
                    <a:pt x="2" y="67"/>
                    <a:pt x="1" y="67"/>
                  </a:cubicBezTo>
                  <a:cubicBezTo>
                    <a:pt x="0" y="66"/>
                    <a:pt x="0" y="65"/>
                    <a:pt x="0" y="64"/>
                  </a:cubicBezTo>
                  <a:cubicBezTo>
                    <a:pt x="0" y="32"/>
                    <a:pt x="0" y="32"/>
                    <a:pt x="0" y="32"/>
                  </a:cubicBezTo>
                  <a:cubicBezTo>
                    <a:pt x="0" y="14"/>
                    <a:pt x="14" y="0"/>
                    <a:pt x="31" y="0"/>
                  </a:cubicBezTo>
                  <a:cubicBezTo>
                    <a:pt x="49" y="0"/>
                    <a:pt x="63" y="14"/>
                    <a:pt x="63" y="32"/>
                  </a:cubicBezTo>
                  <a:cubicBezTo>
                    <a:pt x="63" y="40"/>
                    <a:pt x="63" y="40"/>
                    <a:pt x="63" y="40"/>
                  </a:cubicBezTo>
                  <a:cubicBezTo>
                    <a:pt x="63" y="42"/>
                    <a:pt x="62" y="43"/>
                    <a:pt x="61" y="44"/>
                  </a:cubicBezTo>
                  <a:cubicBezTo>
                    <a:pt x="43" y="53"/>
                    <a:pt x="24" y="61"/>
                    <a:pt x="5" y="67"/>
                  </a:cubicBezTo>
                  <a:cubicBezTo>
                    <a:pt x="5" y="68"/>
                    <a:pt x="4" y="68"/>
                    <a:pt x="4" y="68"/>
                  </a:cubicBezTo>
                  <a:close/>
                  <a:moveTo>
                    <a:pt x="31" y="8"/>
                  </a:moveTo>
                  <a:cubicBezTo>
                    <a:pt x="18" y="8"/>
                    <a:pt x="8" y="19"/>
                    <a:pt x="8" y="32"/>
                  </a:cubicBezTo>
                  <a:cubicBezTo>
                    <a:pt x="8" y="58"/>
                    <a:pt x="8" y="58"/>
                    <a:pt x="8" y="58"/>
                  </a:cubicBezTo>
                  <a:cubicBezTo>
                    <a:pt x="24" y="52"/>
                    <a:pt x="40" y="45"/>
                    <a:pt x="55" y="38"/>
                  </a:cubicBezTo>
                  <a:cubicBezTo>
                    <a:pt x="55" y="32"/>
                    <a:pt x="55" y="32"/>
                    <a:pt x="55" y="32"/>
                  </a:cubicBezTo>
                  <a:cubicBezTo>
                    <a:pt x="55" y="19"/>
                    <a:pt x="44" y="8"/>
                    <a:pt x="31"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5" name="Freeform 103"/>
            <p:cNvSpPr/>
            <p:nvPr/>
          </p:nvSpPr>
          <p:spPr bwMode="auto">
            <a:xfrm>
              <a:off x="5834063" y="2881313"/>
              <a:ext cx="806450" cy="131762"/>
            </a:xfrm>
            <a:custGeom>
              <a:avLst/>
              <a:gdLst>
                <a:gd name="T0" fmla="*/ 108 w 270"/>
                <a:gd name="T1" fmla="*/ 43 h 44"/>
                <a:gd name="T2" fmla="*/ 270 w 270"/>
                <a:gd name="T3" fmla="*/ 0 h 44"/>
                <a:gd name="T4" fmla="*/ 0 w 270"/>
                <a:gd name="T5" fmla="*/ 0 h 44"/>
                <a:gd name="T6" fmla="*/ 108 w 270"/>
                <a:gd name="T7" fmla="*/ 43 h 44"/>
              </a:gdLst>
              <a:ahLst/>
              <a:cxnLst>
                <a:cxn ang="0">
                  <a:pos x="T0" y="T1"/>
                </a:cxn>
                <a:cxn ang="0">
                  <a:pos x="T2" y="T3"/>
                </a:cxn>
                <a:cxn ang="0">
                  <a:pos x="T4" y="T5"/>
                </a:cxn>
                <a:cxn ang="0">
                  <a:pos x="T6" y="T7"/>
                </a:cxn>
              </a:cxnLst>
              <a:rect l="0" t="0" r="r" b="b"/>
              <a:pathLst>
                <a:path w="270" h="44">
                  <a:moveTo>
                    <a:pt x="108" y="43"/>
                  </a:moveTo>
                  <a:cubicBezTo>
                    <a:pt x="164" y="42"/>
                    <a:pt x="220" y="26"/>
                    <a:pt x="270" y="0"/>
                  </a:cubicBezTo>
                  <a:cubicBezTo>
                    <a:pt x="0" y="0"/>
                    <a:pt x="0" y="0"/>
                    <a:pt x="0" y="0"/>
                  </a:cubicBezTo>
                  <a:cubicBezTo>
                    <a:pt x="16" y="20"/>
                    <a:pt x="48" y="44"/>
                    <a:pt x="108" y="43"/>
                  </a:cubicBezTo>
                  <a:close/>
                </a:path>
              </a:pathLst>
            </a:custGeom>
            <a:solidFill>
              <a:srgbClr val="EB837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6" name="Freeform 104"/>
            <p:cNvSpPr/>
            <p:nvPr/>
          </p:nvSpPr>
          <p:spPr bwMode="auto">
            <a:xfrm>
              <a:off x="5765801" y="1025525"/>
              <a:ext cx="1535113" cy="1919287"/>
            </a:xfrm>
            <a:custGeom>
              <a:avLst/>
              <a:gdLst>
                <a:gd name="T0" fmla="*/ 171 w 514"/>
                <a:gd name="T1" fmla="*/ 229 h 642"/>
                <a:gd name="T2" fmla="*/ 201 w 514"/>
                <a:gd name="T3" fmla="*/ 253 h 642"/>
                <a:gd name="T4" fmla="*/ 232 w 514"/>
                <a:gd name="T5" fmla="*/ 243 h 642"/>
                <a:gd name="T6" fmla="*/ 317 w 514"/>
                <a:gd name="T7" fmla="*/ 235 h 642"/>
                <a:gd name="T8" fmla="*/ 384 w 514"/>
                <a:gd name="T9" fmla="*/ 353 h 642"/>
                <a:gd name="T10" fmla="*/ 266 w 514"/>
                <a:gd name="T11" fmla="*/ 505 h 642"/>
                <a:gd name="T12" fmla="*/ 50 w 514"/>
                <a:gd name="T13" fmla="*/ 482 h 642"/>
                <a:gd name="T14" fmla="*/ 30 w 514"/>
                <a:gd name="T15" fmla="*/ 456 h 642"/>
                <a:gd name="T16" fmla="*/ 30 w 514"/>
                <a:gd name="T17" fmla="*/ 530 h 642"/>
                <a:gd name="T18" fmla="*/ 5 w 514"/>
                <a:gd name="T19" fmla="*/ 562 h 642"/>
                <a:gd name="T20" fmla="*/ 138 w 514"/>
                <a:gd name="T21" fmla="*/ 640 h 642"/>
                <a:gd name="T22" fmla="*/ 425 w 514"/>
                <a:gd name="T23" fmla="*/ 506 h 642"/>
                <a:gd name="T24" fmla="*/ 508 w 514"/>
                <a:gd name="T25" fmla="*/ 283 h 642"/>
                <a:gd name="T26" fmla="*/ 358 w 514"/>
                <a:gd name="T27" fmla="*/ 0 h 642"/>
                <a:gd name="T28" fmla="*/ 171 w 514"/>
                <a:gd name="T29" fmla="*/ 229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14" h="642">
                  <a:moveTo>
                    <a:pt x="171" y="229"/>
                  </a:moveTo>
                  <a:cubicBezTo>
                    <a:pt x="171" y="229"/>
                    <a:pt x="196" y="250"/>
                    <a:pt x="201" y="253"/>
                  </a:cubicBezTo>
                  <a:cubicBezTo>
                    <a:pt x="211" y="259"/>
                    <a:pt x="215" y="252"/>
                    <a:pt x="232" y="243"/>
                  </a:cubicBezTo>
                  <a:cubicBezTo>
                    <a:pt x="259" y="228"/>
                    <a:pt x="293" y="224"/>
                    <a:pt x="317" y="235"/>
                  </a:cubicBezTo>
                  <a:cubicBezTo>
                    <a:pt x="348" y="249"/>
                    <a:pt x="384" y="300"/>
                    <a:pt x="384" y="353"/>
                  </a:cubicBezTo>
                  <a:cubicBezTo>
                    <a:pt x="384" y="416"/>
                    <a:pt x="353" y="453"/>
                    <a:pt x="266" y="505"/>
                  </a:cubicBezTo>
                  <a:cubicBezTo>
                    <a:pt x="180" y="557"/>
                    <a:pt x="84" y="597"/>
                    <a:pt x="50" y="482"/>
                  </a:cubicBezTo>
                  <a:cubicBezTo>
                    <a:pt x="30" y="456"/>
                    <a:pt x="30" y="456"/>
                    <a:pt x="30" y="456"/>
                  </a:cubicBezTo>
                  <a:cubicBezTo>
                    <a:pt x="30" y="456"/>
                    <a:pt x="48" y="517"/>
                    <a:pt x="30" y="530"/>
                  </a:cubicBezTo>
                  <a:cubicBezTo>
                    <a:pt x="13" y="542"/>
                    <a:pt x="0" y="543"/>
                    <a:pt x="5" y="562"/>
                  </a:cubicBezTo>
                  <a:cubicBezTo>
                    <a:pt x="9" y="579"/>
                    <a:pt x="40" y="642"/>
                    <a:pt x="138" y="640"/>
                  </a:cubicBezTo>
                  <a:cubicBezTo>
                    <a:pt x="244" y="638"/>
                    <a:pt x="352" y="583"/>
                    <a:pt x="425" y="506"/>
                  </a:cubicBezTo>
                  <a:cubicBezTo>
                    <a:pt x="497" y="431"/>
                    <a:pt x="514" y="352"/>
                    <a:pt x="508" y="283"/>
                  </a:cubicBezTo>
                  <a:cubicBezTo>
                    <a:pt x="501" y="215"/>
                    <a:pt x="432" y="68"/>
                    <a:pt x="358" y="0"/>
                  </a:cubicBezTo>
                  <a:lnTo>
                    <a:pt x="171" y="229"/>
                  </a:lnTo>
                  <a:close/>
                </a:path>
              </a:pathLst>
            </a:custGeom>
            <a:solidFill>
              <a:srgbClr val="5FC3F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7" name="Freeform 105"/>
            <p:cNvSpPr>
              <a:spLocks noEditPoints="1"/>
            </p:cNvSpPr>
            <p:nvPr/>
          </p:nvSpPr>
          <p:spPr bwMode="auto">
            <a:xfrm>
              <a:off x="5754688" y="1014413"/>
              <a:ext cx="1563688" cy="1938337"/>
            </a:xfrm>
            <a:custGeom>
              <a:avLst/>
              <a:gdLst>
                <a:gd name="T0" fmla="*/ 137 w 524"/>
                <a:gd name="T1" fmla="*/ 649 h 649"/>
                <a:gd name="T2" fmla="*/ 5 w 524"/>
                <a:gd name="T3" fmla="*/ 567 h 649"/>
                <a:gd name="T4" fmla="*/ 20 w 524"/>
                <a:gd name="T5" fmla="*/ 538 h 649"/>
                <a:gd name="T6" fmla="*/ 32 w 524"/>
                <a:gd name="T7" fmla="*/ 531 h 649"/>
                <a:gd name="T8" fmla="*/ 30 w 524"/>
                <a:gd name="T9" fmla="*/ 462 h 649"/>
                <a:gd name="T10" fmla="*/ 32 w 524"/>
                <a:gd name="T11" fmla="*/ 457 h 649"/>
                <a:gd name="T12" fmla="*/ 37 w 524"/>
                <a:gd name="T13" fmla="*/ 458 h 649"/>
                <a:gd name="T14" fmla="*/ 57 w 524"/>
                <a:gd name="T15" fmla="*/ 484 h 649"/>
                <a:gd name="T16" fmla="*/ 57 w 524"/>
                <a:gd name="T17" fmla="*/ 485 h 649"/>
                <a:gd name="T18" fmla="*/ 108 w 524"/>
                <a:gd name="T19" fmla="*/ 552 h 649"/>
                <a:gd name="T20" fmla="*/ 268 w 524"/>
                <a:gd name="T21" fmla="*/ 506 h 649"/>
                <a:gd name="T22" fmla="*/ 384 w 524"/>
                <a:gd name="T23" fmla="*/ 357 h 649"/>
                <a:gd name="T24" fmla="*/ 319 w 524"/>
                <a:gd name="T25" fmla="*/ 243 h 649"/>
                <a:gd name="T26" fmla="*/ 237 w 524"/>
                <a:gd name="T27" fmla="*/ 250 h 649"/>
                <a:gd name="T28" fmla="*/ 227 w 524"/>
                <a:gd name="T29" fmla="*/ 256 h 649"/>
                <a:gd name="T30" fmla="*/ 203 w 524"/>
                <a:gd name="T31" fmla="*/ 260 h 649"/>
                <a:gd name="T32" fmla="*/ 173 w 524"/>
                <a:gd name="T33" fmla="*/ 236 h 649"/>
                <a:gd name="T34" fmla="*/ 172 w 524"/>
                <a:gd name="T35" fmla="*/ 230 h 649"/>
                <a:gd name="T36" fmla="*/ 358 w 524"/>
                <a:gd name="T37" fmla="*/ 1 h 649"/>
                <a:gd name="T38" fmla="*/ 361 w 524"/>
                <a:gd name="T39" fmla="*/ 0 h 649"/>
                <a:gd name="T40" fmla="*/ 364 w 524"/>
                <a:gd name="T41" fmla="*/ 1 h 649"/>
                <a:gd name="T42" fmla="*/ 516 w 524"/>
                <a:gd name="T43" fmla="*/ 287 h 649"/>
                <a:gd name="T44" fmla="*/ 432 w 524"/>
                <a:gd name="T45" fmla="*/ 513 h 649"/>
                <a:gd name="T46" fmla="*/ 142 w 524"/>
                <a:gd name="T47" fmla="*/ 648 h 649"/>
                <a:gd name="T48" fmla="*/ 137 w 524"/>
                <a:gd name="T49" fmla="*/ 649 h 649"/>
                <a:gd name="T50" fmla="*/ 43 w 524"/>
                <a:gd name="T51" fmla="*/ 478 h 649"/>
                <a:gd name="T52" fmla="*/ 37 w 524"/>
                <a:gd name="T53" fmla="*/ 537 h 649"/>
                <a:gd name="T54" fmla="*/ 24 w 524"/>
                <a:gd name="T55" fmla="*/ 545 h 649"/>
                <a:gd name="T56" fmla="*/ 13 w 524"/>
                <a:gd name="T57" fmla="*/ 565 h 649"/>
                <a:gd name="T58" fmla="*/ 137 w 524"/>
                <a:gd name="T59" fmla="*/ 641 h 649"/>
                <a:gd name="T60" fmla="*/ 141 w 524"/>
                <a:gd name="T61" fmla="*/ 640 h 649"/>
                <a:gd name="T62" fmla="*/ 426 w 524"/>
                <a:gd name="T63" fmla="*/ 508 h 649"/>
                <a:gd name="T64" fmla="*/ 508 w 524"/>
                <a:gd name="T65" fmla="*/ 288 h 649"/>
                <a:gd name="T66" fmla="*/ 362 w 524"/>
                <a:gd name="T67" fmla="*/ 10 h 649"/>
                <a:gd name="T68" fmla="*/ 181 w 524"/>
                <a:gd name="T69" fmla="*/ 232 h 649"/>
                <a:gd name="T70" fmla="*/ 208 w 524"/>
                <a:gd name="T71" fmla="*/ 253 h 649"/>
                <a:gd name="T72" fmla="*/ 223 w 524"/>
                <a:gd name="T73" fmla="*/ 250 h 649"/>
                <a:gd name="T74" fmla="*/ 234 w 524"/>
                <a:gd name="T75" fmla="*/ 243 h 649"/>
                <a:gd name="T76" fmla="*/ 323 w 524"/>
                <a:gd name="T77" fmla="*/ 235 h 649"/>
                <a:gd name="T78" fmla="*/ 392 w 524"/>
                <a:gd name="T79" fmla="*/ 357 h 649"/>
                <a:gd name="T80" fmla="*/ 272 w 524"/>
                <a:gd name="T81" fmla="*/ 513 h 649"/>
                <a:gd name="T82" fmla="*/ 105 w 524"/>
                <a:gd name="T83" fmla="*/ 559 h 649"/>
                <a:gd name="T84" fmla="*/ 50 w 524"/>
                <a:gd name="T85" fmla="*/ 488 h 649"/>
                <a:gd name="T86" fmla="*/ 43 w 524"/>
                <a:gd name="T87" fmla="*/ 478 h 6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4" h="649">
                  <a:moveTo>
                    <a:pt x="137" y="649"/>
                  </a:moveTo>
                  <a:cubicBezTo>
                    <a:pt x="46" y="649"/>
                    <a:pt x="11" y="590"/>
                    <a:pt x="5" y="567"/>
                  </a:cubicBezTo>
                  <a:cubicBezTo>
                    <a:pt x="0" y="550"/>
                    <a:pt x="9" y="545"/>
                    <a:pt x="20" y="538"/>
                  </a:cubicBezTo>
                  <a:cubicBezTo>
                    <a:pt x="24" y="536"/>
                    <a:pt x="28" y="534"/>
                    <a:pt x="32" y="531"/>
                  </a:cubicBezTo>
                  <a:cubicBezTo>
                    <a:pt x="43" y="523"/>
                    <a:pt x="37" y="484"/>
                    <a:pt x="30" y="462"/>
                  </a:cubicBezTo>
                  <a:cubicBezTo>
                    <a:pt x="30" y="460"/>
                    <a:pt x="31" y="458"/>
                    <a:pt x="32" y="457"/>
                  </a:cubicBezTo>
                  <a:cubicBezTo>
                    <a:pt x="34" y="456"/>
                    <a:pt x="36" y="457"/>
                    <a:pt x="37" y="458"/>
                  </a:cubicBezTo>
                  <a:cubicBezTo>
                    <a:pt x="57" y="484"/>
                    <a:pt x="57" y="484"/>
                    <a:pt x="57" y="484"/>
                  </a:cubicBezTo>
                  <a:cubicBezTo>
                    <a:pt x="57" y="484"/>
                    <a:pt x="57" y="485"/>
                    <a:pt x="57" y="485"/>
                  </a:cubicBezTo>
                  <a:cubicBezTo>
                    <a:pt x="68" y="520"/>
                    <a:pt x="85" y="542"/>
                    <a:pt x="108" y="552"/>
                  </a:cubicBezTo>
                  <a:cubicBezTo>
                    <a:pt x="154" y="569"/>
                    <a:pt x="218" y="536"/>
                    <a:pt x="268" y="506"/>
                  </a:cubicBezTo>
                  <a:cubicBezTo>
                    <a:pt x="356" y="453"/>
                    <a:pt x="384" y="417"/>
                    <a:pt x="384" y="357"/>
                  </a:cubicBezTo>
                  <a:cubicBezTo>
                    <a:pt x="384" y="307"/>
                    <a:pt x="350" y="257"/>
                    <a:pt x="319" y="243"/>
                  </a:cubicBezTo>
                  <a:cubicBezTo>
                    <a:pt x="297" y="233"/>
                    <a:pt x="264" y="236"/>
                    <a:pt x="237" y="250"/>
                  </a:cubicBezTo>
                  <a:cubicBezTo>
                    <a:pt x="233" y="253"/>
                    <a:pt x="230" y="255"/>
                    <a:pt x="227" y="256"/>
                  </a:cubicBezTo>
                  <a:cubicBezTo>
                    <a:pt x="219" y="262"/>
                    <a:pt x="212" y="266"/>
                    <a:pt x="203" y="260"/>
                  </a:cubicBezTo>
                  <a:cubicBezTo>
                    <a:pt x="198" y="257"/>
                    <a:pt x="174" y="237"/>
                    <a:pt x="173" y="236"/>
                  </a:cubicBezTo>
                  <a:cubicBezTo>
                    <a:pt x="171" y="234"/>
                    <a:pt x="171" y="232"/>
                    <a:pt x="172" y="230"/>
                  </a:cubicBezTo>
                  <a:cubicBezTo>
                    <a:pt x="358" y="1"/>
                    <a:pt x="358" y="1"/>
                    <a:pt x="358" y="1"/>
                  </a:cubicBezTo>
                  <a:cubicBezTo>
                    <a:pt x="359" y="0"/>
                    <a:pt x="360" y="0"/>
                    <a:pt x="361" y="0"/>
                  </a:cubicBezTo>
                  <a:cubicBezTo>
                    <a:pt x="362" y="0"/>
                    <a:pt x="363" y="0"/>
                    <a:pt x="364" y="1"/>
                  </a:cubicBezTo>
                  <a:cubicBezTo>
                    <a:pt x="443" y="72"/>
                    <a:pt x="509" y="221"/>
                    <a:pt x="516" y="287"/>
                  </a:cubicBezTo>
                  <a:cubicBezTo>
                    <a:pt x="524" y="370"/>
                    <a:pt x="496" y="446"/>
                    <a:pt x="432" y="513"/>
                  </a:cubicBezTo>
                  <a:cubicBezTo>
                    <a:pt x="354" y="595"/>
                    <a:pt x="243" y="646"/>
                    <a:pt x="142" y="648"/>
                  </a:cubicBezTo>
                  <a:cubicBezTo>
                    <a:pt x="140" y="648"/>
                    <a:pt x="139" y="649"/>
                    <a:pt x="137" y="649"/>
                  </a:cubicBezTo>
                  <a:close/>
                  <a:moveTo>
                    <a:pt x="43" y="478"/>
                  </a:moveTo>
                  <a:cubicBezTo>
                    <a:pt x="46" y="498"/>
                    <a:pt x="49" y="528"/>
                    <a:pt x="37" y="537"/>
                  </a:cubicBezTo>
                  <a:cubicBezTo>
                    <a:pt x="32" y="540"/>
                    <a:pt x="28" y="543"/>
                    <a:pt x="24" y="545"/>
                  </a:cubicBezTo>
                  <a:cubicBezTo>
                    <a:pt x="14" y="551"/>
                    <a:pt x="10" y="554"/>
                    <a:pt x="13" y="565"/>
                  </a:cubicBezTo>
                  <a:cubicBezTo>
                    <a:pt x="13" y="566"/>
                    <a:pt x="35" y="641"/>
                    <a:pt x="137" y="641"/>
                  </a:cubicBezTo>
                  <a:cubicBezTo>
                    <a:pt x="139" y="641"/>
                    <a:pt x="140" y="640"/>
                    <a:pt x="141" y="640"/>
                  </a:cubicBezTo>
                  <a:cubicBezTo>
                    <a:pt x="241" y="638"/>
                    <a:pt x="350" y="588"/>
                    <a:pt x="426" y="508"/>
                  </a:cubicBezTo>
                  <a:cubicBezTo>
                    <a:pt x="488" y="442"/>
                    <a:pt x="515" y="368"/>
                    <a:pt x="508" y="288"/>
                  </a:cubicBezTo>
                  <a:cubicBezTo>
                    <a:pt x="501" y="226"/>
                    <a:pt x="437" y="80"/>
                    <a:pt x="362" y="10"/>
                  </a:cubicBezTo>
                  <a:cubicBezTo>
                    <a:pt x="181" y="232"/>
                    <a:pt x="181" y="232"/>
                    <a:pt x="181" y="232"/>
                  </a:cubicBezTo>
                  <a:cubicBezTo>
                    <a:pt x="189" y="239"/>
                    <a:pt x="204" y="251"/>
                    <a:pt x="208" y="253"/>
                  </a:cubicBezTo>
                  <a:cubicBezTo>
                    <a:pt x="212" y="256"/>
                    <a:pt x="214" y="256"/>
                    <a:pt x="223" y="250"/>
                  </a:cubicBezTo>
                  <a:cubicBezTo>
                    <a:pt x="226" y="248"/>
                    <a:pt x="229" y="246"/>
                    <a:pt x="234" y="243"/>
                  </a:cubicBezTo>
                  <a:cubicBezTo>
                    <a:pt x="262" y="227"/>
                    <a:pt x="298" y="224"/>
                    <a:pt x="323" y="235"/>
                  </a:cubicBezTo>
                  <a:cubicBezTo>
                    <a:pt x="356" y="251"/>
                    <a:pt x="392" y="303"/>
                    <a:pt x="392" y="357"/>
                  </a:cubicBezTo>
                  <a:cubicBezTo>
                    <a:pt x="392" y="420"/>
                    <a:pt x="363" y="458"/>
                    <a:pt x="272" y="513"/>
                  </a:cubicBezTo>
                  <a:cubicBezTo>
                    <a:pt x="220" y="544"/>
                    <a:pt x="154" y="578"/>
                    <a:pt x="105" y="559"/>
                  </a:cubicBezTo>
                  <a:cubicBezTo>
                    <a:pt x="80" y="549"/>
                    <a:pt x="61" y="525"/>
                    <a:pt x="50" y="488"/>
                  </a:cubicBezTo>
                  <a:lnTo>
                    <a:pt x="43" y="47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8" name="Freeform 106"/>
            <p:cNvSpPr/>
            <p:nvPr/>
          </p:nvSpPr>
          <p:spPr bwMode="auto">
            <a:xfrm>
              <a:off x="5975351" y="1046163"/>
              <a:ext cx="1312863" cy="1885950"/>
            </a:xfrm>
            <a:custGeom>
              <a:avLst/>
              <a:gdLst>
                <a:gd name="T0" fmla="*/ 434 w 440"/>
                <a:gd name="T1" fmla="*/ 280 h 631"/>
                <a:gd name="T2" fmla="*/ 288 w 440"/>
                <a:gd name="T3" fmla="*/ 0 h 631"/>
                <a:gd name="T4" fmla="*/ 260 w 440"/>
                <a:gd name="T5" fmla="*/ 33 h 631"/>
                <a:gd name="T6" fmla="*/ 402 w 440"/>
                <a:gd name="T7" fmla="*/ 289 h 631"/>
                <a:gd name="T8" fmla="*/ 320 w 440"/>
                <a:gd name="T9" fmla="*/ 496 h 631"/>
                <a:gd name="T10" fmla="*/ 35 w 440"/>
                <a:gd name="T11" fmla="*/ 621 h 631"/>
                <a:gd name="T12" fmla="*/ 0 w 440"/>
                <a:gd name="T13" fmla="*/ 618 h 631"/>
                <a:gd name="T14" fmla="*/ 67 w 440"/>
                <a:gd name="T15" fmla="*/ 630 h 631"/>
                <a:gd name="T16" fmla="*/ 351 w 440"/>
                <a:gd name="T17" fmla="*/ 498 h 631"/>
                <a:gd name="T18" fmla="*/ 434 w 440"/>
                <a:gd name="T19" fmla="*/ 280 h 6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0" h="631">
                  <a:moveTo>
                    <a:pt x="434" y="280"/>
                  </a:moveTo>
                  <a:cubicBezTo>
                    <a:pt x="427" y="212"/>
                    <a:pt x="362" y="66"/>
                    <a:pt x="288" y="0"/>
                  </a:cubicBezTo>
                  <a:cubicBezTo>
                    <a:pt x="260" y="33"/>
                    <a:pt x="260" y="33"/>
                    <a:pt x="260" y="33"/>
                  </a:cubicBezTo>
                  <a:cubicBezTo>
                    <a:pt x="331" y="98"/>
                    <a:pt x="395" y="228"/>
                    <a:pt x="402" y="289"/>
                  </a:cubicBezTo>
                  <a:cubicBezTo>
                    <a:pt x="408" y="353"/>
                    <a:pt x="391" y="426"/>
                    <a:pt x="320" y="496"/>
                  </a:cubicBezTo>
                  <a:cubicBezTo>
                    <a:pt x="247" y="567"/>
                    <a:pt x="140" y="619"/>
                    <a:pt x="35" y="621"/>
                  </a:cubicBezTo>
                  <a:cubicBezTo>
                    <a:pt x="21" y="621"/>
                    <a:pt x="11" y="619"/>
                    <a:pt x="0" y="618"/>
                  </a:cubicBezTo>
                  <a:cubicBezTo>
                    <a:pt x="18" y="625"/>
                    <a:pt x="39" y="631"/>
                    <a:pt x="67" y="630"/>
                  </a:cubicBezTo>
                  <a:cubicBezTo>
                    <a:pt x="175" y="626"/>
                    <a:pt x="279" y="573"/>
                    <a:pt x="351" y="498"/>
                  </a:cubicBezTo>
                  <a:cubicBezTo>
                    <a:pt x="422" y="424"/>
                    <a:pt x="440" y="347"/>
                    <a:pt x="434" y="280"/>
                  </a:cubicBezTo>
                  <a:close/>
                </a:path>
              </a:pathLst>
            </a:custGeom>
            <a:solidFill>
              <a:srgbClr val="5AB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9" name="Freeform 107"/>
            <p:cNvSpPr/>
            <p:nvPr/>
          </p:nvSpPr>
          <p:spPr bwMode="auto">
            <a:xfrm>
              <a:off x="6291263" y="1038225"/>
              <a:ext cx="665163" cy="752475"/>
            </a:xfrm>
            <a:custGeom>
              <a:avLst/>
              <a:gdLst>
                <a:gd name="T0" fmla="*/ 180 w 223"/>
                <a:gd name="T1" fmla="*/ 0 h 252"/>
                <a:gd name="T2" fmla="*/ 0 w 223"/>
                <a:gd name="T3" fmla="*/ 220 h 252"/>
                <a:gd name="T4" fmla="*/ 27 w 223"/>
                <a:gd name="T5" fmla="*/ 244 h 252"/>
                <a:gd name="T6" fmla="*/ 57 w 223"/>
                <a:gd name="T7" fmla="*/ 233 h 252"/>
                <a:gd name="T8" fmla="*/ 88 w 223"/>
                <a:gd name="T9" fmla="*/ 223 h 252"/>
                <a:gd name="T10" fmla="*/ 95 w 223"/>
                <a:gd name="T11" fmla="*/ 214 h 252"/>
                <a:gd name="T12" fmla="*/ 223 w 223"/>
                <a:gd name="T13" fmla="*/ 49 h 252"/>
                <a:gd name="T14" fmla="*/ 180 w 223"/>
                <a:gd name="T15" fmla="*/ 0 h 2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3" h="252">
                  <a:moveTo>
                    <a:pt x="180" y="0"/>
                  </a:moveTo>
                  <a:cubicBezTo>
                    <a:pt x="0" y="220"/>
                    <a:pt x="0" y="220"/>
                    <a:pt x="0" y="220"/>
                  </a:cubicBezTo>
                  <a:cubicBezTo>
                    <a:pt x="0" y="220"/>
                    <a:pt x="23" y="240"/>
                    <a:pt x="27" y="244"/>
                  </a:cubicBezTo>
                  <a:cubicBezTo>
                    <a:pt x="33" y="252"/>
                    <a:pt x="41" y="242"/>
                    <a:pt x="57" y="233"/>
                  </a:cubicBezTo>
                  <a:cubicBezTo>
                    <a:pt x="67" y="228"/>
                    <a:pt x="78" y="225"/>
                    <a:pt x="88" y="223"/>
                  </a:cubicBezTo>
                  <a:cubicBezTo>
                    <a:pt x="95" y="214"/>
                    <a:pt x="95" y="214"/>
                    <a:pt x="95" y="214"/>
                  </a:cubicBezTo>
                  <a:cubicBezTo>
                    <a:pt x="223" y="49"/>
                    <a:pt x="223" y="49"/>
                    <a:pt x="223" y="49"/>
                  </a:cubicBezTo>
                  <a:cubicBezTo>
                    <a:pt x="209" y="30"/>
                    <a:pt x="195" y="13"/>
                    <a:pt x="180" y="0"/>
                  </a:cubicBezTo>
                  <a:close/>
                </a:path>
              </a:pathLst>
            </a:custGeom>
            <a:solidFill>
              <a:srgbClr val="58AFD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0" name="Oval 108"/>
            <p:cNvSpPr>
              <a:spLocks noChangeArrowheads="1"/>
            </p:cNvSpPr>
            <p:nvPr/>
          </p:nvSpPr>
          <p:spPr bwMode="auto">
            <a:xfrm>
              <a:off x="6440488" y="1255713"/>
              <a:ext cx="382588" cy="379412"/>
            </a:xfrm>
            <a:prstGeom prst="ellipse">
              <a:avLst/>
            </a:prstGeom>
            <a:solidFill>
              <a:srgbClr val="50A4D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1" name="Freeform 109"/>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2" name="Freeform 110"/>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3" name="Freeform 111"/>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4" name="Freeform 112"/>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5" name="Freeform 113"/>
            <p:cNvSpPr/>
            <p:nvPr/>
          </p:nvSpPr>
          <p:spPr bwMode="auto">
            <a:xfrm>
              <a:off x="6799263" y="612775"/>
              <a:ext cx="282575" cy="323850"/>
            </a:xfrm>
            <a:custGeom>
              <a:avLst/>
              <a:gdLst>
                <a:gd name="T0" fmla="*/ 178 w 178"/>
                <a:gd name="T1" fmla="*/ 44 h 204"/>
                <a:gd name="T2" fmla="*/ 122 w 178"/>
                <a:gd name="T3" fmla="*/ 0 h 204"/>
                <a:gd name="T4" fmla="*/ 0 w 178"/>
                <a:gd name="T5" fmla="*/ 160 h 204"/>
                <a:gd name="T6" fmla="*/ 54 w 178"/>
                <a:gd name="T7" fmla="*/ 204 h 204"/>
                <a:gd name="T8" fmla="*/ 178 w 178"/>
                <a:gd name="T9" fmla="*/ 44 h 204"/>
              </a:gdLst>
              <a:ahLst/>
              <a:cxnLst>
                <a:cxn ang="0">
                  <a:pos x="T0" y="T1"/>
                </a:cxn>
                <a:cxn ang="0">
                  <a:pos x="T2" y="T3"/>
                </a:cxn>
                <a:cxn ang="0">
                  <a:pos x="T4" y="T5"/>
                </a:cxn>
                <a:cxn ang="0">
                  <a:pos x="T6" y="T7"/>
                </a:cxn>
                <a:cxn ang="0">
                  <a:pos x="T8" y="T9"/>
                </a:cxn>
              </a:cxnLst>
              <a:rect l="0" t="0" r="r" b="b"/>
              <a:pathLst>
                <a:path w="178" h="204">
                  <a:moveTo>
                    <a:pt x="178" y="44"/>
                  </a:moveTo>
                  <a:lnTo>
                    <a:pt x="122" y="0"/>
                  </a:lnTo>
                  <a:lnTo>
                    <a:pt x="0" y="160"/>
                  </a:lnTo>
                  <a:lnTo>
                    <a:pt x="54" y="204"/>
                  </a:lnTo>
                  <a:lnTo>
                    <a:pt x="178" y="44"/>
                  </a:lnTo>
                  <a:close/>
                </a:path>
              </a:pathLst>
            </a:custGeom>
            <a:solidFill>
              <a:srgbClr val="DCD7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6" name="Freeform 114"/>
            <p:cNvSpPr/>
            <p:nvPr/>
          </p:nvSpPr>
          <p:spPr bwMode="auto">
            <a:xfrm>
              <a:off x="5921376" y="690563"/>
              <a:ext cx="1023938" cy="1111250"/>
            </a:xfrm>
            <a:custGeom>
              <a:avLst/>
              <a:gdLst>
                <a:gd name="T0" fmla="*/ 330 w 343"/>
                <a:gd name="T1" fmla="*/ 87 h 372"/>
                <a:gd name="T2" fmla="*/ 229 w 343"/>
                <a:gd name="T3" fmla="*/ 8 h 372"/>
                <a:gd name="T4" fmla="*/ 197 w 343"/>
                <a:gd name="T5" fmla="*/ 11 h 372"/>
                <a:gd name="T6" fmla="*/ 50 w 343"/>
                <a:gd name="T7" fmla="*/ 200 h 372"/>
                <a:gd name="T8" fmla="*/ 14 w 343"/>
                <a:gd name="T9" fmla="*/ 247 h 372"/>
                <a:gd name="T10" fmla="*/ 0 w 343"/>
                <a:gd name="T11" fmla="*/ 264 h 372"/>
                <a:gd name="T12" fmla="*/ 19 w 343"/>
                <a:gd name="T13" fmla="*/ 279 h 372"/>
                <a:gd name="T14" fmla="*/ 120 w 343"/>
                <a:gd name="T15" fmla="*/ 357 h 372"/>
                <a:gd name="T16" fmla="*/ 139 w 343"/>
                <a:gd name="T17" fmla="*/ 372 h 372"/>
                <a:gd name="T18" fmla="*/ 152 w 343"/>
                <a:gd name="T19" fmla="*/ 355 h 372"/>
                <a:gd name="T20" fmla="*/ 189 w 343"/>
                <a:gd name="T21" fmla="*/ 307 h 372"/>
                <a:gd name="T22" fmla="*/ 336 w 343"/>
                <a:gd name="T23" fmla="*/ 118 h 372"/>
                <a:gd name="T24" fmla="*/ 330 w 343"/>
                <a:gd name="T25" fmla="*/ 87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3" h="372">
                  <a:moveTo>
                    <a:pt x="330" y="87"/>
                  </a:moveTo>
                  <a:cubicBezTo>
                    <a:pt x="229" y="8"/>
                    <a:pt x="229" y="8"/>
                    <a:pt x="229" y="8"/>
                  </a:cubicBezTo>
                  <a:cubicBezTo>
                    <a:pt x="219" y="0"/>
                    <a:pt x="204" y="1"/>
                    <a:pt x="197" y="11"/>
                  </a:cubicBezTo>
                  <a:cubicBezTo>
                    <a:pt x="50" y="200"/>
                    <a:pt x="50" y="200"/>
                    <a:pt x="50" y="200"/>
                  </a:cubicBezTo>
                  <a:cubicBezTo>
                    <a:pt x="14" y="247"/>
                    <a:pt x="14" y="247"/>
                    <a:pt x="14" y="247"/>
                  </a:cubicBezTo>
                  <a:cubicBezTo>
                    <a:pt x="0" y="264"/>
                    <a:pt x="0" y="264"/>
                    <a:pt x="0" y="264"/>
                  </a:cubicBezTo>
                  <a:cubicBezTo>
                    <a:pt x="19" y="279"/>
                    <a:pt x="19" y="279"/>
                    <a:pt x="19" y="279"/>
                  </a:cubicBezTo>
                  <a:cubicBezTo>
                    <a:pt x="120" y="357"/>
                    <a:pt x="120" y="357"/>
                    <a:pt x="120" y="357"/>
                  </a:cubicBezTo>
                  <a:cubicBezTo>
                    <a:pt x="139" y="372"/>
                    <a:pt x="139" y="372"/>
                    <a:pt x="139" y="372"/>
                  </a:cubicBezTo>
                  <a:cubicBezTo>
                    <a:pt x="152" y="355"/>
                    <a:pt x="152" y="355"/>
                    <a:pt x="152" y="355"/>
                  </a:cubicBezTo>
                  <a:cubicBezTo>
                    <a:pt x="189" y="307"/>
                    <a:pt x="189" y="307"/>
                    <a:pt x="189" y="307"/>
                  </a:cubicBezTo>
                  <a:cubicBezTo>
                    <a:pt x="336" y="118"/>
                    <a:pt x="336" y="118"/>
                    <a:pt x="336" y="118"/>
                  </a:cubicBezTo>
                  <a:cubicBezTo>
                    <a:pt x="343" y="109"/>
                    <a:pt x="341" y="95"/>
                    <a:pt x="330" y="87"/>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7" name="Freeform 115"/>
            <p:cNvSpPr>
              <a:spLocks noEditPoints="1"/>
            </p:cNvSpPr>
            <p:nvPr/>
          </p:nvSpPr>
          <p:spPr bwMode="auto">
            <a:xfrm>
              <a:off x="5908676" y="684213"/>
              <a:ext cx="1042988" cy="1130300"/>
            </a:xfrm>
            <a:custGeom>
              <a:avLst/>
              <a:gdLst>
                <a:gd name="T0" fmla="*/ 143 w 349"/>
                <a:gd name="T1" fmla="*/ 378 h 378"/>
                <a:gd name="T2" fmla="*/ 141 w 349"/>
                <a:gd name="T3" fmla="*/ 377 h 378"/>
                <a:gd name="T4" fmla="*/ 2 w 349"/>
                <a:gd name="T5" fmla="*/ 269 h 378"/>
                <a:gd name="T6" fmla="*/ 1 w 349"/>
                <a:gd name="T7" fmla="*/ 264 h 378"/>
                <a:gd name="T8" fmla="*/ 198 w 349"/>
                <a:gd name="T9" fmla="*/ 10 h 378"/>
                <a:gd name="T10" fmla="*/ 215 w 349"/>
                <a:gd name="T11" fmla="*/ 1 h 378"/>
                <a:gd name="T12" fmla="*/ 235 w 349"/>
                <a:gd name="T13" fmla="*/ 7 h 378"/>
                <a:gd name="T14" fmla="*/ 337 w 349"/>
                <a:gd name="T15" fmla="*/ 85 h 378"/>
                <a:gd name="T16" fmla="*/ 348 w 349"/>
                <a:gd name="T17" fmla="*/ 103 h 378"/>
                <a:gd name="T18" fmla="*/ 343 w 349"/>
                <a:gd name="T19" fmla="*/ 123 h 378"/>
                <a:gd name="T20" fmla="*/ 146 w 349"/>
                <a:gd name="T21" fmla="*/ 376 h 378"/>
                <a:gd name="T22" fmla="*/ 143 w 349"/>
                <a:gd name="T23" fmla="*/ 378 h 378"/>
                <a:gd name="T24" fmla="*/ 143 w 349"/>
                <a:gd name="T25" fmla="*/ 378 h 378"/>
                <a:gd name="T26" fmla="*/ 10 w 349"/>
                <a:gd name="T27" fmla="*/ 266 h 378"/>
                <a:gd name="T28" fmla="*/ 142 w 349"/>
                <a:gd name="T29" fmla="*/ 368 h 378"/>
                <a:gd name="T30" fmla="*/ 336 w 349"/>
                <a:gd name="T31" fmla="*/ 118 h 378"/>
                <a:gd name="T32" fmla="*/ 340 w 349"/>
                <a:gd name="T33" fmla="*/ 105 h 378"/>
                <a:gd name="T34" fmla="*/ 332 w 349"/>
                <a:gd name="T35" fmla="*/ 92 h 378"/>
                <a:gd name="T36" fmla="*/ 332 w 349"/>
                <a:gd name="T37" fmla="*/ 92 h 378"/>
                <a:gd name="T38" fmla="*/ 231 w 349"/>
                <a:gd name="T39" fmla="*/ 13 h 378"/>
                <a:gd name="T40" fmla="*/ 216 w 349"/>
                <a:gd name="T41" fmla="*/ 9 h 378"/>
                <a:gd name="T42" fmla="*/ 204 w 349"/>
                <a:gd name="T43" fmla="*/ 15 h 378"/>
                <a:gd name="T44" fmla="*/ 10 w 349"/>
                <a:gd name="T45" fmla="*/ 266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49" h="378">
                  <a:moveTo>
                    <a:pt x="143" y="378"/>
                  </a:moveTo>
                  <a:cubicBezTo>
                    <a:pt x="142" y="378"/>
                    <a:pt x="141" y="378"/>
                    <a:pt x="141" y="377"/>
                  </a:cubicBezTo>
                  <a:cubicBezTo>
                    <a:pt x="2" y="269"/>
                    <a:pt x="2" y="269"/>
                    <a:pt x="2" y="269"/>
                  </a:cubicBezTo>
                  <a:cubicBezTo>
                    <a:pt x="0" y="268"/>
                    <a:pt x="0" y="266"/>
                    <a:pt x="1" y="264"/>
                  </a:cubicBezTo>
                  <a:cubicBezTo>
                    <a:pt x="198" y="10"/>
                    <a:pt x="198" y="10"/>
                    <a:pt x="198" y="10"/>
                  </a:cubicBezTo>
                  <a:cubicBezTo>
                    <a:pt x="202" y="5"/>
                    <a:pt x="208" y="1"/>
                    <a:pt x="215" y="1"/>
                  </a:cubicBezTo>
                  <a:cubicBezTo>
                    <a:pt x="223" y="0"/>
                    <a:pt x="230" y="2"/>
                    <a:pt x="235" y="7"/>
                  </a:cubicBezTo>
                  <a:cubicBezTo>
                    <a:pt x="337" y="85"/>
                    <a:pt x="337" y="85"/>
                    <a:pt x="337" y="85"/>
                  </a:cubicBezTo>
                  <a:cubicBezTo>
                    <a:pt x="343" y="90"/>
                    <a:pt x="347" y="96"/>
                    <a:pt x="348" y="103"/>
                  </a:cubicBezTo>
                  <a:cubicBezTo>
                    <a:pt x="349" y="110"/>
                    <a:pt x="347" y="117"/>
                    <a:pt x="343" y="123"/>
                  </a:cubicBezTo>
                  <a:cubicBezTo>
                    <a:pt x="146" y="376"/>
                    <a:pt x="146" y="376"/>
                    <a:pt x="146" y="376"/>
                  </a:cubicBezTo>
                  <a:cubicBezTo>
                    <a:pt x="145" y="377"/>
                    <a:pt x="145" y="378"/>
                    <a:pt x="143" y="378"/>
                  </a:cubicBezTo>
                  <a:cubicBezTo>
                    <a:pt x="143" y="378"/>
                    <a:pt x="143" y="378"/>
                    <a:pt x="143" y="378"/>
                  </a:cubicBezTo>
                  <a:close/>
                  <a:moveTo>
                    <a:pt x="10" y="266"/>
                  </a:moveTo>
                  <a:cubicBezTo>
                    <a:pt x="142" y="368"/>
                    <a:pt x="142" y="368"/>
                    <a:pt x="142" y="368"/>
                  </a:cubicBezTo>
                  <a:cubicBezTo>
                    <a:pt x="336" y="118"/>
                    <a:pt x="336" y="118"/>
                    <a:pt x="336" y="118"/>
                  </a:cubicBezTo>
                  <a:cubicBezTo>
                    <a:pt x="339" y="114"/>
                    <a:pt x="341" y="109"/>
                    <a:pt x="340" y="105"/>
                  </a:cubicBezTo>
                  <a:cubicBezTo>
                    <a:pt x="339" y="100"/>
                    <a:pt x="336" y="95"/>
                    <a:pt x="332" y="92"/>
                  </a:cubicBezTo>
                  <a:cubicBezTo>
                    <a:pt x="332" y="92"/>
                    <a:pt x="332" y="92"/>
                    <a:pt x="332" y="92"/>
                  </a:cubicBezTo>
                  <a:cubicBezTo>
                    <a:pt x="231" y="13"/>
                    <a:pt x="231" y="13"/>
                    <a:pt x="231" y="13"/>
                  </a:cubicBezTo>
                  <a:cubicBezTo>
                    <a:pt x="226" y="10"/>
                    <a:pt x="221" y="8"/>
                    <a:pt x="216" y="9"/>
                  </a:cubicBezTo>
                  <a:cubicBezTo>
                    <a:pt x="211" y="9"/>
                    <a:pt x="207" y="11"/>
                    <a:pt x="204" y="15"/>
                  </a:cubicBezTo>
                  <a:lnTo>
                    <a:pt x="10" y="266"/>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8" name="Freeform 116"/>
            <p:cNvSpPr/>
            <p:nvPr/>
          </p:nvSpPr>
          <p:spPr bwMode="auto">
            <a:xfrm>
              <a:off x="6135688" y="839788"/>
              <a:ext cx="796925" cy="944562"/>
            </a:xfrm>
            <a:custGeom>
              <a:avLst/>
              <a:gdLst>
                <a:gd name="T0" fmla="*/ 258 w 267"/>
                <a:gd name="T1" fmla="*/ 69 h 316"/>
                <a:gd name="T2" fmla="*/ 253 w 267"/>
                <a:gd name="T3" fmla="*/ 38 h 316"/>
                <a:gd name="T4" fmla="*/ 205 w 267"/>
                <a:gd name="T5" fmla="*/ 0 h 316"/>
                <a:gd name="T6" fmla="*/ 0 w 267"/>
                <a:gd name="T7" fmla="*/ 265 h 316"/>
                <a:gd name="T8" fmla="*/ 48 w 267"/>
                <a:gd name="T9" fmla="*/ 302 h 316"/>
                <a:gd name="T10" fmla="*/ 66 w 267"/>
                <a:gd name="T11" fmla="*/ 316 h 316"/>
                <a:gd name="T12" fmla="*/ 80 w 267"/>
                <a:gd name="T13" fmla="*/ 299 h 316"/>
                <a:gd name="T14" fmla="*/ 115 w 267"/>
                <a:gd name="T15" fmla="*/ 253 h 316"/>
                <a:gd name="T16" fmla="*/ 258 w 267"/>
                <a:gd name="T17" fmla="*/ 69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7" h="316">
                  <a:moveTo>
                    <a:pt x="258" y="69"/>
                  </a:moveTo>
                  <a:cubicBezTo>
                    <a:pt x="266" y="60"/>
                    <a:pt x="267" y="47"/>
                    <a:pt x="253" y="38"/>
                  </a:cubicBezTo>
                  <a:cubicBezTo>
                    <a:pt x="205" y="0"/>
                    <a:pt x="205" y="0"/>
                    <a:pt x="205" y="0"/>
                  </a:cubicBezTo>
                  <a:cubicBezTo>
                    <a:pt x="0" y="265"/>
                    <a:pt x="0" y="265"/>
                    <a:pt x="0" y="265"/>
                  </a:cubicBezTo>
                  <a:cubicBezTo>
                    <a:pt x="48" y="302"/>
                    <a:pt x="48" y="302"/>
                    <a:pt x="48" y="302"/>
                  </a:cubicBezTo>
                  <a:cubicBezTo>
                    <a:pt x="66" y="316"/>
                    <a:pt x="66" y="316"/>
                    <a:pt x="66" y="316"/>
                  </a:cubicBezTo>
                  <a:cubicBezTo>
                    <a:pt x="80" y="299"/>
                    <a:pt x="80" y="299"/>
                    <a:pt x="80" y="299"/>
                  </a:cubicBezTo>
                  <a:cubicBezTo>
                    <a:pt x="115" y="253"/>
                    <a:pt x="115" y="253"/>
                    <a:pt x="115" y="253"/>
                  </a:cubicBezTo>
                  <a:lnTo>
                    <a:pt x="258" y="69"/>
                  </a:lnTo>
                  <a:close/>
                </a:path>
              </a:pathLst>
            </a:custGeom>
            <a:solidFill>
              <a:srgbClr val="F583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9" name="Freeform 117"/>
            <p:cNvSpPr/>
            <p:nvPr/>
          </p:nvSpPr>
          <p:spPr bwMode="auto">
            <a:xfrm>
              <a:off x="5932488" y="1431925"/>
              <a:ext cx="436563" cy="358775"/>
            </a:xfrm>
            <a:custGeom>
              <a:avLst/>
              <a:gdLst>
                <a:gd name="T0" fmla="*/ 275 w 275"/>
                <a:gd name="T1" fmla="*/ 194 h 226"/>
                <a:gd name="T2" fmla="*/ 27 w 275"/>
                <a:gd name="T3" fmla="*/ 0 h 226"/>
                <a:gd name="T4" fmla="*/ 0 w 275"/>
                <a:gd name="T5" fmla="*/ 32 h 226"/>
                <a:gd name="T6" fmla="*/ 251 w 275"/>
                <a:gd name="T7" fmla="*/ 226 h 226"/>
                <a:gd name="T8" fmla="*/ 275 w 275"/>
                <a:gd name="T9" fmla="*/ 194 h 226"/>
              </a:gdLst>
              <a:ahLst/>
              <a:cxnLst>
                <a:cxn ang="0">
                  <a:pos x="T0" y="T1"/>
                </a:cxn>
                <a:cxn ang="0">
                  <a:pos x="T2" y="T3"/>
                </a:cxn>
                <a:cxn ang="0">
                  <a:pos x="T4" y="T5"/>
                </a:cxn>
                <a:cxn ang="0">
                  <a:pos x="T6" y="T7"/>
                </a:cxn>
                <a:cxn ang="0">
                  <a:pos x="T8" y="T9"/>
                </a:cxn>
              </a:cxnLst>
              <a:rect l="0" t="0" r="r" b="b"/>
              <a:pathLst>
                <a:path w="275" h="226">
                  <a:moveTo>
                    <a:pt x="275" y="194"/>
                  </a:moveTo>
                  <a:lnTo>
                    <a:pt x="27" y="0"/>
                  </a:lnTo>
                  <a:lnTo>
                    <a:pt x="0" y="32"/>
                  </a:lnTo>
                  <a:lnTo>
                    <a:pt x="251" y="226"/>
                  </a:lnTo>
                  <a:lnTo>
                    <a:pt x="275" y="194"/>
                  </a:lnTo>
                  <a:close/>
                </a:path>
              </a:pathLst>
            </a:custGeom>
            <a:solidFill>
              <a:srgbClr val="EB7A7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0" name="Freeform 118"/>
            <p:cNvSpPr/>
            <p:nvPr/>
          </p:nvSpPr>
          <p:spPr bwMode="auto">
            <a:xfrm>
              <a:off x="6772276" y="398463"/>
              <a:ext cx="393700" cy="319087"/>
            </a:xfrm>
            <a:custGeom>
              <a:avLst/>
              <a:gdLst>
                <a:gd name="T0" fmla="*/ 127 w 132"/>
                <a:gd name="T1" fmla="*/ 90 h 107"/>
                <a:gd name="T2" fmla="*/ 16 w 132"/>
                <a:gd name="T3" fmla="*/ 3 h 107"/>
                <a:gd name="T4" fmla="*/ 3 w 132"/>
                <a:gd name="T5" fmla="*/ 5 h 107"/>
                <a:gd name="T6" fmla="*/ 3 w 132"/>
                <a:gd name="T7" fmla="*/ 5 h 107"/>
                <a:gd name="T8" fmla="*/ 4 w 132"/>
                <a:gd name="T9" fmla="*/ 18 h 107"/>
                <a:gd name="T10" fmla="*/ 116 w 132"/>
                <a:gd name="T11" fmla="*/ 104 h 107"/>
                <a:gd name="T12" fmla="*/ 128 w 132"/>
                <a:gd name="T13" fmla="*/ 102 h 107"/>
                <a:gd name="T14" fmla="*/ 128 w 132"/>
                <a:gd name="T15" fmla="*/ 102 h 107"/>
                <a:gd name="T16" fmla="*/ 127 w 132"/>
                <a:gd name="T17" fmla="*/ 9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90"/>
                  </a:moveTo>
                  <a:cubicBezTo>
                    <a:pt x="16" y="3"/>
                    <a:pt x="16" y="3"/>
                    <a:pt x="16" y="3"/>
                  </a:cubicBezTo>
                  <a:cubicBezTo>
                    <a:pt x="12" y="0"/>
                    <a:pt x="6" y="1"/>
                    <a:pt x="3" y="5"/>
                  </a:cubicBezTo>
                  <a:cubicBezTo>
                    <a:pt x="3" y="5"/>
                    <a:pt x="3" y="5"/>
                    <a:pt x="3" y="5"/>
                  </a:cubicBezTo>
                  <a:cubicBezTo>
                    <a:pt x="0" y="9"/>
                    <a:pt x="0" y="15"/>
                    <a:pt x="4" y="18"/>
                  </a:cubicBezTo>
                  <a:cubicBezTo>
                    <a:pt x="116" y="104"/>
                    <a:pt x="116" y="104"/>
                    <a:pt x="116" y="104"/>
                  </a:cubicBezTo>
                  <a:cubicBezTo>
                    <a:pt x="120" y="107"/>
                    <a:pt x="125" y="106"/>
                    <a:pt x="128" y="102"/>
                  </a:cubicBezTo>
                  <a:cubicBezTo>
                    <a:pt x="128" y="102"/>
                    <a:pt x="128" y="102"/>
                    <a:pt x="128" y="102"/>
                  </a:cubicBezTo>
                  <a:cubicBezTo>
                    <a:pt x="132" y="98"/>
                    <a:pt x="131" y="93"/>
                    <a:pt x="127" y="90"/>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1" name="Freeform 119"/>
            <p:cNvSpPr>
              <a:spLocks noEditPoints="1"/>
            </p:cNvSpPr>
            <p:nvPr/>
          </p:nvSpPr>
          <p:spPr bwMode="auto">
            <a:xfrm>
              <a:off x="6762751" y="385763"/>
              <a:ext cx="415925" cy="341312"/>
            </a:xfrm>
            <a:custGeom>
              <a:avLst/>
              <a:gdLst>
                <a:gd name="T0" fmla="*/ 124 w 139"/>
                <a:gd name="T1" fmla="*/ 114 h 114"/>
                <a:gd name="T2" fmla="*/ 116 w 139"/>
                <a:gd name="T3" fmla="*/ 111 h 114"/>
                <a:gd name="T4" fmla="*/ 5 w 139"/>
                <a:gd name="T5" fmla="*/ 25 h 114"/>
                <a:gd name="T6" fmla="*/ 0 w 139"/>
                <a:gd name="T7" fmla="*/ 16 h 114"/>
                <a:gd name="T8" fmla="*/ 3 w 139"/>
                <a:gd name="T9" fmla="*/ 7 h 114"/>
                <a:gd name="T10" fmla="*/ 21 w 139"/>
                <a:gd name="T11" fmla="*/ 4 h 114"/>
                <a:gd name="T12" fmla="*/ 132 w 139"/>
                <a:gd name="T13" fmla="*/ 90 h 114"/>
                <a:gd name="T14" fmla="*/ 132 w 139"/>
                <a:gd name="T15" fmla="*/ 90 h 114"/>
                <a:gd name="T16" fmla="*/ 135 w 139"/>
                <a:gd name="T17" fmla="*/ 109 h 114"/>
                <a:gd name="T18" fmla="*/ 124 w 139"/>
                <a:gd name="T19" fmla="*/ 114 h 114"/>
                <a:gd name="T20" fmla="*/ 13 w 139"/>
                <a:gd name="T21" fmla="*/ 9 h 114"/>
                <a:gd name="T22" fmla="*/ 9 w 139"/>
                <a:gd name="T23" fmla="*/ 11 h 114"/>
                <a:gd name="T24" fmla="*/ 8 w 139"/>
                <a:gd name="T25" fmla="*/ 15 h 114"/>
                <a:gd name="T26" fmla="*/ 10 w 139"/>
                <a:gd name="T27" fmla="*/ 19 h 114"/>
                <a:gd name="T28" fmla="*/ 121 w 139"/>
                <a:gd name="T29" fmla="*/ 105 h 114"/>
                <a:gd name="T30" fmla="*/ 128 w 139"/>
                <a:gd name="T31" fmla="*/ 104 h 114"/>
                <a:gd name="T32" fmla="*/ 129 w 139"/>
                <a:gd name="T33" fmla="*/ 100 h 114"/>
                <a:gd name="T34" fmla="*/ 127 w 139"/>
                <a:gd name="T35" fmla="*/ 97 h 114"/>
                <a:gd name="T36" fmla="*/ 16 w 139"/>
                <a:gd name="T37" fmla="*/ 11 h 114"/>
                <a:gd name="T38" fmla="*/ 13 w 139"/>
                <a:gd name="T39" fmla="*/ 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9" h="114">
                  <a:moveTo>
                    <a:pt x="124" y="114"/>
                  </a:moveTo>
                  <a:cubicBezTo>
                    <a:pt x="121" y="114"/>
                    <a:pt x="119" y="113"/>
                    <a:pt x="116" y="111"/>
                  </a:cubicBezTo>
                  <a:cubicBezTo>
                    <a:pt x="5" y="25"/>
                    <a:pt x="5" y="25"/>
                    <a:pt x="5" y="25"/>
                  </a:cubicBezTo>
                  <a:cubicBezTo>
                    <a:pt x="2" y="23"/>
                    <a:pt x="0" y="20"/>
                    <a:pt x="0" y="16"/>
                  </a:cubicBezTo>
                  <a:cubicBezTo>
                    <a:pt x="0" y="13"/>
                    <a:pt x="0" y="9"/>
                    <a:pt x="3" y="7"/>
                  </a:cubicBezTo>
                  <a:cubicBezTo>
                    <a:pt x="7" y="1"/>
                    <a:pt x="15" y="0"/>
                    <a:pt x="21" y="4"/>
                  </a:cubicBezTo>
                  <a:cubicBezTo>
                    <a:pt x="132" y="90"/>
                    <a:pt x="132" y="90"/>
                    <a:pt x="132" y="90"/>
                  </a:cubicBezTo>
                  <a:cubicBezTo>
                    <a:pt x="132" y="90"/>
                    <a:pt x="132" y="90"/>
                    <a:pt x="132" y="90"/>
                  </a:cubicBezTo>
                  <a:cubicBezTo>
                    <a:pt x="138" y="95"/>
                    <a:pt x="139" y="103"/>
                    <a:pt x="135" y="109"/>
                  </a:cubicBezTo>
                  <a:cubicBezTo>
                    <a:pt x="132" y="112"/>
                    <a:pt x="128" y="114"/>
                    <a:pt x="124" y="114"/>
                  </a:cubicBezTo>
                  <a:close/>
                  <a:moveTo>
                    <a:pt x="13" y="9"/>
                  </a:moveTo>
                  <a:cubicBezTo>
                    <a:pt x="12" y="9"/>
                    <a:pt x="10" y="10"/>
                    <a:pt x="9" y="11"/>
                  </a:cubicBezTo>
                  <a:cubicBezTo>
                    <a:pt x="8" y="13"/>
                    <a:pt x="8" y="14"/>
                    <a:pt x="8" y="15"/>
                  </a:cubicBezTo>
                  <a:cubicBezTo>
                    <a:pt x="8" y="17"/>
                    <a:pt x="9" y="18"/>
                    <a:pt x="10" y="19"/>
                  </a:cubicBezTo>
                  <a:cubicBezTo>
                    <a:pt x="121" y="105"/>
                    <a:pt x="121" y="105"/>
                    <a:pt x="121" y="105"/>
                  </a:cubicBezTo>
                  <a:cubicBezTo>
                    <a:pt x="123" y="107"/>
                    <a:pt x="127" y="106"/>
                    <a:pt x="128" y="104"/>
                  </a:cubicBezTo>
                  <a:cubicBezTo>
                    <a:pt x="129" y="103"/>
                    <a:pt x="130" y="102"/>
                    <a:pt x="129" y="100"/>
                  </a:cubicBezTo>
                  <a:cubicBezTo>
                    <a:pt x="129" y="99"/>
                    <a:pt x="129" y="98"/>
                    <a:pt x="127" y="97"/>
                  </a:cubicBezTo>
                  <a:cubicBezTo>
                    <a:pt x="16" y="11"/>
                    <a:pt x="16" y="11"/>
                    <a:pt x="16" y="11"/>
                  </a:cubicBezTo>
                  <a:cubicBezTo>
                    <a:pt x="15" y="10"/>
                    <a:pt x="14" y="9"/>
                    <a:pt x="13"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2" name="Freeform 120"/>
            <p:cNvSpPr/>
            <p:nvPr/>
          </p:nvSpPr>
          <p:spPr bwMode="auto">
            <a:xfrm>
              <a:off x="6270626" y="960438"/>
              <a:ext cx="193675" cy="238125"/>
            </a:xfrm>
            <a:custGeom>
              <a:avLst/>
              <a:gdLst>
                <a:gd name="T0" fmla="*/ 14 w 65"/>
                <a:gd name="T1" fmla="*/ 76 h 80"/>
                <a:gd name="T2" fmla="*/ 63 w 65"/>
                <a:gd name="T3" fmla="*/ 14 h 80"/>
                <a:gd name="T4" fmla="*/ 61 w 65"/>
                <a:gd name="T5" fmla="*/ 3 h 80"/>
                <a:gd name="T6" fmla="*/ 61 w 65"/>
                <a:gd name="T7" fmla="*/ 3 h 80"/>
                <a:gd name="T8" fmla="*/ 51 w 65"/>
                <a:gd name="T9" fmla="*/ 4 h 80"/>
                <a:gd name="T10" fmla="*/ 2 w 65"/>
                <a:gd name="T11" fmla="*/ 67 h 80"/>
                <a:gd name="T12" fmla="*/ 4 w 65"/>
                <a:gd name="T13" fmla="*/ 78 h 80"/>
                <a:gd name="T14" fmla="*/ 4 w 65"/>
                <a:gd name="T15" fmla="*/ 78 h 80"/>
                <a:gd name="T16" fmla="*/ 14 w 65"/>
                <a:gd name="T17" fmla="*/ 7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 h="80">
                  <a:moveTo>
                    <a:pt x="14" y="76"/>
                  </a:moveTo>
                  <a:cubicBezTo>
                    <a:pt x="63" y="14"/>
                    <a:pt x="63" y="14"/>
                    <a:pt x="63" y="14"/>
                  </a:cubicBezTo>
                  <a:cubicBezTo>
                    <a:pt x="65" y="11"/>
                    <a:pt x="65" y="6"/>
                    <a:pt x="61" y="3"/>
                  </a:cubicBezTo>
                  <a:cubicBezTo>
                    <a:pt x="61" y="3"/>
                    <a:pt x="61" y="3"/>
                    <a:pt x="61" y="3"/>
                  </a:cubicBezTo>
                  <a:cubicBezTo>
                    <a:pt x="58" y="0"/>
                    <a:pt x="53" y="1"/>
                    <a:pt x="51" y="4"/>
                  </a:cubicBezTo>
                  <a:cubicBezTo>
                    <a:pt x="2" y="67"/>
                    <a:pt x="2" y="67"/>
                    <a:pt x="2" y="67"/>
                  </a:cubicBezTo>
                  <a:cubicBezTo>
                    <a:pt x="0" y="70"/>
                    <a:pt x="0" y="75"/>
                    <a:pt x="4" y="78"/>
                  </a:cubicBezTo>
                  <a:cubicBezTo>
                    <a:pt x="4" y="78"/>
                    <a:pt x="4" y="78"/>
                    <a:pt x="4" y="78"/>
                  </a:cubicBezTo>
                  <a:cubicBezTo>
                    <a:pt x="7" y="80"/>
                    <a:pt x="12" y="80"/>
                    <a:pt x="14" y="76"/>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3" name="Freeform 121"/>
            <p:cNvSpPr/>
            <p:nvPr/>
          </p:nvSpPr>
          <p:spPr bwMode="auto">
            <a:xfrm>
              <a:off x="6467476" y="812800"/>
              <a:ext cx="112713" cy="128587"/>
            </a:xfrm>
            <a:custGeom>
              <a:avLst/>
              <a:gdLst>
                <a:gd name="T0" fmla="*/ 15 w 38"/>
                <a:gd name="T1" fmla="*/ 39 h 43"/>
                <a:gd name="T2" fmla="*/ 35 w 38"/>
                <a:gd name="T3" fmla="*/ 13 h 43"/>
                <a:gd name="T4" fmla="*/ 34 w 38"/>
                <a:gd name="T5" fmla="*/ 2 h 43"/>
                <a:gd name="T6" fmla="*/ 34 w 38"/>
                <a:gd name="T7" fmla="*/ 2 h 43"/>
                <a:gd name="T8" fmla="*/ 23 w 38"/>
                <a:gd name="T9" fmla="*/ 4 h 43"/>
                <a:gd name="T10" fmla="*/ 3 w 38"/>
                <a:gd name="T11" fmla="*/ 30 h 43"/>
                <a:gd name="T12" fmla="*/ 4 w 38"/>
                <a:gd name="T13" fmla="*/ 41 h 43"/>
                <a:gd name="T14" fmla="*/ 4 w 38"/>
                <a:gd name="T15" fmla="*/ 41 h 43"/>
                <a:gd name="T16" fmla="*/ 15 w 38"/>
                <a:gd name="T17" fmla="*/ 3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43">
                  <a:moveTo>
                    <a:pt x="15" y="39"/>
                  </a:moveTo>
                  <a:cubicBezTo>
                    <a:pt x="35" y="13"/>
                    <a:pt x="35" y="13"/>
                    <a:pt x="35" y="13"/>
                  </a:cubicBezTo>
                  <a:cubicBezTo>
                    <a:pt x="38" y="10"/>
                    <a:pt x="37" y="5"/>
                    <a:pt x="34" y="2"/>
                  </a:cubicBezTo>
                  <a:cubicBezTo>
                    <a:pt x="34" y="2"/>
                    <a:pt x="34" y="2"/>
                    <a:pt x="34" y="2"/>
                  </a:cubicBezTo>
                  <a:cubicBezTo>
                    <a:pt x="31" y="0"/>
                    <a:pt x="26" y="0"/>
                    <a:pt x="23" y="4"/>
                  </a:cubicBezTo>
                  <a:cubicBezTo>
                    <a:pt x="3" y="30"/>
                    <a:pt x="3" y="30"/>
                    <a:pt x="3" y="30"/>
                  </a:cubicBezTo>
                  <a:cubicBezTo>
                    <a:pt x="0" y="33"/>
                    <a:pt x="1" y="38"/>
                    <a:pt x="4" y="41"/>
                  </a:cubicBezTo>
                  <a:cubicBezTo>
                    <a:pt x="4" y="41"/>
                    <a:pt x="4" y="41"/>
                    <a:pt x="4" y="41"/>
                  </a:cubicBezTo>
                  <a:cubicBezTo>
                    <a:pt x="8" y="43"/>
                    <a:pt x="12" y="43"/>
                    <a:pt x="15" y="39"/>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4" name="Freeform 122"/>
            <p:cNvSpPr/>
            <p:nvPr/>
          </p:nvSpPr>
          <p:spPr bwMode="auto">
            <a:xfrm>
              <a:off x="6616701" y="598488"/>
              <a:ext cx="393700" cy="319087"/>
            </a:xfrm>
            <a:custGeom>
              <a:avLst/>
              <a:gdLst>
                <a:gd name="T0" fmla="*/ 127 w 132"/>
                <a:gd name="T1" fmla="*/ 89 h 107"/>
                <a:gd name="T2" fmla="*/ 16 w 132"/>
                <a:gd name="T3" fmla="*/ 3 h 107"/>
                <a:gd name="T4" fmla="*/ 3 w 132"/>
                <a:gd name="T5" fmla="*/ 5 h 107"/>
                <a:gd name="T6" fmla="*/ 3 w 132"/>
                <a:gd name="T7" fmla="*/ 5 h 107"/>
                <a:gd name="T8" fmla="*/ 5 w 132"/>
                <a:gd name="T9" fmla="*/ 18 h 107"/>
                <a:gd name="T10" fmla="*/ 116 w 132"/>
                <a:gd name="T11" fmla="*/ 104 h 107"/>
                <a:gd name="T12" fmla="*/ 129 w 132"/>
                <a:gd name="T13" fmla="*/ 102 h 107"/>
                <a:gd name="T14" fmla="*/ 129 w 132"/>
                <a:gd name="T15" fmla="*/ 102 h 107"/>
                <a:gd name="T16" fmla="*/ 127 w 132"/>
                <a:gd name="T17" fmla="*/ 8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89"/>
                  </a:moveTo>
                  <a:cubicBezTo>
                    <a:pt x="16" y="3"/>
                    <a:pt x="16" y="3"/>
                    <a:pt x="16" y="3"/>
                  </a:cubicBezTo>
                  <a:cubicBezTo>
                    <a:pt x="12" y="0"/>
                    <a:pt x="6" y="1"/>
                    <a:pt x="3" y="5"/>
                  </a:cubicBezTo>
                  <a:cubicBezTo>
                    <a:pt x="3" y="5"/>
                    <a:pt x="3" y="5"/>
                    <a:pt x="3" y="5"/>
                  </a:cubicBezTo>
                  <a:cubicBezTo>
                    <a:pt x="0" y="9"/>
                    <a:pt x="1" y="14"/>
                    <a:pt x="5" y="18"/>
                  </a:cubicBezTo>
                  <a:cubicBezTo>
                    <a:pt x="116" y="104"/>
                    <a:pt x="116" y="104"/>
                    <a:pt x="116" y="104"/>
                  </a:cubicBezTo>
                  <a:cubicBezTo>
                    <a:pt x="120" y="107"/>
                    <a:pt x="126" y="106"/>
                    <a:pt x="129" y="102"/>
                  </a:cubicBezTo>
                  <a:cubicBezTo>
                    <a:pt x="129" y="102"/>
                    <a:pt x="129" y="102"/>
                    <a:pt x="129" y="102"/>
                  </a:cubicBezTo>
                  <a:cubicBezTo>
                    <a:pt x="132" y="98"/>
                    <a:pt x="131" y="92"/>
                    <a:pt x="127" y="89"/>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5" name="Freeform 123"/>
            <p:cNvSpPr>
              <a:spLocks noEditPoints="1"/>
            </p:cNvSpPr>
            <p:nvPr/>
          </p:nvSpPr>
          <p:spPr bwMode="auto">
            <a:xfrm>
              <a:off x="6607176" y="588963"/>
              <a:ext cx="415925" cy="338137"/>
            </a:xfrm>
            <a:custGeom>
              <a:avLst/>
              <a:gdLst>
                <a:gd name="T0" fmla="*/ 125 w 139"/>
                <a:gd name="T1" fmla="*/ 113 h 113"/>
                <a:gd name="T2" fmla="*/ 116 w 139"/>
                <a:gd name="T3" fmla="*/ 110 h 113"/>
                <a:gd name="T4" fmla="*/ 5 w 139"/>
                <a:gd name="T5" fmla="*/ 24 h 113"/>
                <a:gd name="T6" fmla="*/ 0 w 139"/>
                <a:gd name="T7" fmla="*/ 15 h 113"/>
                <a:gd name="T8" fmla="*/ 3 w 139"/>
                <a:gd name="T9" fmla="*/ 5 h 113"/>
                <a:gd name="T10" fmla="*/ 12 w 139"/>
                <a:gd name="T11" fmla="*/ 0 h 113"/>
                <a:gd name="T12" fmla="*/ 21 w 139"/>
                <a:gd name="T13" fmla="*/ 3 h 113"/>
                <a:gd name="T14" fmla="*/ 133 w 139"/>
                <a:gd name="T15" fmla="*/ 89 h 113"/>
                <a:gd name="T16" fmla="*/ 133 w 139"/>
                <a:gd name="T17" fmla="*/ 89 h 113"/>
                <a:gd name="T18" fmla="*/ 135 w 139"/>
                <a:gd name="T19" fmla="*/ 108 h 113"/>
                <a:gd name="T20" fmla="*/ 125 w 139"/>
                <a:gd name="T21" fmla="*/ 113 h 113"/>
                <a:gd name="T22" fmla="*/ 13 w 139"/>
                <a:gd name="T23" fmla="*/ 8 h 113"/>
                <a:gd name="T24" fmla="*/ 13 w 139"/>
                <a:gd name="T25" fmla="*/ 8 h 113"/>
                <a:gd name="T26" fmla="*/ 9 w 139"/>
                <a:gd name="T27" fmla="*/ 10 h 113"/>
                <a:gd name="T28" fmla="*/ 8 w 139"/>
                <a:gd name="T29" fmla="*/ 14 h 113"/>
                <a:gd name="T30" fmla="*/ 10 w 139"/>
                <a:gd name="T31" fmla="*/ 17 h 113"/>
                <a:gd name="T32" fmla="*/ 121 w 139"/>
                <a:gd name="T33" fmla="*/ 104 h 113"/>
                <a:gd name="T34" fmla="*/ 129 w 139"/>
                <a:gd name="T35" fmla="*/ 103 h 113"/>
                <a:gd name="T36" fmla="*/ 128 w 139"/>
                <a:gd name="T37" fmla="*/ 95 h 113"/>
                <a:gd name="T38" fmla="*/ 128 w 139"/>
                <a:gd name="T39" fmla="*/ 95 h 113"/>
                <a:gd name="T40" fmla="*/ 17 w 139"/>
                <a:gd name="T41" fmla="*/ 9 h 113"/>
                <a:gd name="T42" fmla="*/ 13 w 139"/>
                <a:gd name="T43" fmla="*/ 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9" h="113">
                  <a:moveTo>
                    <a:pt x="125" y="113"/>
                  </a:moveTo>
                  <a:cubicBezTo>
                    <a:pt x="122" y="113"/>
                    <a:pt x="119" y="112"/>
                    <a:pt x="116" y="110"/>
                  </a:cubicBezTo>
                  <a:cubicBezTo>
                    <a:pt x="5" y="24"/>
                    <a:pt x="5" y="24"/>
                    <a:pt x="5" y="24"/>
                  </a:cubicBezTo>
                  <a:cubicBezTo>
                    <a:pt x="2" y="22"/>
                    <a:pt x="1" y="18"/>
                    <a:pt x="0" y="15"/>
                  </a:cubicBezTo>
                  <a:cubicBezTo>
                    <a:pt x="0" y="11"/>
                    <a:pt x="1" y="8"/>
                    <a:pt x="3" y="5"/>
                  </a:cubicBezTo>
                  <a:cubicBezTo>
                    <a:pt x="5" y="2"/>
                    <a:pt x="8" y="1"/>
                    <a:pt x="12" y="0"/>
                  </a:cubicBezTo>
                  <a:cubicBezTo>
                    <a:pt x="15" y="0"/>
                    <a:pt x="19" y="1"/>
                    <a:pt x="21" y="3"/>
                  </a:cubicBezTo>
                  <a:cubicBezTo>
                    <a:pt x="133" y="89"/>
                    <a:pt x="133" y="89"/>
                    <a:pt x="133" y="89"/>
                  </a:cubicBezTo>
                  <a:cubicBezTo>
                    <a:pt x="133" y="89"/>
                    <a:pt x="133" y="89"/>
                    <a:pt x="133" y="89"/>
                  </a:cubicBezTo>
                  <a:cubicBezTo>
                    <a:pt x="138" y="94"/>
                    <a:pt x="139" y="102"/>
                    <a:pt x="135" y="108"/>
                  </a:cubicBezTo>
                  <a:cubicBezTo>
                    <a:pt x="132" y="111"/>
                    <a:pt x="128" y="113"/>
                    <a:pt x="125" y="113"/>
                  </a:cubicBezTo>
                  <a:close/>
                  <a:moveTo>
                    <a:pt x="13" y="8"/>
                  </a:moveTo>
                  <a:cubicBezTo>
                    <a:pt x="13" y="8"/>
                    <a:pt x="13" y="8"/>
                    <a:pt x="13" y="8"/>
                  </a:cubicBezTo>
                  <a:cubicBezTo>
                    <a:pt x="11" y="8"/>
                    <a:pt x="10" y="9"/>
                    <a:pt x="9" y="10"/>
                  </a:cubicBezTo>
                  <a:cubicBezTo>
                    <a:pt x="8" y="11"/>
                    <a:pt x="8" y="13"/>
                    <a:pt x="8" y="14"/>
                  </a:cubicBezTo>
                  <a:cubicBezTo>
                    <a:pt x="8" y="15"/>
                    <a:pt x="9" y="17"/>
                    <a:pt x="10" y="17"/>
                  </a:cubicBezTo>
                  <a:cubicBezTo>
                    <a:pt x="121" y="104"/>
                    <a:pt x="121" y="104"/>
                    <a:pt x="121" y="104"/>
                  </a:cubicBezTo>
                  <a:cubicBezTo>
                    <a:pt x="124" y="105"/>
                    <a:pt x="127" y="105"/>
                    <a:pt x="129" y="103"/>
                  </a:cubicBezTo>
                  <a:cubicBezTo>
                    <a:pt x="130" y="100"/>
                    <a:pt x="130" y="97"/>
                    <a:pt x="128" y="95"/>
                  </a:cubicBezTo>
                  <a:cubicBezTo>
                    <a:pt x="128" y="95"/>
                    <a:pt x="128" y="95"/>
                    <a:pt x="128" y="95"/>
                  </a:cubicBezTo>
                  <a:cubicBezTo>
                    <a:pt x="17" y="9"/>
                    <a:pt x="17" y="9"/>
                    <a:pt x="17" y="9"/>
                  </a:cubicBezTo>
                  <a:cubicBezTo>
                    <a:pt x="16" y="8"/>
                    <a:pt x="15" y="8"/>
                    <a:pt x="13"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6" name="Freeform 124"/>
            <p:cNvSpPr/>
            <p:nvPr/>
          </p:nvSpPr>
          <p:spPr bwMode="auto">
            <a:xfrm>
              <a:off x="5921376" y="1722438"/>
              <a:ext cx="152400" cy="179387"/>
            </a:xfrm>
            <a:custGeom>
              <a:avLst/>
              <a:gdLst>
                <a:gd name="T0" fmla="*/ 14 w 51"/>
                <a:gd name="T1" fmla="*/ 56 h 60"/>
                <a:gd name="T2" fmla="*/ 48 w 51"/>
                <a:gd name="T3" fmla="*/ 12 h 60"/>
                <a:gd name="T4" fmla="*/ 47 w 51"/>
                <a:gd name="T5" fmla="*/ 2 h 60"/>
                <a:gd name="T6" fmla="*/ 47 w 51"/>
                <a:gd name="T7" fmla="*/ 2 h 60"/>
                <a:gd name="T8" fmla="*/ 37 w 51"/>
                <a:gd name="T9" fmla="*/ 4 h 60"/>
                <a:gd name="T10" fmla="*/ 3 w 51"/>
                <a:gd name="T11" fmla="*/ 48 h 60"/>
                <a:gd name="T12" fmla="*/ 4 w 51"/>
                <a:gd name="T13" fmla="*/ 58 h 60"/>
                <a:gd name="T14" fmla="*/ 4 w 51"/>
                <a:gd name="T15" fmla="*/ 58 h 60"/>
                <a:gd name="T16" fmla="*/ 14 w 51"/>
                <a:gd name="T17" fmla="*/ 5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60">
                  <a:moveTo>
                    <a:pt x="14" y="56"/>
                  </a:moveTo>
                  <a:cubicBezTo>
                    <a:pt x="48" y="12"/>
                    <a:pt x="48" y="12"/>
                    <a:pt x="48" y="12"/>
                  </a:cubicBezTo>
                  <a:cubicBezTo>
                    <a:pt x="51" y="9"/>
                    <a:pt x="50" y="5"/>
                    <a:pt x="47" y="2"/>
                  </a:cubicBezTo>
                  <a:cubicBezTo>
                    <a:pt x="47" y="2"/>
                    <a:pt x="47" y="2"/>
                    <a:pt x="47" y="2"/>
                  </a:cubicBezTo>
                  <a:cubicBezTo>
                    <a:pt x="44" y="0"/>
                    <a:pt x="39" y="0"/>
                    <a:pt x="37" y="4"/>
                  </a:cubicBezTo>
                  <a:cubicBezTo>
                    <a:pt x="3" y="48"/>
                    <a:pt x="3" y="48"/>
                    <a:pt x="3" y="48"/>
                  </a:cubicBezTo>
                  <a:cubicBezTo>
                    <a:pt x="0" y="51"/>
                    <a:pt x="1" y="55"/>
                    <a:pt x="4" y="58"/>
                  </a:cubicBezTo>
                  <a:cubicBezTo>
                    <a:pt x="4" y="58"/>
                    <a:pt x="4" y="58"/>
                    <a:pt x="4" y="58"/>
                  </a:cubicBezTo>
                  <a:cubicBezTo>
                    <a:pt x="7" y="60"/>
                    <a:pt x="11" y="59"/>
                    <a:pt x="14" y="56"/>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7" name="Freeform 125"/>
            <p:cNvSpPr>
              <a:spLocks noEditPoints="1"/>
            </p:cNvSpPr>
            <p:nvPr/>
          </p:nvSpPr>
          <p:spPr bwMode="auto">
            <a:xfrm>
              <a:off x="5908676" y="1706563"/>
              <a:ext cx="176213" cy="203200"/>
            </a:xfrm>
            <a:custGeom>
              <a:avLst/>
              <a:gdLst>
                <a:gd name="T0" fmla="*/ 12 w 59"/>
                <a:gd name="T1" fmla="*/ 68 h 68"/>
                <a:gd name="T2" fmla="*/ 6 w 59"/>
                <a:gd name="T3" fmla="*/ 66 h 68"/>
                <a:gd name="T4" fmla="*/ 4 w 59"/>
                <a:gd name="T5" fmla="*/ 50 h 68"/>
                <a:gd name="T6" fmla="*/ 38 w 59"/>
                <a:gd name="T7" fmla="*/ 6 h 68"/>
                <a:gd name="T8" fmla="*/ 53 w 59"/>
                <a:gd name="T9" fmla="*/ 4 h 68"/>
                <a:gd name="T10" fmla="*/ 55 w 59"/>
                <a:gd name="T11" fmla="*/ 20 h 68"/>
                <a:gd name="T12" fmla="*/ 21 w 59"/>
                <a:gd name="T13" fmla="*/ 64 h 68"/>
                <a:gd name="T14" fmla="*/ 14 w 59"/>
                <a:gd name="T15" fmla="*/ 68 h 68"/>
                <a:gd name="T16" fmla="*/ 12 w 59"/>
                <a:gd name="T17" fmla="*/ 68 h 68"/>
                <a:gd name="T18" fmla="*/ 47 w 59"/>
                <a:gd name="T19" fmla="*/ 10 h 68"/>
                <a:gd name="T20" fmla="*/ 44 w 59"/>
                <a:gd name="T21" fmla="*/ 11 h 68"/>
                <a:gd name="T22" fmla="*/ 10 w 59"/>
                <a:gd name="T23" fmla="*/ 55 h 68"/>
                <a:gd name="T24" fmla="*/ 11 w 59"/>
                <a:gd name="T25" fmla="*/ 59 h 68"/>
                <a:gd name="T26" fmla="*/ 13 w 59"/>
                <a:gd name="T27" fmla="*/ 60 h 68"/>
                <a:gd name="T28" fmla="*/ 15 w 59"/>
                <a:gd name="T29" fmla="*/ 59 h 68"/>
                <a:gd name="T30" fmla="*/ 15 w 59"/>
                <a:gd name="T31" fmla="*/ 59 h 68"/>
                <a:gd name="T32" fmla="*/ 49 w 59"/>
                <a:gd name="T33" fmla="*/ 15 h 68"/>
                <a:gd name="T34" fmla="*/ 50 w 59"/>
                <a:gd name="T35" fmla="*/ 12 h 68"/>
                <a:gd name="T36" fmla="*/ 48 w 59"/>
                <a:gd name="T37" fmla="*/ 10 h 68"/>
                <a:gd name="T38" fmla="*/ 47 w 59"/>
                <a:gd name="T39"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9" h="68">
                  <a:moveTo>
                    <a:pt x="12" y="68"/>
                  </a:moveTo>
                  <a:cubicBezTo>
                    <a:pt x="10" y="68"/>
                    <a:pt x="8" y="67"/>
                    <a:pt x="6" y="66"/>
                  </a:cubicBezTo>
                  <a:cubicBezTo>
                    <a:pt x="1" y="62"/>
                    <a:pt x="0" y="55"/>
                    <a:pt x="4" y="50"/>
                  </a:cubicBezTo>
                  <a:cubicBezTo>
                    <a:pt x="38" y="6"/>
                    <a:pt x="38" y="6"/>
                    <a:pt x="38" y="6"/>
                  </a:cubicBezTo>
                  <a:cubicBezTo>
                    <a:pt x="42" y="1"/>
                    <a:pt x="49" y="0"/>
                    <a:pt x="53" y="4"/>
                  </a:cubicBezTo>
                  <a:cubicBezTo>
                    <a:pt x="58" y="8"/>
                    <a:pt x="59" y="15"/>
                    <a:pt x="55" y="20"/>
                  </a:cubicBezTo>
                  <a:cubicBezTo>
                    <a:pt x="21" y="64"/>
                    <a:pt x="21" y="64"/>
                    <a:pt x="21" y="64"/>
                  </a:cubicBezTo>
                  <a:cubicBezTo>
                    <a:pt x="19" y="66"/>
                    <a:pt x="17" y="68"/>
                    <a:pt x="14" y="68"/>
                  </a:cubicBezTo>
                  <a:cubicBezTo>
                    <a:pt x="13" y="68"/>
                    <a:pt x="13" y="68"/>
                    <a:pt x="12" y="68"/>
                  </a:cubicBezTo>
                  <a:close/>
                  <a:moveTo>
                    <a:pt x="47" y="10"/>
                  </a:moveTo>
                  <a:cubicBezTo>
                    <a:pt x="46" y="10"/>
                    <a:pt x="45" y="10"/>
                    <a:pt x="44" y="11"/>
                  </a:cubicBezTo>
                  <a:cubicBezTo>
                    <a:pt x="10" y="55"/>
                    <a:pt x="10" y="55"/>
                    <a:pt x="10" y="55"/>
                  </a:cubicBezTo>
                  <a:cubicBezTo>
                    <a:pt x="9" y="57"/>
                    <a:pt x="9" y="58"/>
                    <a:pt x="11" y="59"/>
                  </a:cubicBezTo>
                  <a:cubicBezTo>
                    <a:pt x="11" y="60"/>
                    <a:pt x="12" y="60"/>
                    <a:pt x="13" y="60"/>
                  </a:cubicBezTo>
                  <a:cubicBezTo>
                    <a:pt x="13" y="60"/>
                    <a:pt x="14" y="59"/>
                    <a:pt x="15" y="59"/>
                  </a:cubicBezTo>
                  <a:cubicBezTo>
                    <a:pt x="15" y="59"/>
                    <a:pt x="15" y="59"/>
                    <a:pt x="15" y="59"/>
                  </a:cubicBezTo>
                  <a:cubicBezTo>
                    <a:pt x="49" y="15"/>
                    <a:pt x="49" y="15"/>
                    <a:pt x="49" y="15"/>
                  </a:cubicBezTo>
                  <a:cubicBezTo>
                    <a:pt x="49" y="14"/>
                    <a:pt x="50" y="13"/>
                    <a:pt x="50" y="12"/>
                  </a:cubicBezTo>
                  <a:cubicBezTo>
                    <a:pt x="49" y="12"/>
                    <a:pt x="49" y="11"/>
                    <a:pt x="48" y="10"/>
                  </a:cubicBezTo>
                  <a:cubicBezTo>
                    <a:pt x="48" y="10"/>
                    <a:pt x="47" y="10"/>
                    <a:pt x="47"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8" name="Freeform 126"/>
            <p:cNvSpPr/>
            <p:nvPr/>
          </p:nvSpPr>
          <p:spPr bwMode="auto">
            <a:xfrm>
              <a:off x="6111876" y="1817688"/>
              <a:ext cx="60325" cy="212725"/>
            </a:xfrm>
            <a:custGeom>
              <a:avLst/>
              <a:gdLst>
                <a:gd name="T0" fmla="*/ 14 w 20"/>
                <a:gd name="T1" fmla="*/ 64 h 71"/>
                <a:gd name="T2" fmla="*/ 20 w 20"/>
                <a:gd name="T3" fmla="*/ 8 h 71"/>
                <a:gd name="T4" fmla="*/ 13 w 20"/>
                <a:gd name="T5" fmla="*/ 1 h 71"/>
                <a:gd name="T6" fmla="*/ 13 w 20"/>
                <a:gd name="T7" fmla="*/ 1 h 71"/>
                <a:gd name="T8" fmla="*/ 6 w 20"/>
                <a:gd name="T9" fmla="*/ 7 h 71"/>
                <a:gd name="T10" fmla="*/ 1 w 20"/>
                <a:gd name="T11" fmla="*/ 63 h 71"/>
                <a:gd name="T12" fmla="*/ 7 w 20"/>
                <a:gd name="T13" fmla="*/ 70 h 71"/>
                <a:gd name="T14" fmla="*/ 7 w 20"/>
                <a:gd name="T15" fmla="*/ 70 h 71"/>
                <a:gd name="T16" fmla="*/ 14 w 20"/>
                <a:gd name="T17" fmla="*/ 6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71">
                  <a:moveTo>
                    <a:pt x="14" y="64"/>
                  </a:moveTo>
                  <a:cubicBezTo>
                    <a:pt x="20" y="8"/>
                    <a:pt x="20" y="8"/>
                    <a:pt x="20" y="8"/>
                  </a:cubicBezTo>
                  <a:cubicBezTo>
                    <a:pt x="20" y="5"/>
                    <a:pt x="17" y="1"/>
                    <a:pt x="13" y="1"/>
                  </a:cubicBezTo>
                  <a:cubicBezTo>
                    <a:pt x="13" y="1"/>
                    <a:pt x="13" y="1"/>
                    <a:pt x="13" y="1"/>
                  </a:cubicBezTo>
                  <a:cubicBezTo>
                    <a:pt x="10" y="0"/>
                    <a:pt x="6" y="3"/>
                    <a:pt x="6" y="7"/>
                  </a:cubicBezTo>
                  <a:cubicBezTo>
                    <a:pt x="1" y="63"/>
                    <a:pt x="1" y="63"/>
                    <a:pt x="1" y="63"/>
                  </a:cubicBezTo>
                  <a:cubicBezTo>
                    <a:pt x="0" y="67"/>
                    <a:pt x="3" y="70"/>
                    <a:pt x="7" y="70"/>
                  </a:cubicBezTo>
                  <a:cubicBezTo>
                    <a:pt x="7" y="70"/>
                    <a:pt x="7" y="70"/>
                    <a:pt x="7" y="70"/>
                  </a:cubicBezTo>
                  <a:cubicBezTo>
                    <a:pt x="11" y="71"/>
                    <a:pt x="14" y="68"/>
                    <a:pt x="14" y="6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9" name="Freeform 127"/>
            <p:cNvSpPr>
              <a:spLocks noEditPoints="1"/>
            </p:cNvSpPr>
            <p:nvPr/>
          </p:nvSpPr>
          <p:spPr bwMode="auto">
            <a:xfrm>
              <a:off x="6100763" y="1808163"/>
              <a:ext cx="82550" cy="230187"/>
            </a:xfrm>
            <a:custGeom>
              <a:avLst/>
              <a:gdLst>
                <a:gd name="T0" fmla="*/ 12 w 28"/>
                <a:gd name="T1" fmla="*/ 77 h 77"/>
                <a:gd name="T2" fmla="*/ 10 w 28"/>
                <a:gd name="T3" fmla="*/ 77 h 77"/>
                <a:gd name="T4" fmla="*/ 3 w 28"/>
                <a:gd name="T5" fmla="*/ 74 h 77"/>
                <a:gd name="T6" fmla="*/ 1 w 28"/>
                <a:gd name="T7" fmla="*/ 65 h 77"/>
                <a:gd name="T8" fmla="*/ 6 w 28"/>
                <a:gd name="T9" fmla="*/ 10 h 77"/>
                <a:gd name="T10" fmla="*/ 10 w 28"/>
                <a:gd name="T11" fmla="*/ 2 h 77"/>
                <a:gd name="T12" fmla="*/ 18 w 28"/>
                <a:gd name="T13" fmla="*/ 0 h 77"/>
                <a:gd name="T14" fmla="*/ 28 w 28"/>
                <a:gd name="T15" fmla="*/ 12 h 77"/>
                <a:gd name="T16" fmla="*/ 22 w 28"/>
                <a:gd name="T17" fmla="*/ 68 h 77"/>
                <a:gd name="T18" fmla="*/ 22 w 28"/>
                <a:gd name="T19" fmla="*/ 68 h 77"/>
                <a:gd name="T20" fmla="*/ 19 w 28"/>
                <a:gd name="T21" fmla="*/ 75 h 77"/>
                <a:gd name="T22" fmla="*/ 12 w 28"/>
                <a:gd name="T23" fmla="*/ 77 h 77"/>
                <a:gd name="T24" fmla="*/ 17 w 28"/>
                <a:gd name="T25" fmla="*/ 8 h 77"/>
                <a:gd name="T26" fmla="*/ 15 w 28"/>
                <a:gd name="T27" fmla="*/ 8 h 77"/>
                <a:gd name="T28" fmla="*/ 14 w 28"/>
                <a:gd name="T29" fmla="*/ 10 h 77"/>
                <a:gd name="T30" fmla="*/ 9 w 28"/>
                <a:gd name="T31" fmla="*/ 66 h 77"/>
                <a:gd name="T32" fmla="*/ 9 w 28"/>
                <a:gd name="T33" fmla="*/ 68 h 77"/>
                <a:gd name="T34" fmla="*/ 11 w 28"/>
                <a:gd name="T35" fmla="*/ 69 h 77"/>
                <a:gd name="T36" fmla="*/ 13 w 28"/>
                <a:gd name="T37" fmla="*/ 69 h 77"/>
                <a:gd name="T38" fmla="*/ 14 w 28"/>
                <a:gd name="T39" fmla="*/ 67 h 77"/>
                <a:gd name="T40" fmla="*/ 14 w 28"/>
                <a:gd name="T41" fmla="*/ 67 h 77"/>
                <a:gd name="T42" fmla="*/ 20 w 28"/>
                <a:gd name="T43" fmla="*/ 11 h 77"/>
                <a:gd name="T44" fmla="*/ 17 w 28"/>
                <a:gd name="T45" fmla="*/ 8 h 77"/>
                <a:gd name="T46" fmla="*/ 17 w 28"/>
                <a:gd name="T47" fmla="*/ 8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8" h="77">
                  <a:moveTo>
                    <a:pt x="12" y="77"/>
                  </a:moveTo>
                  <a:cubicBezTo>
                    <a:pt x="11" y="77"/>
                    <a:pt x="11" y="77"/>
                    <a:pt x="10" y="77"/>
                  </a:cubicBezTo>
                  <a:cubicBezTo>
                    <a:pt x="8" y="77"/>
                    <a:pt x="5" y="76"/>
                    <a:pt x="3" y="74"/>
                  </a:cubicBezTo>
                  <a:cubicBezTo>
                    <a:pt x="1" y="71"/>
                    <a:pt x="0" y="68"/>
                    <a:pt x="1" y="65"/>
                  </a:cubicBezTo>
                  <a:cubicBezTo>
                    <a:pt x="6" y="10"/>
                    <a:pt x="6" y="10"/>
                    <a:pt x="6" y="10"/>
                  </a:cubicBezTo>
                  <a:cubicBezTo>
                    <a:pt x="6" y="7"/>
                    <a:pt x="7" y="4"/>
                    <a:pt x="10" y="2"/>
                  </a:cubicBezTo>
                  <a:cubicBezTo>
                    <a:pt x="12" y="0"/>
                    <a:pt x="15" y="0"/>
                    <a:pt x="18" y="0"/>
                  </a:cubicBezTo>
                  <a:cubicBezTo>
                    <a:pt x="24" y="0"/>
                    <a:pt x="28" y="6"/>
                    <a:pt x="28" y="12"/>
                  </a:cubicBezTo>
                  <a:cubicBezTo>
                    <a:pt x="22" y="68"/>
                    <a:pt x="22" y="68"/>
                    <a:pt x="22" y="68"/>
                  </a:cubicBezTo>
                  <a:cubicBezTo>
                    <a:pt x="22" y="68"/>
                    <a:pt x="22" y="68"/>
                    <a:pt x="22" y="68"/>
                  </a:cubicBezTo>
                  <a:cubicBezTo>
                    <a:pt x="22" y="70"/>
                    <a:pt x="21" y="73"/>
                    <a:pt x="19" y="75"/>
                  </a:cubicBezTo>
                  <a:cubicBezTo>
                    <a:pt x="17" y="77"/>
                    <a:pt x="14" y="77"/>
                    <a:pt x="12" y="77"/>
                  </a:cubicBezTo>
                  <a:close/>
                  <a:moveTo>
                    <a:pt x="17" y="8"/>
                  </a:moveTo>
                  <a:cubicBezTo>
                    <a:pt x="16" y="8"/>
                    <a:pt x="15" y="8"/>
                    <a:pt x="15" y="8"/>
                  </a:cubicBezTo>
                  <a:cubicBezTo>
                    <a:pt x="14" y="9"/>
                    <a:pt x="14" y="10"/>
                    <a:pt x="14" y="10"/>
                  </a:cubicBezTo>
                  <a:cubicBezTo>
                    <a:pt x="9" y="66"/>
                    <a:pt x="9" y="66"/>
                    <a:pt x="9" y="66"/>
                  </a:cubicBezTo>
                  <a:cubicBezTo>
                    <a:pt x="8" y="67"/>
                    <a:pt x="9" y="68"/>
                    <a:pt x="9" y="68"/>
                  </a:cubicBezTo>
                  <a:cubicBezTo>
                    <a:pt x="10" y="69"/>
                    <a:pt x="10" y="69"/>
                    <a:pt x="11" y="69"/>
                  </a:cubicBezTo>
                  <a:cubicBezTo>
                    <a:pt x="12" y="70"/>
                    <a:pt x="13" y="69"/>
                    <a:pt x="13" y="69"/>
                  </a:cubicBezTo>
                  <a:cubicBezTo>
                    <a:pt x="14" y="68"/>
                    <a:pt x="14" y="68"/>
                    <a:pt x="14" y="67"/>
                  </a:cubicBezTo>
                  <a:cubicBezTo>
                    <a:pt x="14" y="67"/>
                    <a:pt x="14" y="67"/>
                    <a:pt x="14" y="67"/>
                  </a:cubicBezTo>
                  <a:cubicBezTo>
                    <a:pt x="20" y="11"/>
                    <a:pt x="20" y="11"/>
                    <a:pt x="20" y="11"/>
                  </a:cubicBezTo>
                  <a:cubicBezTo>
                    <a:pt x="20" y="9"/>
                    <a:pt x="19" y="8"/>
                    <a:pt x="17" y="8"/>
                  </a:cubicBezTo>
                  <a:cubicBezTo>
                    <a:pt x="17" y="8"/>
                    <a:pt x="17" y="8"/>
                    <a:pt x="1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0" name="Freeform 128"/>
            <p:cNvSpPr/>
            <p:nvPr/>
          </p:nvSpPr>
          <p:spPr bwMode="auto">
            <a:xfrm>
              <a:off x="5751513" y="1647825"/>
              <a:ext cx="203200" cy="103187"/>
            </a:xfrm>
            <a:custGeom>
              <a:avLst/>
              <a:gdLst>
                <a:gd name="T0" fmla="*/ 5 w 68"/>
                <a:gd name="T1" fmla="*/ 20 h 35"/>
                <a:gd name="T2" fmla="*/ 58 w 68"/>
                <a:gd name="T3" fmla="*/ 1 h 35"/>
                <a:gd name="T4" fmla="*/ 67 w 68"/>
                <a:gd name="T5" fmla="*/ 5 h 35"/>
                <a:gd name="T6" fmla="*/ 67 w 68"/>
                <a:gd name="T7" fmla="*/ 5 h 35"/>
                <a:gd name="T8" fmla="*/ 63 w 68"/>
                <a:gd name="T9" fmla="*/ 14 h 35"/>
                <a:gd name="T10" fmla="*/ 10 w 68"/>
                <a:gd name="T11" fmla="*/ 33 h 35"/>
                <a:gd name="T12" fmla="*/ 1 w 68"/>
                <a:gd name="T13" fmla="*/ 29 h 35"/>
                <a:gd name="T14" fmla="*/ 1 w 68"/>
                <a:gd name="T15" fmla="*/ 29 h 35"/>
                <a:gd name="T16" fmla="*/ 5 w 68"/>
                <a:gd name="T17" fmla="*/ 2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35">
                  <a:moveTo>
                    <a:pt x="5" y="20"/>
                  </a:moveTo>
                  <a:cubicBezTo>
                    <a:pt x="58" y="1"/>
                    <a:pt x="58" y="1"/>
                    <a:pt x="58" y="1"/>
                  </a:cubicBezTo>
                  <a:cubicBezTo>
                    <a:pt x="61" y="0"/>
                    <a:pt x="65" y="2"/>
                    <a:pt x="67" y="5"/>
                  </a:cubicBezTo>
                  <a:cubicBezTo>
                    <a:pt x="67" y="5"/>
                    <a:pt x="67" y="5"/>
                    <a:pt x="67" y="5"/>
                  </a:cubicBezTo>
                  <a:cubicBezTo>
                    <a:pt x="68" y="9"/>
                    <a:pt x="66" y="13"/>
                    <a:pt x="63" y="14"/>
                  </a:cubicBezTo>
                  <a:cubicBezTo>
                    <a:pt x="10" y="33"/>
                    <a:pt x="10" y="33"/>
                    <a:pt x="10" y="33"/>
                  </a:cubicBezTo>
                  <a:cubicBezTo>
                    <a:pt x="6" y="35"/>
                    <a:pt x="2" y="33"/>
                    <a:pt x="1" y="29"/>
                  </a:cubicBezTo>
                  <a:cubicBezTo>
                    <a:pt x="1" y="29"/>
                    <a:pt x="1" y="29"/>
                    <a:pt x="1" y="29"/>
                  </a:cubicBezTo>
                  <a:cubicBezTo>
                    <a:pt x="0" y="25"/>
                    <a:pt x="2" y="21"/>
                    <a:pt x="5" y="20"/>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1" name="Freeform 129"/>
            <p:cNvSpPr>
              <a:spLocks noEditPoints="1"/>
            </p:cNvSpPr>
            <p:nvPr/>
          </p:nvSpPr>
          <p:spPr bwMode="auto">
            <a:xfrm>
              <a:off x="5738813" y="1631950"/>
              <a:ext cx="230188" cy="128587"/>
            </a:xfrm>
            <a:custGeom>
              <a:avLst/>
              <a:gdLst>
                <a:gd name="T0" fmla="*/ 12 w 77"/>
                <a:gd name="T1" fmla="*/ 43 h 43"/>
                <a:gd name="T2" fmla="*/ 1 w 77"/>
                <a:gd name="T3" fmla="*/ 35 h 43"/>
                <a:gd name="T4" fmla="*/ 2 w 77"/>
                <a:gd name="T5" fmla="*/ 27 h 43"/>
                <a:gd name="T6" fmla="*/ 8 w 77"/>
                <a:gd name="T7" fmla="*/ 21 h 43"/>
                <a:gd name="T8" fmla="*/ 61 w 77"/>
                <a:gd name="T9" fmla="*/ 2 h 43"/>
                <a:gd name="T10" fmla="*/ 75 w 77"/>
                <a:gd name="T11" fmla="*/ 9 h 43"/>
                <a:gd name="T12" fmla="*/ 68 w 77"/>
                <a:gd name="T13" fmla="*/ 23 h 43"/>
                <a:gd name="T14" fmla="*/ 15 w 77"/>
                <a:gd name="T15" fmla="*/ 42 h 43"/>
                <a:gd name="T16" fmla="*/ 12 w 77"/>
                <a:gd name="T17" fmla="*/ 43 h 43"/>
                <a:gd name="T18" fmla="*/ 64 w 77"/>
                <a:gd name="T19" fmla="*/ 10 h 43"/>
                <a:gd name="T20" fmla="*/ 63 w 77"/>
                <a:gd name="T21" fmla="*/ 10 h 43"/>
                <a:gd name="T22" fmla="*/ 11 w 77"/>
                <a:gd name="T23" fmla="*/ 29 h 43"/>
                <a:gd name="T24" fmla="*/ 11 w 77"/>
                <a:gd name="T25" fmla="*/ 29 h 43"/>
                <a:gd name="T26" fmla="*/ 9 w 77"/>
                <a:gd name="T27" fmla="*/ 30 h 43"/>
                <a:gd name="T28" fmla="*/ 9 w 77"/>
                <a:gd name="T29" fmla="*/ 33 h 43"/>
                <a:gd name="T30" fmla="*/ 13 w 77"/>
                <a:gd name="T31" fmla="*/ 34 h 43"/>
                <a:gd name="T32" fmla="*/ 65 w 77"/>
                <a:gd name="T33" fmla="*/ 16 h 43"/>
                <a:gd name="T34" fmla="*/ 67 w 77"/>
                <a:gd name="T35" fmla="*/ 12 h 43"/>
                <a:gd name="T36" fmla="*/ 64 w 77"/>
                <a:gd name="T37" fmla="*/ 1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7" h="43">
                  <a:moveTo>
                    <a:pt x="12" y="43"/>
                  </a:moveTo>
                  <a:cubicBezTo>
                    <a:pt x="7" y="43"/>
                    <a:pt x="3" y="40"/>
                    <a:pt x="1" y="35"/>
                  </a:cubicBezTo>
                  <a:cubicBezTo>
                    <a:pt x="0" y="33"/>
                    <a:pt x="0" y="30"/>
                    <a:pt x="2" y="27"/>
                  </a:cubicBezTo>
                  <a:cubicBezTo>
                    <a:pt x="3" y="24"/>
                    <a:pt x="5" y="22"/>
                    <a:pt x="8" y="21"/>
                  </a:cubicBezTo>
                  <a:cubicBezTo>
                    <a:pt x="61" y="2"/>
                    <a:pt x="61" y="2"/>
                    <a:pt x="61" y="2"/>
                  </a:cubicBezTo>
                  <a:cubicBezTo>
                    <a:pt x="66" y="0"/>
                    <a:pt x="73" y="3"/>
                    <a:pt x="75" y="9"/>
                  </a:cubicBezTo>
                  <a:cubicBezTo>
                    <a:pt x="77" y="15"/>
                    <a:pt x="74" y="21"/>
                    <a:pt x="68" y="23"/>
                  </a:cubicBezTo>
                  <a:cubicBezTo>
                    <a:pt x="15" y="42"/>
                    <a:pt x="15" y="42"/>
                    <a:pt x="15" y="42"/>
                  </a:cubicBezTo>
                  <a:cubicBezTo>
                    <a:pt x="14" y="42"/>
                    <a:pt x="13" y="43"/>
                    <a:pt x="12" y="43"/>
                  </a:cubicBezTo>
                  <a:close/>
                  <a:moveTo>
                    <a:pt x="64" y="10"/>
                  </a:moveTo>
                  <a:cubicBezTo>
                    <a:pt x="64" y="10"/>
                    <a:pt x="64" y="10"/>
                    <a:pt x="63" y="10"/>
                  </a:cubicBezTo>
                  <a:cubicBezTo>
                    <a:pt x="11" y="29"/>
                    <a:pt x="11" y="29"/>
                    <a:pt x="11" y="29"/>
                  </a:cubicBezTo>
                  <a:cubicBezTo>
                    <a:pt x="11" y="29"/>
                    <a:pt x="11" y="29"/>
                    <a:pt x="11" y="29"/>
                  </a:cubicBezTo>
                  <a:cubicBezTo>
                    <a:pt x="10" y="29"/>
                    <a:pt x="9" y="30"/>
                    <a:pt x="9" y="30"/>
                  </a:cubicBezTo>
                  <a:cubicBezTo>
                    <a:pt x="8" y="31"/>
                    <a:pt x="8" y="32"/>
                    <a:pt x="9" y="33"/>
                  </a:cubicBezTo>
                  <a:cubicBezTo>
                    <a:pt x="9" y="34"/>
                    <a:pt x="11" y="35"/>
                    <a:pt x="13" y="34"/>
                  </a:cubicBezTo>
                  <a:cubicBezTo>
                    <a:pt x="65" y="16"/>
                    <a:pt x="65" y="16"/>
                    <a:pt x="65" y="16"/>
                  </a:cubicBezTo>
                  <a:cubicBezTo>
                    <a:pt x="67" y="15"/>
                    <a:pt x="68" y="13"/>
                    <a:pt x="67" y="12"/>
                  </a:cubicBezTo>
                  <a:cubicBezTo>
                    <a:pt x="67" y="11"/>
                    <a:pt x="65" y="10"/>
                    <a:pt x="64"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2" name="Freeform 130"/>
            <p:cNvSpPr/>
            <p:nvPr/>
          </p:nvSpPr>
          <p:spPr bwMode="auto">
            <a:xfrm>
              <a:off x="5819776" y="1449388"/>
              <a:ext cx="555625" cy="476250"/>
            </a:xfrm>
            <a:custGeom>
              <a:avLst/>
              <a:gdLst>
                <a:gd name="T0" fmla="*/ 22 w 186"/>
                <a:gd name="T1" fmla="*/ 0 h 159"/>
                <a:gd name="T2" fmla="*/ 13 w 186"/>
                <a:gd name="T3" fmla="*/ 11 h 159"/>
                <a:gd name="T4" fmla="*/ 19 w 186"/>
                <a:gd name="T5" fmla="*/ 66 h 159"/>
                <a:gd name="T6" fmla="*/ 122 w 186"/>
                <a:gd name="T7" fmla="*/ 146 h 159"/>
                <a:gd name="T8" fmla="*/ 177 w 186"/>
                <a:gd name="T9" fmla="*/ 138 h 159"/>
                <a:gd name="T10" fmla="*/ 186 w 186"/>
                <a:gd name="T11" fmla="*/ 127 h 159"/>
                <a:gd name="T12" fmla="*/ 22 w 186"/>
                <a:gd name="T13" fmla="*/ 0 h 159"/>
              </a:gdLst>
              <a:ahLst/>
              <a:cxnLst>
                <a:cxn ang="0">
                  <a:pos x="T0" y="T1"/>
                </a:cxn>
                <a:cxn ang="0">
                  <a:pos x="T2" y="T3"/>
                </a:cxn>
                <a:cxn ang="0">
                  <a:pos x="T4" y="T5"/>
                </a:cxn>
                <a:cxn ang="0">
                  <a:pos x="T6" y="T7"/>
                </a:cxn>
                <a:cxn ang="0">
                  <a:pos x="T8" y="T9"/>
                </a:cxn>
                <a:cxn ang="0">
                  <a:pos x="T10" y="T11"/>
                </a:cxn>
                <a:cxn ang="0">
                  <a:pos x="T12" y="T13"/>
                </a:cxn>
              </a:cxnLst>
              <a:rect l="0" t="0" r="r" b="b"/>
              <a:pathLst>
                <a:path w="186" h="159">
                  <a:moveTo>
                    <a:pt x="22" y="0"/>
                  </a:moveTo>
                  <a:cubicBezTo>
                    <a:pt x="13" y="11"/>
                    <a:pt x="13" y="11"/>
                    <a:pt x="13" y="11"/>
                  </a:cubicBezTo>
                  <a:cubicBezTo>
                    <a:pt x="0" y="29"/>
                    <a:pt x="2" y="53"/>
                    <a:pt x="19" y="66"/>
                  </a:cubicBezTo>
                  <a:cubicBezTo>
                    <a:pt x="122" y="146"/>
                    <a:pt x="122" y="146"/>
                    <a:pt x="122" y="146"/>
                  </a:cubicBezTo>
                  <a:cubicBezTo>
                    <a:pt x="139" y="159"/>
                    <a:pt x="164" y="156"/>
                    <a:pt x="177" y="138"/>
                  </a:cubicBezTo>
                  <a:cubicBezTo>
                    <a:pt x="186" y="127"/>
                    <a:pt x="186" y="127"/>
                    <a:pt x="186" y="127"/>
                  </a:cubicBezTo>
                  <a:lnTo>
                    <a:pt x="22" y="0"/>
                  </a:ln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3" name="Freeform 131"/>
            <p:cNvSpPr>
              <a:spLocks noEditPoints="1"/>
            </p:cNvSpPr>
            <p:nvPr/>
          </p:nvSpPr>
          <p:spPr bwMode="auto">
            <a:xfrm>
              <a:off x="5805488" y="1438275"/>
              <a:ext cx="581025" cy="484187"/>
            </a:xfrm>
            <a:custGeom>
              <a:avLst/>
              <a:gdLst>
                <a:gd name="T0" fmla="*/ 150 w 195"/>
                <a:gd name="T1" fmla="*/ 162 h 162"/>
                <a:gd name="T2" fmla="*/ 125 w 195"/>
                <a:gd name="T3" fmla="*/ 154 h 162"/>
                <a:gd name="T4" fmla="*/ 22 w 195"/>
                <a:gd name="T5" fmla="*/ 73 h 162"/>
                <a:gd name="T6" fmla="*/ 15 w 195"/>
                <a:gd name="T7" fmla="*/ 13 h 162"/>
                <a:gd name="T8" fmla="*/ 24 w 195"/>
                <a:gd name="T9" fmla="*/ 2 h 162"/>
                <a:gd name="T10" fmla="*/ 27 w 195"/>
                <a:gd name="T11" fmla="*/ 0 h 162"/>
                <a:gd name="T12" fmla="*/ 30 w 195"/>
                <a:gd name="T13" fmla="*/ 1 h 162"/>
                <a:gd name="T14" fmla="*/ 193 w 195"/>
                <a:gd name="T15" fmla="*/ 128 h 162"/>
                <a:gd name="T16" fmla="*/ 195 w 195"/>
                <a:gd name="T17" fmla="*/ 131 h 162"/>
                <a:gd name="T18" fmla="*/ 194 w 195"/>
                <a:gd name="T19" fmla="*/ 134 h 162"/>
                <a:gd name="T20" fmla="*/ 185 w 195"/>
                <a:gd name="T21" fmla="*/ 145 h 162"/>
                <a:gd name="T22" fmla="*/ 150 w 195"/>
                <a:gd name="T23" fmla="*/ 162 h 162"/>
                <a:gd name="T24" fmla="*/ 28 w 195"/>
                <a:gd name="T25" fmla="*/ 10 h 162"/>
                <a:gd name="T26" fmla="*/ 21 w 195"/>
                <a:gd name="T27" fmla="*/ 18 h 162"/>
                <a:gd name="T28" fmla="*/ 27 w 195"/>
                <a:gd name="T29" fmla="*/ 67 h 162"/>
                <a:gd name="T30" fmla="*/ 130 w 195"/>
                <a:gd name="T31" fmla="*/ 147 h 162"/>
                <a:gd name="T32" fmla="*/ 179 w 195"/>
                <a:gd name="T33" fmla="*/ 140 h 162"/>
                <a:gd name="T34" fmla="*/ 185 w 195"/>
                <a:gd name="T35" fmla="*/ 132 h 162"/>
                <a:gd name="T36" fmla="*/ 28 w 195"/>
                <a:gd name="T37" fmla="*/ 1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95" h="162">
                  <a:moveTo>
                    <a:pt x="150" y="162"/>
                  </a:moveTo>
                  <a:cubicBezTo>
                    <a:pt x="141" y="162"/>
                    <a:pt x="132" y="159"/>
                    <a:pt x="125" y="154"/>
                  </a:cubicBezTo>
                  <a:cubicBezTo>
                    <a:pt x="22" y="73"/>
                    <a:pt x="22" y="73"/>
                    <a:pt x="22" y="73"/>
                  </a:cubicBezTo>
                  <a:cubicBezTo>
                    <a:pt x="3" y="59"/>
                    <a:pt x="0" y="32"/>
                    <a:pt x="15" y="13"/>
                  </a:cubicBezTo>
                  <a:cubicBezTo>
                    <a:pt x="24" y="2"/>
                    <a:pt x="24" y="2"/>
                    <a:pt x="24" y="2"/>
                  </a:cubicBezTo>
                  <a:cubicBezTo>
                    <a:pt x="25" y="1"/>
                    <a:pt x="26" y="0"/>
                    <a:pt x="27" y="0"/>
                  </a:cubicBezTo>
                  <a:cubicBezTo>
                    <a:pt x="28" y="0"/>
                    <a:pt x="29" y="0"/>
                    <a:pt x="30" y="1"/>
                  </a:cubicBezTo>
                  <a:cubicBezTo>
                    <a:pt x="193" y="128"/>
                    <a:pt x="193" y="128"/>
                    <a:pt x="193" y="128"/>
                  </a:cubicBezTo>
                  <a:cubicBezTo>
                    <a:pt x="194" y="129"/>
                    <a:pt x="195" y="129"/>
                    <a:pt x="195" y="131"/>
                  </a:cubicBezTo>
                  <a:cubicBezTo>
                    <a:pt x="195" y="132"/>
                    <a:pt x="195" y="133"/>
                    <a:pt x="194" y="134"/>
                  </a:cubicBezTo>
                  <a:cubicBezTo>
                    <a:pt x="185" y="145"/>
                    <a:pt x="185" y="145"/>
                    <a:pt x="185" y="145"/>
                  </a:cubicBezTo>
                  <a:cubicBezTo>
                    <a:pt x="176" y="156"/>
                    <a:pt x="163" y="162"/>
                    <a:pt x="150" y="162"/>
                  </a:cubicBezTo>
                  <a:close/>
                  <a:moveTo>
                    <a:pt x="28" y="10"/>
                  </a:moveTo>
                  <a:cubicBezTo>
                    <a:pt x="21" y="18"/>
                    <a:pt x="21" y="18"/>
                    <a:pt x="21" y="18"/>
                  </a:cubicBezTo>
                  <a:cubicBezTo>
                    <a:pt x="9" y="33"/>
                    <a:pt x="12" y="56"/>
                    <a:pt x="27" y="67"/>
                  </a:cubicBezTo>
                  <a:cubicBezTo>
                    <a:pt x="130" y="147"/>
                    <a:pt x="130" y="147"/>
                    <a:pt x="130" y="147"/>
                  </a:cubicBezTo>
                  <a:cubicBezTo>
                    <a:pt x="145" y="159"/>
                    <a:pt x="167" y="156"/>
                    <a:pt x="179" y="140"/>
                  </a:cubicBezTo>
                  <a:cubicBezTo>
                    <a:pt x="185" y="132"/>
                    <a:pt x="185" y="132"/>
                    <a:pt x="185" y="132"/>
                  </a:cubicBezTo>
                  <a:lnTo>
                    <a:pt x="28" y="10"/>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4" name="Freeform 132"/>
            <p:cNvSpPr/>
            <p:nvPr/>
          </p:nvSpPr>
          <p:spPr bwMode="auto">
            <a:xfrm>
              <a:off x="5283201" y="1952625"/>
              <a:ext cx="736600" cy="555625"/>
            </a:xfrm>
            <a:custGeom>
              <a:avLst/>
              <a:gdLst>
                <a:gd name="T0" fmla="*/ 233 w 247"/>
                <a:gd name="T1" fmla="*/ 184 h 186"/>
                <a:gd name="T2" fmla="*/ 3 w 247"/>
                <a:gd name="T3" fmla="*/ 18 h 186"/>
                <a:gd name="T4" fmla="*/ 2 w 247"/>
                <a:gd name="T5" fmla="*/ 9 h 186"/>
                <a:gd name="T6" fmla="*/ 6 w 247"/>
                <a:gd name="T7" fmla="*/ 4 h 186"/>
                <a:gd name="T8" fmla="*/ 14 w 247"/>
                <a:gd name="T9" fmla="*/ 2 h 186"/>
                <a:gd name="T10" fmla="*/ 244 w 247"/>
                <a:gd name="T11" fmla="*/ 169 h 186"/>
                <a:gd name="T12" fmla="*/ 246 w 247"/>
                <a:gd name="T13" fmla="*/ 177 h 186"/>
                <a:gd name="T14" fmla="*/ 242 w 247"/>
                <a:gd name="T15" fmla="*/ 183 h 186"/>
                <a:gd name="T16" fmla="*/ 233 w 247"/>
                <a:gd name="T17" fmla="*/ 18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7" h="186">
                  <a:moveTo>
                    <a:pt x="233" y="184"/>
                  </a:moveTo>
                  <a:cubicBezTo>
                    <a:pt x="3" y="18"/>
                    <a:pt x="3" y="18"/>
                    <a:pt x="3" y="18"/>
                  </a:cubicBezTo>
                  <a:cubicBezTo>
                    <a:pt x="0" y="16"/>
                    <a:pt x="0" y="12"/>
                    <a:pt x="2" y="9"/>
                  </a:cubicBezTo>
                  <a:cubicBezTo>
                    <a:pt x="6" y="4"/>
                    <a:pt x="6" y="4"/>
                    <a:pt x="6" y="4"/>
                  </a:cubicBezTo>
                  <a:cubicBezTo>
                    <a:pt x="8" y="1"/>
                    <a:pt x="11" y="0"/>
                    <a:pt x="14" y="2"/>
                  </a:cubicBezTo>
                  <a:cubicBezTo>
                    <a:pt x="244" y="169"/>
                    <a:pt x="244" y="169"/>
                    <a:pt x="244" y="169"/>
                  </a:cubicBezTo>
                  <a:cubicBezTo>
                    <a:pt x="247" y="171"/>
                    <a:pt x="247" y="174"/>
                    <a:pt x="246" y="177"/>
                  </a:cubicBezTo>
                  <a:cubicBezTo>
                    <a:pt x="242" y="183"/>
                    <a:pt x="242" y="183"/>
                    <a:pt x="242" y="183"/>
                  </a:cubicBezTo>
                  <a:cubicBezTo>
                    <a:pt x="240" y="185"/>
                    <a:pt x="236" y="186"/>
                    <a:pt x="233" y="184"/>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5" name="Freeform 133"/>
            <p:cNvSpPr>
              <a:spLocks noEditPoints="1"/>
            </p:cNvSpPr>
            <p:nvPr/>
          </p:nvSpPr>
          <p:spPr bwMode="auto">
            <a:xfrm>
              <a:off x="5267326" y="1939925"/>
              <a:ext cx="765175" cy="576262"/>
            </a:xfrm>
            <a:custGeom>
              <a:avLst/>
              <a:gdLst>
                <a:gd name="T0" fmla="*/ 242 w 256"/>
                <a:gd name="T1" fmla="*/ 193 h 193"/>
                <a:gd name="T2" fmla="*/ 236 w 256"/>
                <a:gd name="T3" fmla="*/ 191 h 193"/>
                <a:gd name="T4" fmla="*/ 6 w 256"/>
                <a:gd name="T5" fmla="*/ 25 h 193"/>
                <a:gd name="T6" fmla="*/ 3 w 256"/>
                <a:gd name="T7" fmla="*/ 11 h 193"/>
                <a:gd name="T8" fmla="*/ 7 w 256"/>
                <a:gd name="T9" fmla="*/ 5 h 193"/>
                <a:gd name="T10" fmla="*/ 21 w 256"/>
                <a:gd name="T11" fmla="*/ 3 h 193"/>
                <a:gd name="T12" fmla="*/ 251 w 256"/>
                <a:gd name="T13" fmla="*/ 169 h 193"/>
                <a:gd name="T14" fmla="*/ 256 w 256"/>
                <a:gd name="T15" fmla="*/ 176 h 193"/>
                <a:gd name="T16" fmla="*/ 254 w 256"/>
                <a:gd name="T17" fmla="*/ 183 h 193"/>
                <a:gd name="T18" fmla="*/ 250 w 256"/>
                <a:gd name="T19" fmla="*/ 189 h 193"/>
                <a:gd name="T20" fmla="*/ 243 w 256"/>
                <a:gd name="T21" fmla="*/ 193 h 193"/>
                <a:gd name="T22" fmla="*/ 242 w 256"/>
                <a:gd name="T23" fmla="*/ 193 h 193"/>
                <a:gd name="T24" fmla="*/ 16 w 256"/>
                <a:gd name="T25" fmla="*/ 9 h 193"/>
                <a:gd name="T26" fmla="*/ 14 w 256"/>
                <a:gd name="T27" fmla="*/ 10 h 193"/>
                <a:gd name="T28" fmla="*/ 10 w 256"/>
                <a:gd name="T29" fmla="*/ 16 h 193"/>
                <a:gd name="T30" fmla="*/ 10 w 256"/>
                <a:gd name="T31" fmla="*/ 19 h 193"/>
                <a:gd name="T32" fmla="*/ 240 w 256"/>
                <a:gd name="T33" fmla="*/ 185 h 193"/>
                <a:gd name="T34" fmla="*/ 240 w 256"/>
                <a:gd name="T35" fmla="*/ 185 h 193"/>
                <a:gd name="T36" fmla="*/ 242 w 256"/>
                <a:gd name="T37" fmla="*/ 185 h 193"/>
                <a:gd name="T38" fmla="*/ 243 w 256"/>
                <a:gd name="T39" fmla="*/ 184 h 193"/>
                <a:gd name="T40" fmla="*/ 247 w 256"/>
                <a:gd name="T41" fmla="*/ 179 h 193"/>
                <a:gd name="T42" fmla="*/ 248 w 256"/>
                <a:gd name="T43" fmla="*/ 177 h 193"/>
                <a:gd name="T44" fmla="*/ 247 w 256"/>
                <a:gd name="T45" fmla="*/ 176 h 193"/>
                <a:gd name="T46" fmla="*/ 17 w 256"/>
                <a:gd name="T47" fmla="*/ 10 h 193"/>
                <a:gd name="T48" fmla="*/ 16 w 256"/>
                <a:gd name="T49" fmla="*/ 9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6" h="193">
                  <a:moveTo>
                    <a:pt x="242" y="193"/>
                  </a:moveTo>
                  <a:cubicBezTo>
                    <a:pt x="239" y="193"/>
                    <a:pt x="237" y="193"/>
                    <a:pt x="236" y="191"/>
                  </a:cubicBezTo>
                  <a:cubicBezTo>
                    <a:pt x="6" y="25"/>
                    <a:pt x="6" y="25"/>
                    <a:pt x="6" y="25"/>
                  </a:cubicBezTo>
                  <a:cubicBezTo>
                    <a:pt x="1" y="22"/>
                    <a:pt x="0" y="15"/>
                    <a:pt x="3" y="11"/>
                  </a:cubicBezTo>
                  <a:cubicBezTo>
                    <a:pt x="7" y="5"/>
                    <a:pt x="7" y="5"/>
                    <a:pt x="7" y="5"/>
                  </a:cubicBezTo>
                  <a:cubicBezTo>
                    <a:pt x="11" y="1"/>
                    <a:pt x="17" y="0"/>
                    <a:pt x="21" y="3"/>
                  </a:cubicBezTo>
                  <a:cubicBezTo>
                    <a:pt x="251" y="169"/>
                    <a:pt x="251" y="169"/>
                    <a:pt x="251" y="169"/>
                  </a:cubicBezTo>
                  <a:cubicBezTo>
                    <a:pt x="254" y="171"/>
                    <a:pt x="255" y="173"/>
                    <a:pt x="256" y="176"/>
                  </a:cubicBezTo>
                  <a:cubicBezTo>
                    <a:pt x="256" y="179"/>
                    <a:pt x="255" y="181"/>
                    <a:pt x="254" y="183"/>
                  </a:cubicBezTo>
                  <a:cubicBezTo>
                    <a:pt x="250" y="189"/>
                    <a:pt x="250" y="189"/>
                    <a:pt x="250" y="189"/>
                  </a:cubicBezTo>
                  <a:cubicBezTo>
                    <a:pt x="248" y="191"/>
                    <a:pt x="246" y="193"/>
                    <a:pt x="243" y="193"/>
                  </a:cubicBezTo>
                  <a:cubicBezTo>
                    <a:pt x="243" y="193"/>
                    <a:pt x="242" y="193"/>
                    <a:pt x="242" y="193"/>
                  </a:cubicBezTo>
                  <a:close/>
                  <a:moveTo>
                    <a:pt x="16" y="9"/>
                  </a:moveTo>
                  <a:cubicBezTo>
                    <a:pt x="15" y="9"/>
                    <a:pt x="14" y="10"/>
                    <a:pt x="14" y="10"/>
                  </a:cubicBezTo>
                  <a:cubicBezTo>
                    <a:pt x="10" y="16"/>
                    <a:pt x="10" y="16"/>
                    <a:pt x="10" y="16"/>
                  </a:cubicBezTo>
                  <a:cubicBezTo>
                    <a:pt x="9" y="17"/>
                    <a:pt x="9" y="18"/>
                    <a:pt x="10" y="19"/>
                  </a:cubicBezTo>
                  <a:cubicBezTo>
                    <a:pt x="240" y="185"/>
                    <a:pt x="240" y="185"/>
                    <a:pt x="240" y="185"/>
                  </a:cubicBezTo>
                  <a:cubicBezTo>
                    <a:pt x="240" y="185"/>
                    <a:pt x="240" y="185"/>
                    <a:pt x="240" y="185"/>
                  </a:cubicBezTo>
                  <a:cubicBezTo>
                    <a:pt x="241" y="185"/>
                    <a:pt x="242" y="185"/>
                    <a:pt x="242" y="185"/>
                  </a:cubicBezTo>
                  <a:cubicBezTo>
                    <a:pt x="242" y="185"/>
                    <a:pt x="243" y="185"/>
                    <a:pt x="243" y="184"/>
                  </a:cubicBezTo>
                  <a:cubicBezTo>
                    <a:pt x="247" y="179"/>
                    <a:pt x="247" y="179"/>
                    <a:pt x="247" y="179"/>
                  </a:cubicBezTo>
                  <a:cubicBezTo>
                    <a:pt x="248" y="178"/>
                    <a:pt x="248" y="178"/>
                    <a:pt x="248" y="177"/>
                  </a:cubicBezTo>
                  <a:cubicBezTo>
                    <a:pt x="248" y="177"/>
                    <a:pt x="247" y="176"/>
                    <a:pt x="247" y="176"/>
                  </a:cubicBezTo>
                  <a:cubicBezTo>
                    <a:pt x="17" y="10"/>
                    <a:pt x="17" y="10"/>
                    <a:pt x="17" y="10"/>
                  </a:cubicBezTo>
                  <a:cubicBezTo>
                    <a:pt x="16" y="9"/>
                    <a:pt x="16" y="9"/>
                    <a:pt x="16"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6" name="Freeform 134"/>
            <p:cNvSpPr/>
            <p:nvPr/>
          </p:nvSpPr>
          <p:spPr bwMode="auto">
            <a:xfrm>
              <a:off x="5270501" y="1901825"/>
              <a:ext cx="803275" cy="600075"/>
            </a:xfrm>
            <a:custGeom>
              <a:avLst/>
              <a:gdLst>
                <a:gd name="T0" fmla="*/ 254 w 269"/>
                <a:gd name="T1" fmla="*/ 199 h 201"/>
                <a:gd name="T2" fmla="*/ 4 w 269"/>
                <a:gd name="T3" fmla="*/ 18 h 201"/>
                <a:gd name="T4" fmla="*/ 2 w 269"/>
                <a:gd name="T5" fmla="*/ 9 h 201"/>
                <a:gd name="T6" fmla="*/ 6 w 269"/>
                <a:gd name="T7" fmla="*/ 4 h 201"/>
                <a:gd name="T8" fmla="*/ 15 w 269"/>
                <a:gd name="T9" fmla="*/ 2 h 201"/>
                <a:gd name="T10" fmla="*/ 266 w 269"/>
                <a:gd name="T11" fmla="*/ 183 h 201"/>
                <a:gd name="T12" fmla="*/ 267 w 269"/>
                <a:gd name="T13" fmla="*/ 192 h 201"/>
                <a:gd name="T14" fmla="*/ 263 w 269"/>
                <a:gd name="T15" fmla="*/ 197 h 201"/>
                <a:gd name="T16" fmla="*/ 254 w 269"/>
                <a:gd name="T17" fmla="*/ 199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01">
                  <a:moveTo>
                    <a:pt x="254" y="199"/>
                  </a:moveTo>
                  <a:cubicBezTo>
                    <a:pt x="4" y="18"/>
                    <a:pt x="4" y="18"/>
                    <a:pt x="4" y="18"/>
                  </a:cubicBezTo>
                  <a:cubicBezTo>
                    <a:pt x="1" y="16"/>
                    <a:pt x="0" y="12"/>
                    <a:pt x="2" y="9"/>
                  </a:cubicBezTo>
                  <a:cubicBezTo>
                    <a:pt x="6" y="4"/>
                    <a:pt x="6" y="4"/>
                    <a:pt x="6" y="4"/>
                  </a:cubicBezTo>
                  <a:cubicBezTo>
                    <a:pt x="8" y="1"/>
                    <a:pt x="12" y="0"/>
                    <a:pt x="15" y="2"/>
                  </a:cubicBezTo>
                  <a:cubicBezTo>
                    <a:pt x="266" y="183"/>
                    <a:pt x="266" y="183"/>
                    <a:pt x="266" y="183"/>
                  </a:cubicBezTo>
                  <a:cubicBezTo>
                    <a:pt x="268" y="185"/>
                    <a:pt x="269" y="189"/>
                    <a:pt x="267" y="192"/>
                  </a:cubicBezTo>
                  <a:cubicBezTo>
                    <a:pt x="263" y="197"/>
                    <a:pt x="263" y="197"/>
                    <a:pt x="263" y="197"/>
                  </a:cubicBezTo>
                  <a:cubicBezTo>
                    <a:pt x="261" y="200"/>
                    <a:pt x="257" y="201"/>
                    <a:pt x="254" y="199"/>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7" name="Freeform 135"/>
            <p:cNvSpPr>
              <a:spLocks noEditPoints="1"/>
            </p:cNvSpPr>
            <p:nvPr/>
          </p:nvSpPr>
          <p:spPr bwMode="auto">
            <a:xfrm>
              <a:off x="5259388" y="1889125"/>
              <a:ext cx="822325" cy="622300"/>
            </a:xfrm>
            <a:custGeom>
              <a:avLst/>
              <a:gdLst>
                <a:gd name="T0" fmla="*/ 262 w 276"/>
                <a:gd name="T1" fmla="*/ 208 h 208"/>
                <a:gd name="T2" fmla="*/ 256 w 276"/>
                <a:gd name="T3" fmla="*/ 206 h 208"/>
                <a:gd name="T4" fmla="*/ 256 w 276"/>
                <a:gd name="T5" fmla="*/ 206 h 208"/>
                <a:gd name="T6" fmla="*/ 5 w 276"/>
                <a:gd name="T7" fmla="*/ 25 h 208"/>
                <a:gd name="T8" fmla="*/ 3 w 276"/>
                <a:gd name="T9" fmla="*/ 10 h 208"/>
                <a:gd name="T10" fmla="*/ 7 w 276"/>
                <a:gd name="T11" fmla="*/ 5 h 208"/>
                <a:gd name="T12" fmla="*/ 21 w 276"/>
                <a:gd name="T13" fmla="*/ 3 h 208"/>
                <a:gd name="T14" fmla="*/ 272 w 276"/>
                <a:gd name="T15" fmla="*/ 184 h 208"/>
                <a:gd name="T16" fmla="*/ 276 w 276"/>
                <a:gd name="T17" fmla="*/ 191 h 208"/>
                <a:gd name="T18" fmla="*/ 274 w 276"/>
                <a:gd name="T19" fmla="*/ 199 h 208"/>
                <a:gd name="T20" fmla="*/ 270 w 276"/>
                <a:gd name="T21" fmla="*/ 204 h 208"/>
                <a:gd name="T22" fmla="*/ 264 w 276"/>
                <a:gd name="T23" fmla="*/ 208 h 208"/>
                <a:gd name="T24" fmla="*/ 262 w 276"/>
                <a:gd name="T25" fmla="*/ 208 h 208"/>
                <a:gd name="T26" fmla="*/ 261 w 276"/>
                <a:gd name="T27" fmla="*/ 200 h 208"/>
                <a:gd name="T28" fmla="*/ 262 w 276"/>
                <a:gd name="T29" fmla="*/ 200 h 208"/>
                <a:gd name="T30" fmla="*/ 264 w 276"/>
                <a:gd name="T31" fmla="*/ 199 h 208"/>
                <a:gd name="T32" fmla="*/ 268 w 276"/>
                <a:gd name="T33" fmla="*/ 194 h 208"/>
                <a:gd name="T34" fmla="*/ 268 w 276"/>
                <a:gd name="T35" fmla="*/ 192 h 208"/>
                <a:gd name="T36" fmla="*/ 267 w 276"/>
                <a:gd name="T37" fmla="*/ 191 h 208"/>
                <a:gd name="T38" fmla="*/ 16 w 276"/>
                <a:gd name="T39" fmla="*/ 9 h 208"/>
                <a:gd name="T40" fmla="*/ 13 w 276"/>
                <a:gd name="T41" fmla="*/ 10 h 208"/>
                <a:gd name="T42" fmla="*/ 9 w 276"/>
                <a:gd name="T43" fmla="*/ 15 h 208"/>
                <a:gd name="T44" fmla="*/ 10 w 276"/>
                <a:gd name="T45" fmla="*/ 18 h 208"/>
                <a:gd name="T46" fmla="*/ 261 w 276"/>
                <a:gd name="T47" fmla="*/ 20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6" h="208">
                  <a:moveTo>
                    <a:pt x="262" y="208"/>
                  </a:moveTo>
                  <a:cubicBezTo>
                    <a:pt x="260" y="208"/>
                    <a:pt x="258" y="207"/>
                    <a:pt x="256" y="206"/>
                  </a:cubicBezTo>
                  <a:cubicBezTo>
                    <a:pt x="256" y="206"/>
                    <a:pt x="256" y="206"/>
                    <a:pt x="256" y="206"/>
                  </a:cubicBezTo>
                  <a:cubicBezTo>
                    <a:pt x="5" y="25"/>
                    <a:pt x="5" y="25"/>
                    <a:pt x="5" y="25"/>
                  </a:cubicBezTo>
                  <a:cubicBezTo>
                    <a:pt x="1" y="22"/>
                    <a:pt x="0" y="15"/>
                    <a:pt x="3" y="10"/>
                  </a:cubicBezTo>
                  <a:cubicBezTo>
                    <a:pt x="7" y="5"/>
                    <a:pt x="7" y="5"/>
                    <a:pt x="7" y="5"/>
                  </a:cubicBezTo>
                  <a:cubicBezTo>
                    <a:pt x="10" y="1"/>
                    <a:pt x="16" y="0"/>
                    <a:pt x="21" y="3"/>
                  </a:cubicBezTo>
                  <a:cubicBezTo>
                    <a:pt x="272" y="184"/>
                    <a:pt x="272" y="184"/>
                    <a:pt x="272" y="184"/>
                  </a:cubicBezTo>
                  <a:cubicBezTo>
                    <a:pt x="274" y="186"/>
                    <a:pt x="276" y="188"/>
                    <a:pt x="276" y="191"/>
                  </a:cubicBezTo>
                  <a:cubicBezTo>
                    <a:pt x="276" y="194"/>
                    <a:pt x="276" y="196"/>
                    <a:pt x="274" y="199"/>
                  </a:cubicBezTo>
                  <a:cubicBezTo>
                    <a:pt x="270" y="204"/>
                    <a:pt x="270" y="204"/>
                    <a:pt x="270" y="204"/>
                  </a:cubicBezTo>
                  <a:cubicBezTo>
                    <a:pt x="269" y="206"/>
                    <a:pt x="266" y="207"/>
                    <a:pt x="264" y="208"/>
                  </a:cubicBezTo>
                  <a:cubicBezTo>
                    <a:pt x="263" y="208"/>
                    <a:pt x="263" y="208"/>
                    <a:pt x="262" y="208"/>
                  </a:cubicBezTo>
                  <a:close/>
                  <a:moveTo>
                    <a:pt x="261" y="200"/>
                  </a:moveTo>
                  <a:cubicBezTo>
                    <a:pt x="261" y="200"/>
                    <a:pt x="262" y="200"/>
                    <a:pt x="262" y="200"/>
                  </a:cubicBezTo>
                  <a:cubicBezTo>
                    <a:pt x="263" y="200"/>
                    <a:pt x="264" y="199"/>
                    <a:pt x="264" y="199"/>
                  </a:cubicBezTo>
                  <a:cubicBezTo>
                    <a:pt x="268" y="194"/>
                    <a:pt x="268" y="194"/>
                    <a:pt x="268" y="194"/>
                  </a:cubicBezTo>
                  <a:cubicBezTo>
                    <a:pt x="268" y="193"/>
                    <a:pt x="268" y="193"/>
                    <a:pt x="268" y="192"/>
                  </a:cubicBezTo>
                  <a:cubicBezTo>
                    <a:pt x="268" y="192"/>
                    <a:pt x="268" y="191"/>
                    <a:pt x="267" y="191"/>
                  </a:cubicBezTo>
                  <a:cubicBezTo>
                    <a:pt x="16" y="9"/>
                    <a:pt x="16" y="9"/>
                    <a:pt x="16" y="9"/>
                  </a:cubicBezTo>
                  <a:cubicBezTo>
                    <a:pt x="15" y="9"/>
                    <a:pt x="14" y="9"/>
                    <a:pt x="13" y="10"/>
                  </a:cubicBezTo>
                  <a:cubicBezTo>
                    <a:pt x="9" y="15"/>
                    <a:pt x="9" y="15"/>
                    <a:pt x="9" y="15"/>
                  </a:cubicBezTo>
                  <a:cubicBezTo>
                    <a:pt x="9" y="16"/>
                    <a:pt x="9" y="18"/>
                    <a:pt x="10" y="18"/>
                  </a:cubicBezTo>
                  <a:cubicBezTo>
                    <a:pt x="261" y="200"/>
                    <a:pt x="261" y="200"/>
                    <a:pt x="261" y="20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8" name="Freeform 136"/>
            <p:cNvSpPr/>
            <p:nvPr/>
          </p:nvSpPr>
          <p:spPr bwMode="auto">
            <a:xfrm>
              <a:off x="5172076" y="2262188"/>
              <a:ext cx="587375" cy="446087"/>
            </a:xfrm>
            <a:custGeom>
              <a:avLst/>
              <a:gdLst>
                <a:gd name="T0" fmla="*/ 182 w 197"/>
                <a:gd name="T1" fmla="*/ 148 h 149"/>
                <a:gd name="T2" fmla="*/ 4 w 197"/>
                <a:gd name="T3" fmla="*/ 19 h 149"/>
                <a:gd name="T4" fmla="*/ 2 w 197"/>
                <a:gd name="T5" fmla="*/ 11 h 149"/>
                <a:gd name="T6" fmla="*/ 8 w 197"/>
                <a:gd name="T7" fmla="*/ 3 h 149"/>
                <a:gd name="T8" fmla="*/ 16 w 197"/>
                <a:gd name="T9" fmla="*/ 2 h 149"/>
                <a:gd name="T10" fmla="*/ 194 w 197"/>
                <a:gd name="T11" fmla="*/ 130 h 149"/>
                <a:gd name="T12" fmla="*/ 195 w 197"/>
                <a:gd name="T13" fmla="*/ 138 h 149"/>
                <a:gd name="T14" fmla="*/ 190 w 197"/>
                <a:gd name="T15" fmla="*/ 146 h 149"/>
                <a:gd name="T16" fmla="*/ 182 w 197"/>
                <a:gd name="T17" fmla="*/ 148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7" h="149">
                  <a:moveTo>
                    <a:pt x="182" y="148"/>
                  </a:moveTo>
                  <a:cubicBezTo>
                    <a:pt x="4" y="19"/>
                    <a:pt x="4" y="19"/>
                    <a:pt x="4" y="19"/>
                  </a:cubicBezTo>
                  <a:cubicBezTo>
                    <a:pt x="1" y="17"/>
                    <a:pt x="0" y="14"/>
                    <a:pt x="2" y="11"/>
                  </a:cubicBezTo>
                  <a:cubicBezTo>
                    <a:pt x="8" y="3"/>
                    <a:pt x="8" y="3"/>
                    <a:pt x="8" y="3"/>
                  </a:cubicBezTo>
                  <a:cubicBezTo>
                    <a:pt x="10" y="0"/>
                    <a:pt x="14" y="0"/>
                    <a:pt x="16" y="2"/>
                  </a:cubicBezTo>
                  <a:cubicBezTo>
                    <a:pt x="194" y="130"/>
                    <a:pt x="194" y="130"/>
                    <a:pt x="194" y="130"/>
                  </a:cubicBezTo>
                  <a:cubicBezTo>
                    <a:pt x="197" y="132"/>
                    <a:pt x="197" y="136"/>
                    <a:pt x="195" y="138"/>
                  </a:cubicBezTo>
                  <a:cubicBezTo>
                    <a:pt x="190" y="146"/>
                    <a:pt x="190" y="146"/>
                    <a:pt x="190" y="146"/>
                  </a:cubicBezTo>
                  <a:cubicBezTo>
                    <a:pt x="188" y="149"/>
                    <a:pt x="184" y="149"/>
                    <a:pt x="182" y="148"/>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9" name="Freeform 137"/>
            <p:cNvSpPr>
              <a:spLocks noEditPoints="1"/>
            </p:cNvSpPr>
            <p:nvPr/>
          </p:nvSpPr>
          <p:spPr bwMode="auto">
            <a:xfrm>
              <a:off x="5159376" y="2247900"/>
              <a:ext cx="612775" cy="471487"/>
            </a:xfrm>
            <a:custGeom>
              <a:avLst/>
              <a:gdLst>
                <a:gd name="T0" fmla="*/ 189 w 205"/>
                <a:gd name="T1" fmla="*/ 158 h 158"/>
                <a:gd name="T2" fmla="*/ 183 w 205"/>
                <a:gd name="T3" fmla="*/ 156 h 158"/>
                <a:gd name="T4" fmla="*/ 183 w 205"/>
                <a:gd name="T5" fmla="*/ 156 h 158"/>
                <a:gd name="T6" fmla="*/ 5 w 205"/>
                <a:gd name="T7" fmla="*/ 27 h 158"/>
                <a:gd name="T8" fmla="*/ 3 w 205"/>
                <a:gd name="T9" fmla="*/ 14 h 158"/>
                <a:gd name="T10" fmla="*/ 9 w 205"/>
                <a:gd name="T11" fmla="*/ 5 h 158"/>
                <a:gd name="T12" fmla="*/ 23 w 205"/>
                <a:gd name="T13" fmla="*/ 3 h 158"/>
                <a:gd name="T14" fmla="*/ 201 w 205"/>
                <a:gd name="T15" fmla="*/ 132 h 158"/>
                <a:gd name="T16" fmla="*/ 204 w 205"/>
                <a:gd name="T17" fmla="*/ 138 h 158"/>
                <a:gd name="T18" fmla="*/ 203 w 205"/>
                <a:gd name="T19" fmla="*/ 145 h 158"/>
                <a:gd name="T20" fmla="*/ 197 w 205"/>
                <a:gd name="T21" fmla="*/ 154 h 158"/>
                <a:gd name="T22" fmla="*/ 189 w 205"/>
                <a:gd name="T23" fmla="*/ 158 h 158"/>
                <a:gd name="T24" fmla="*/ 188 w 205"/>
                <a:gd name="T25" fmla="*/ 149 h 158"/>
                <a:gd name="T26" fmla="*/ 190 w 205"/>
                <a:gd name="T27" fmla="*/ 149 h 158"/>
                <a:gd name="T28" fmla="*/ 196 w 205"/>
                <a:gd name="T29" fmla="*/ 141 h 158"/>
                <a:gd name="T30" fmla="*/ 197 w 205"/>
                <a:gd name="T31" fmla="*/ 139 h 158"/>
                <a:gd name="T32" fmla="*/ 196 w 205"/>
                <a:gd name="T33" fmla="*/ 138 h 158"/>
                <a:gd name="T34" fmla="*/ 18 w 205"/>
                <a:gd name="T35" fmla="*/ 10 h 158"/>
                <a:gd name="T36" fmla="*/ 15 w 205"/>
                <a:gd name="T37" fmla="*/ 10 h 158"/>
                <a:gd name="T38" fmla="*/ 10 w 205"/>
                <a:gd name="T39" fmla="*/ 18 h 158"/>
                <a:gd name="T40" fmla="*/ 10 w 205"/>
                <a:gd name="T41" fmla="*/ 21 h 158"/>
                <a:gd name="T42" fmla="*/ 188 w 205"/>
                <a:gd name="T43" fmla="*/ 149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5" h="158">
                  <a:moveTo>
                    <a:pt x="189" y="158"/>
                  </a:moveTo>
                  <a:cubicBezTo>
                    <a:pt x="187" y="158"/>
                    <a:pt x="185" y="157"/>
                    <a:pt x="183" y="156"/>
                  </a:cubicBezTo>
                  <a:cubicBezTo>
                    <a:pt x="183" y="156"/>
                    <a:pt x="183" y="156"/>
                    <a:pt x="183" y="156"/>
                  </a:cubicBezTo>
                  <a:cubicBezTo>
                    <a:pt x="5" y="27"/>
                    <a:pt x="5" y="27"/>
                    <a:pt x="5" y="27"/>
                  </a:cubicBezTo>
                  <a:cubicBezTo>
                    <a:pt x="1" y="24"/>
                    <a:pt x="0" y="18"/>
                    <a:pt x="3" y="14"/>
                  </a:cubicBezTo>
                  <a:cubicBezTo>
                    <a:pt x="9" y="5"/>
                    <a:pt x="9" y="5"/>
                    <a:pt x="9" y="5"/>
                  </a:cubicBezTo>
                  <a:cubicBezTo>
                    <a:pt x="12" y="1"/>
                    <a:pt x="18" y="0"/>
                    <a:pt x="23" y="3"/>
                  </a:cubicBezTo>
                  <a:cubicBezTo>
                    <a:pt x="201" y="132"/>
                    <a:pt x="201" y="132"/>
                    <a:pt x="201" y="132"/>
                  </a:cubicBezTo>
                  <a:cubicBezTo>
                    <a:pt x="203" y="133"/>
                    <a:pt x="204" y="136"/>
                    <a:pt x="204" y="138"/>
                  </a:cubicBezTo>
                  <a:cubicBezTo>
                    <a:pt x="205" y="141"/>
                    <a:pt x="204" y="143"/>
                    <a:pt x="203" y="145"/>
                  </a:cubicBezTo>
                  <a:cubicBezTo>
                    <a:pt x="197" y="154"/>
                    <a:pt x="197" y="154"/>
                    <a:pt x="197" y="154"/>
                  </a:cubicBezTo>
                  <a:cubicBezTo>
                    <a:pt x="195" y="156"/>
                    <a:pt x="192" y="158"/>
                    <a:pt x="189" y="158"/>
                  </a:cubicBezTo>
                  <a:close/>
                  <a:moveTo>
                    <a:pt x="188" y="149"/>
                  </a:moveTo>
                  <a:cubicBezTo>
                    <a:pt x="189" y="150"/>
                    <a:pt x="190" y="150"/>
                    <a:pt x="190" y="149"/>
                  </a:cubicBezTo>
                  <a:cubicBezTo>
                    <a:pt x="196" y="141"/>
                    <a:pt x="196" y="141"/>
                    <a:pt x="196" y="141"/>
                  </a:cubicBezTo>
                  <a:cubicBezTo>
                    <a:pt x="197" y="140"/>
                    <a:pt x="197" y="140"/>
                    <a:pt x="197" y="139"/>
                  </a:cubicBezTo>
                  <a:cubicBezTo>
                    <a:pt x="197" y="139"/>
                    <a:pt x="196" y="139"/>
                    <a:pt x="196" y="138"/>
                  </a:cubicBezTo>
                  <a:cubicBezTo>
                    <a:pt x="18" y="10"/>
                    <a:pt x="18" y="10"/>
                    <a:pt x="18" y="10"/>
                  </a:cubicBezTo>
                  <a:cubicBezTo>
                    <a:pt x="17" y="9"/>
                    <a:pt x="16" y="9"/>
                    <a:pt x="15" y="10"/>
                  </a:cubicBezTo>
                  <a:cubicBezTo>
                    <a:pt x="10" y="18"/>
                    <a:pt x="10" y="18"/>
                    <a:pt x="10" y="18"/>
                  </a:cubicBezTo>
                  <a:cubicBezTo>
                    <a:pt x="9" y="19"/>
                    <a:pt x="9" y="20"/>
                    <a:pt x="10" y="21"/>
                  </a:cubicBezTo>
                  <a:lnTo>
                    <a:pt x="188" y="14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0" name="Freeform 138"/>
            <p:cNvSpPr/>
            <p:nvPr/>
          </p:nvSpPr>
          <p:spPr bwMode="auto">
            <a:xfrm>
              <a:off x="5168901" y="2125663"/>
              <a:ext cx="708025" cy="566737"/>
            </a:xfrm>
            <a:custGeom>
              <a:avLst/>
              <a:gdLst>
                <a:gd name="T0" fmla="*/ 201 w 237"/>
                <a:gd name="T1" fmla="*/ 187 h 190"/>
                <a:gd name="T2" fmla="*/ 5 w 237"/>
                <a:gd name="T3" fmla="*/ 45 h 190"/>
                <a:gd name="T4" fmla="*/ 3 w 237"/>
                <a:gd name="T5" fmla="*/ 32 h 190"/>
                <a:gd name="T6" fmla="*/ 22 w 237"/>
                <a:gd name="T7" fmla="*/ 5 h 190"/>
                <a:gd name="T8" fmla="*/ 36 w 237"/>
                <a:gd name="T9" fmla="*/ 3 h 190"/>
                <a:gd name="T10" fmla="*/ 232 w 237"/>
                <a:gd name="T11" fmla="*/ 145 h 190"/>
                <a:gd name="T12" fmla="*/ 234 w 237"/>
                <a:gd name="T13" fmla="*/ 158 h 190"/>
                <a:gd name="T14" fmla="*/ 215 w 237"/>
                <a:gd name="T15" fmla="*/ 185 h 190"/>
                <a:gd name="T16" fmla="*/ 201 w 237"/>
                <a:gd name="T17" fmla="*/ 187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190">
                  <a:moveTo>
                    <a:pt x="201" y="187"/>
                  </a:moveTo>
                  <a:cubicBezTo>
                    <a:pt x="5" y="45"/>
                    <a:pt x="5" y="45"/>
                    <a:pt x="5" y="45"/>
                  </a:cubicBezTo>
                  <a:cubicBezTo>
                    <a:pt x="1" y="42"/>
                    <a:pt x="0" y="36"/>
                    <a:pt x="3" y="32"/>
                  </a:cubicBezTo>
                  <a:cubicBezTo>
                    <a:pt x="22" y="5"/>
                    <a:pt x="22" y="5"/>
                    <a:pt x="22" y="5"/>
                  </a:cubicBezTo>
                  <a:cubicBezTo>
                    <a:pt x="25" y="1"/>
                    <a:pt x="31" y="0"/>
                    <a:pt x="36" y="3"/>
                  </a:cubicBezTo>
                  <a:cubicBezTo>
                    <a:pt x="232" y="145"/>
                    <a:pt x="232" y="145"/>
                    <a:pt x="232" y="145"/>
                  </a:cubicBezTo>
                  <a:cubicBezTo>
                    <a:pt x="236" y="148"/>
                    <a:pt x="237" y="154"/>
                    <a:pt x="234" y="158"/>
                  </a:cubicBezTo>
                  <a:cubicBezTo>
                    <a:pt x="215" y="185"/>
                    <a:pt x="215" y="185"/>
                    <a:pt x="215" y="185"/>
                  </a:cubicBezTo>
                  <a:cubicBezTo>
                    <a:pt x="212" y="189"/>
                    <a:pt x="206" y="190"/>
                    <a:pt x="201" y="187"/>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1" name="Freeform 139"/>
            <p:cNvSpPr>
              <a:spLocks noEditPoints="1"/>
            </p:cNvSpPr>
            <p:nvPr/>
          </p:nvSpPr>
          <p:spPr bwMode="auto">
            <a:xfrm>
              <a:off x="5154613" y="2109788"/>
              <a:ext cx="730250" cy="592137"/>
            </a:xfrm>
            <a:custGeom>
              <a:avLst/>
              <a:gdLst>
                <a:gd name="T0" fmla="*/ 212 w 245"/>
                <a:gd name="T1" fmla="*/ 198 h 198"/>
                <a:gd name="T2" fmla="*/ 204 w 245"/>
                <a:gd name="T3" fmla="*/ 195 h 198"/>
                <a:gd name="T4" fmla="*/ 204 w 245"/>
                <a:gd name="T5" fmla="*/ 195 h 198"/>
                <a:gd name="T6" fmla="*/ 8 w 245"/>
                <a:gd name="T7" fmla="*/ 53 h 198"/>
                <a:gd name="T8" fmla="*/ 5 w 245"/>
                <a:gd name="T9" fmla="*/ 34 h 198"/>
                <a:gd name="T10" fmla="*/ 24 w 245"/>
                <a:gd name="T11" fmla="*/ 8 h 198"/>
                <a:gd name="T12" fmla="*/ 43 w 245"/>
                <a:gd name="T13" fmla="*/ 5 h 198"/>
                <a:gd name="T14" fmla="*/ 239 w 245"/>
                <a:gd name="T15" fmla="*/ 146 h 198"/>
                <a:gd name="T16" fmla="*/ 245 w 245"/>
                <a:gd name="T17" fmla="*/ 155 h 198"/>
                <a:gd name="T18" fmla="*/ 242 w 245"/>
                <a:gd name="T19" fmla="*/ 165 h 198"/>
                <a:gd name="T20" fmla="*/ 223 w 245"/>
                <a:gd name="T21" fmla="*/ 192 h 198"/>
                <a:gd name="T22" fmla="*/ 212 w 245"/>
                <a:gd name="T23" fmla="*/ 198 h 198"/>
                <a:gd name="T24" fmla="*/ 209 w 245"/>
                <a:gd name="T25" fmla="*/ 189 h 198"/>
                <a:gd name="T26" fmla="*/ 216 w 245"/>
                <a:gd name="T27" fmla="*/ 187 h 198"/>
                <a:gd name="T28" fmla="*/ 236 w 245"/>
                <a:gd name="T29" fmla="*/ 160 h 198"/>
                <a:gd name="T30" fmla="*/ 237 w 245"/>
                <a:gd name="T31" fmla="*/ 156 h 198"/>
                <a:gd name="T32" fmla="*/ 235 w 245"/>
                <a:gd name="T33" fmla="*/ 153 h 198"/>
                <a:gd name="T34" fmla="*/ 38 w 245"/>
                <a:gd name="T35" fmla="*/ 11 h 198"/>
                <a:gd name="T36" fmla="*/ 31 w 245"/>
                <a:gd name="T37" fmla="*/ 12 h 198"/>
                <a:gd name="T38" fmla="*/ 11 w 245"/>
                <a:gd name="T39" fmla="*/ 39 h 198"/>
                <a:gd name="T40" fmla="*/ 12 w 245"/>
                <a:gd name="T41" fmla="*/ 47 h 198"/>
                <a:gd name="T42" fmla="*/ 209 w 245"/>
                <a:gd name="T43" fmla="*/ 189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5" h="198">
                  <a:moveTo>
                    <a:pt x="212" y="198"/>
                  </a:moveTo>
                  <a:cubicBezTo>
                    <a:pt x="209" y="198"/>
                    <a:pt x="206" y="197"/>
                    <a:pt x="204" y="195"/>
                  </a:cubicBezTo>
                  <a:cubicBezTo>
                    <a:pt x="204" y="195"/>
                    <a:pt x="204" y="195"/>
                    <a:pt x="204" y="195"/>
                  </a:cubicBezTo>
                  <a:cubicBezTo>
                    <a:pt x="8" y="53"/>
                    <a:pt x="8" y="53"/>
                    <a:pt x="8" y="53"/>
                  </a:cubicBezTo>
                  <a:cubicBezTo>
                    <a:pt x="2" y="49"/>
                    <a:pt x="0" y="40"/>
                    <a:pt x="5" y="34"/>
                  </a:cubicBezTo>
                  <a:cubicBezTo>
                    <a:pt x="24" y="8"/>
                    <a:pt x="24" y="8"/>
                    <a:pt x="24" y="8"/>
                  </a:cubicBezTo>
                  <a:cubicBezTo>
                    <a:pt x="29" y="2"/>
                    <a:pt x="37" y="0"/>
                    <a:pt x="43" y="5"/>
                  </a:cubicBezTo>
                  <a:cubicBezTo>
                    <a:pt x="239" y="146"/>
                    <a:pt x="239" y="146"/>
                    <a:pt x="239" y="146"/>
                  </a:cubicBezTo>
                  <a:cubicBezTo>
                    <a:pt x="242" y="148"/>
                    <a:pt x="244" y="152"/>
                    <a:pt x="245" y="155"/>
                  </a:cubicBezTo>
                  <a:cubicBezTo>
                    <a:pt x="245" y="159"/>
                    <a:pt x="244" y="162"/>
                    <a:pt x="242" y="165"/>
                  </a:cubicBezTo>
                  <a:cubicBezTo>
                    <a:pt x="223" y="192"/>
                    <a:pt x="223" y="192"/>
                    <a:pt x="223" y="192"/>
                  </a:cubicBezTo>
                  <a:cubicBezTo>
                    <a:pt x="220" y="196"/>
                    <a:pt x="216" y="198"/>
                    <a:pt x="212" y="198"/>
                  </a:cubicBezTo>
                  <a:close/>
                  <a:moveTo>
                    <a:pt x="209" y="189"/>
                  </a:moveTo>
                  <a:cubicBezTo>
                    <a:pt x="211" y="190"/>
                    <a:pt x="215" y="190"/>
                    <a:pt x="216" y="187"/>
                  </a:cubicBezTo>
                  <a:cubicBezTo>
                    <a:pt x="236" y="160"/>
                    <a:pt x="236" y="160"/>
                    <a:pt x="236" y="160"/>
                  </a:cubicBezTo>
                  <a:cubicBezTo>
                    <a:pt x="237" y="159"/>
                    <a:pt x="237" y="158"/>
                    <a:pt x="237" y="156"/>
                  </a:cubicBezTo>
                  <a:cubicBezTo>
                    <a:pt x="236" y="155"/>
                    <a:pt x="236" y="154"/>
                    <a:pt x="235" y="153"/>
                  </a:cubicBezTo>
                  <a:cubicBezTo>
                    <a:pt x="38" y="11"/>
                    <a:pt x="38" y="11"/>
                    <a:pt x="38" y="11"/>
                  </a:cubicBezTo>
                  <a:cubicBezTo>
                    <a:pt x="36" y="9"/>
                    <a:pt x="32" y="10"/>
                    <a:pt x="31" y="12"/>
                  </a:cubicBezTo>
                  <a:cubicBezTo>
                    <a:pt x="11" y="39"/>
                    <a:pt x="11" y="39"/>
                    <a:pt x="11" y="39"/>
                  </a:cubicBezTo>
                  <a:cubicBezTo>
                    <a:pt x="10" y="42"/>
                    <a:pt x="10" y="45"/>
                    <a:pt x="12" y="47"/>
                  </a:cubicBezTo>
                  <a:lnTo>
                    <a:pt x="209" y="18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2" name="Freeform 140"/>
            <p:cNvSpPr/>
            <p:nvPr/>
          </p:nvSpPr>
          <p:spPr bwMode="auto">
            <a:xfrm>
              <a:off x="5500688" y="2382838"/>
              <a:ext cx="488950" cy="373062"/>
            </a:xfrm>
            <a:custGeom>
              <a:avLst/>
              <a:gdLst>
                <a:gd name="T0" fmla="*/ 148 w 164"/>
                <a:gd name="T1" fmla="*/ 122 h 125"/>
                <a:gd name="T2" fmla="*/ 4 w 164"/>
                <a:gd name="T3" fmla="*/ 18 h 125"/>
                <a:gd name="T4" fmla="*/ 2 w 164"/>
                <a:gd name="T5" fmla="*/ 7 h 125"/>
                <a:gd name="T6" fmla="*/ 4 w 164"/>
                <a:gd name="T7" fmla="*/ 5 h 125"/>
                <a:gd name="T8" fmla="*/ 15 w 164"/>
                <a:gd name="T9" fmla="*/ 3 h 125"/>
                <a:gd name="T10" fmla="*/ 160 w 164"/>
                <a:gd name="T11" fmla="*/ 107 h 125"/>
                <a:gd name="T12" fmla="*/ 161 w 164"/>
                <a:gd name="T13" fmla="*/ 119 h 125"/>
                <a:gd name="T14" fmla="*/ 160 w 164"/>
                <a:gd name="T15" fmla="*/ 120 h 125"/>
                <a:gd name="T16" fmla="*/ 148 w 164"/>
                <a:gd name="T17" fmla="*/ 1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4" h="125">
                  <a:moveTo>
                    <a:pt x="148" y="122"/>
                  </a:moveTo>
                  <a:cubicBezTo>
                    <a:pt x="4" y="18"/>
                    <a:pt x="4" y="18"/>
                    <a:pt x="4" y="18"/>
                  </a:cubicBezTo>
                  <a:cubicBezTo>
                    <a:pt x="1" y="16"/>
                    <a:pt x="0" y="10"/>
                    <a:pt x="2" y="7"/>
                  </a:cubicBezTo>
                  <a:cubicBezTo>
                    <a:pt x="4" y="5"/>
                    <a:pt x="4" y="5"/>
                    <a:pt x="4" y="5"/>
                  </a:cubicBezTo>
                  <a:cubicBezTo>
                    <a:pt x="6" y="1"/>
                    <a:pt x="12" y="0"/>
                    <a:pt x="15" y="3"/>
                  </a:cubicBezTo>
                  <a:cubicBezTo>
                    <a:pt x="160" y="107"/>
                    <a:pt x="160" y="107"/>
                    <a:pt x="160" y="107"/>
                  </a:cubicBezTo>
                  <a:cubicBezTo>
                    <a:pt x="163" y="110"/>
                    <a:pt x="164" y="115"/>
                    <a:pt x="161" y="119"/>
                  </a:cubicBezTo>
                  <a:cubicBezTo>
                    <a:pt x="160" y="120"/>
                    <a:pt x="160" y="120"/>
                    <a:pt x="160" y="120"/>
                  </a:cubicBezTo>
                  <a:cubicBezTo>
                    <a:pt x="157" y="124"/>
                    <a:pt x="152" y="125"/>
                    <a:pt x="148" y="122"/>
                  </a:cubicBezTo>
                  <a:close/>
                </a:path>
              </a:pathLst>
            </a:custGeom>
            <a:solidFill>
              <a:srgbClr val="FEFEF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3" name="Freeform 141"/>
            <p:cNvSpPr>
              <a:spLocks noEditPoints="1"/>
            </p:cNvSpPr>
            <p:nvPr/>
          </p:nvSpPr>
          <p:spPr bwMode="auto">
            <a:xfrm>
              <a:off x="5494338" y="2379663"/>
              <a:ext cx="498475" cy="379412"/>
            </a:xfrm>
            <a:custGeom>
              <a:avLst/>
              <a:gdLst>
                <a:gd name="T0" fmla="*/ 155 w 167"/>
                <a:gd name="T1" fmla="*/ 127 h 127"/>
                <a:gd name="T2" fmla="*/ 149 w 167"/>
                <a:gd name="T3" fmla="*/ 125 h 127"/>
                <a:gd name="T4" fmla="*/ 149 w 167"/>
                <a:gd name="T5" fmla="*/ 125 h 127"/>
                <a:gd name="T6" fmla="*/ 5 w 167"/>
                <a:gd name="T7" fmla="*/ 21 h 127"/>
                <a:gd name="T8" fmla="*/ 3 w 167"/>
                <a:gd name="T9" fmla="*/ 6 h 127"/>
                <a:gd name="T10" fmla="*/ 4 w 167"/>
                <a:gd name="T11" fmla="*/ 5 h 127"/>
                <a:gd name="T12" fmla="*/ 11 w 167"/>
                <a:gd name="T13" fmla="*/ 0 h 127"/>
                <a:gd name="T14" fmla="*/ 19 w 167"/>
                <a:gd name="T15" fmla="*/ 2 h 127"/>
                <a:gd name="T16" fmla="*/ 163 w 167"/>
                <a:gd name="T17" fmla="*/ 106 h 127"/>
                <a:gd name="T18" fmla="*/ 167 w 167"/>
                <a:gd name="T19" fmla="*/ 113 h 127"/>
                <a:gd name="T20" fmla="*/ 165 w 167"/>
                <a:gd name="T21" fmla="*/ 121 h 127"/>
                <a:gd name="T22" fmla="*/ 164 w 167"/>
                <a:gd name="T23" fmla="*/ 123 h 127"/>
                <a:gd name="T24" fmla="*/ 155 w 167"/>
                <a:gd name="T25" fmla="*/ 127 h 127"/>
                <a:gd name="T26" fmla="*/ 152 w 167"/>
                <a:gd name="T27" fmla="*/ 122 h 127"/>
                <a:gd name="T28" fmla="*/ 160 w 167"/>
                <a:gd name="T29" fmla="*/ 120 h 127"/>
                <a:gd name="T30" fmla="*/ 162 w 167"/>
                <a:gd name="T31" fmla="*/ 118 h 127"/>
                <a:gd name="T32" fmla="*/ 163 w 167"/>
                <a:gd name="T33" fmla="*/ 114 h 127"/>
                <a:gd name="T34" fmla="*/ 160 w 167"/>
                <a:gd name="T35" fmla="*/ 110 h 127"/>
                <a:gd name="T36" fmla="*/ 16 w 167"/>
                <a:gd name="T37" fmla="*/ 5 h 127"/>
                <a:gd name="T38" fmla="*/ 7 w 167"/>
                <a:gd name="T39" fmla="*/ 7 h 127"/>
                <a:gd name="T40" fmla="*/ 6 w 167"/>
                <a:gd name="T41" fmla="*/ 9 h 127"/>
                <a:gd name="T42" fmla="*/ 8 w 167"/>
                <a:gd name="T43" fmla="*/ 18 h 127"/>
                <a:gd name="T44" fmla="*/ 152 w 167"/>
                <a:gd name="T45" fmla="*/ 122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7" h="127">
                  <a:moveTo>
                    <a:pt x="155" y="127"/>
                  </a:moveTo>
                  <a:cubicBezTo>
                    <a:pt x="153" y="127"/>
                    <a:pt x="151" y="126"/>
                    <a:pt x="149" y="125"/>
                  </a:cubicBezTo>
                  <a:cubicBezTo>
                    <a:pt x="149" y="125"/>
                    <a:pt x="149" y="125"/>
                    <a:pt x="149" y="125"/>
                  </a:cubicBezTo>
                  <a:cubicBezTo>
                    <a:pt x="5" y="21"/>
                    <a:pt x="5" y="21"/>
                    <a:pt x="5" y="21"/>
                  </a:cubicBezTo>
                  <a:cubicBezTo>
                    <a:pt x="1" y="18"/>
                    <a:pt x="0" y="11"/>
                    <a:pt x="3" y="6"/>
                  </a:cubicBezTo>
                  <a:cubicBezTo>
                    <a:pt x="4" y="5"/>
                    <a:pt x="4" y="5"/>
                    <a:pt x="4" y="5"/>
                  </a:cubicBezTo>
                  <a:cubicBezTo>
                    <a:pt x="6" y="2"/>
                    <a:pt x="8" y="1"/>
                    <a:pt x="11" y="0"/>
                  </a:cubicBezTo>
                  <a:cubicBezTo>
                    <a:pt x="14" y="0"/>
                    <a:pt x="16" y="1"/>
                    <a:pt x="19" y="2"/>
                  </a:cubicBezTo>
                  <a:cubicBezTo>
                    <a:pt x="163" y="106"/>
                    <a:pt x="163" y="106"/>
                    <a:pt x="163" y="106"/>
                  </a:cubicBezTo>
                  <a:cubicBezTo>
                    <a:pt x="165" y="108"/>
                    <a:pt x="166" y="110"/>
                    <a:pt x="167" y="113"/>
                  </a:cubicBezTo>
                  <a:cubicBezTo>
                    <a:pt x="167" y="116"/>
                    <a:pt x="167" y="119"/>
                    <a:pt x="165" y="121"/>
                  </a:cubicBezTo>
                  <a:cubicBezTo>
                    <a:pt x="164" y="123"/>
                    <a:pt x="164" y="123"/>
                    <a:pt x="164" y="123"/>
                  </a:cubicBezTo>
                  <a:cubicBezTo>
                    <a:pt x="162" y="125"/>
                    <a:pt x="159" y="127"/>
                    <a:pt x="155" y="127"/>
                  </a:cubicBezTo>
                  <a:close/>
                  <a:moveTo>
                    <a:pt x="152" y="122"/>
                  </a:moveTo>
                  <a:cubicBezTo>
                    <a:pt x="154" y="124"/>
                    <a:pt x="158" y="123"/>
                    <a:pt x="160" y="120"/>
                  </a:cubicBezTo>
                  <a:cubicBezTo>
                    <a:pt x="162" y="118"/>
                    <a:pt x="162" y="118"/>
                    <a:pt x="162" y="118"/>
                  </a:cubicBezTo>
                  <a:cubicBezTo>
                    <a:pt x="163" y="117"/>
                    <a:pt x="163" y="115"/>
                    <a:pt x="163" y="114"/>
                  </a:cubicBezTo>
                  <a:cubicBezTo>
                    <a:pt x="163" y="112"/>
                    <a:pt x="162" y="111"/>
                    <a:pt x="160" y="110"/>
                  </a:cubicBezTo>
                  <a:cubicBezTo>
                    <a:pt x="16" y="5"/>
                    <a:pt x="16" y="5"/>
                    <a:pt x="16" y="5"/>
                  </a:cubicBezTo>
                  <a:cubicBezTo>
                    <a:pt x="13" y="3"/>
                    <a:pt x="9" y="4"/>
                    <a:pt x="7" y="7"/>
                  </a:cubicBezTo>
                  <a:cubicBezTo>
                    <a:pt x="6" y="9"/>
                    <a:pt x="6" y="9"/>
                    <a:pt x="6" y="9"/>
                  </a:cubicBezTo>
                  <a:cubicBezTo>
                    <a:pt x="4" y="12"/>
                    <a:pt x="5" y="16"/>
                    <a:pt x="8" y="18"/>
                  </a:cubicBezTo>
                  <a:lnTo>
                    <a:pt x="152" y="122"/>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4" name="Freeform 142"/>
            <p:cNvSpPr/>
            <p:nvPr/>
          </p:nvSpPr>
          <p:spPr bwMode="auto">
            <a:xfrm>
              <a:off x="5518151" y="2403475"/>
              <a:ext cx="23813" cy="23812"/>
            </a:xfrm>
            <a:custGeom>
              <a:avLst/>
              <a:gdLst>
                <a:gd name="T0" fmla="*/ 7 w 8"/>
                <a:gd name="T1" fmla="*/ 6 h 8"/>
                <a:gd name="T2" fmla="*/ 2 w 8"/>
                <a:gd name="T3" fmla="*/ 7 h 8"/>
                <a:gd name="T4" fmla="*/ 1 w 8"/>
                <a:gd name="T5" fmla="*/ 2 h 8"/>
                <a:gd name="T6" fmla="*/ 6 w 8"/>
                <a:gd name="T7" fmla="*/ 1 h 8"/>
                <a:gd name="T8" fmla="*/ 7 w 8"/>
                <a:gd name="T9" fmla="*/ 6 h 8"/>
              </a:gdLst>
              <a:ahLst/>
              <a:cxnLst>
                <a:cxn ang="0">
                  <a:pos x="T0" y="T1"/>
                </a:cxn>
                <a:cxn ang="0">
                  <a:pos x="T2" y="T3"/>
                </a:cxn>
                <a:cxn ang="0">
                  <a:pos x="T4" y="T5"/>
                </a:cxn>
                <a:cxn ang="0">
                  <a:pos x="T6" y="T7"/>
                </a:cxn>
                <a:cxn ang="0">
                  <a:pos x="T8" y="T9"/>
                </a:cxn>
              </a:cxnLst>
              <a:rect l="0" t="0" r="r" b="b"/>
              <a:pathLst>
                <a:path w="8" h="8">
                  <a:moveTo>
                    <a:pt x="7" y="6"/>
                  </a:moveTo>
                  <a:cubicBezTo>
                    <a:pt x="6" y="7"/>
                    <a:pt x="4" y="8"/>
                    <a:pt x="2" y="7"/>
                  </a:cubicBezTo>
                  <a:cubicBezTo>
                    <a:pt x="1" y="6"/>
                    <a:pt x="0" y="3"/>
                    <a:pt x="1" y="2"/>
                  </a:cubicBezTo>
                  <a:cubicBezTo>
                    <a:pt x="3" y="0"/>
                    <a:pt x="5" y="0"/>
                    <a:pt x="6" y="1"/>
                  </a:cubicBezTo>
                  <a:cubicBezTo>
                    <a:pt x="8" y="2"/>
                    <a:pt x="8" y="4"/>
                    <a:pt x="7" y="6"/>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5" name="Oval 143"/>
            <p:cNvSpPr>
              <a:spLocks noChangeArrowheads="1"/>
            </p:cNvSpPr>
            <p:nvPr/>
          </p:nvSpPr>
          <p:spPr bwMode="auto">
            <a:xfrm>
              <a:off x="5884863" y="2668588"/>
              <a:ext cx="196850" cy="198437"/>
            </a:xfrm>
            <a:prstGeom prst="ellipse">
              <a:avLst/>
            </a:prstGeom>
            <a:solidFill>
              <a:srgbClr val="50A4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6" name="Oval 144"/>
            <p:cNvSpPr>
              <a:spLocks noChangeArrowheads="1"/>
            </p:cNvSpPr>
            <p:nvPr/>
          </p:nvSpPr>
          <p:spPr bwMode="auto">
            <a:xfrm>
              <a:off x="5867401" y="2636838"/>
              <a:ext cx="200025" cy="200025"/>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7" name="Freeform 145"/>
            <p:cNvSpPr>
              <a:spLocks noEditPoints="1"/>
            </p:cNvSpPr>
            <p:nvPr/>
          </p:nvSpPr>
          <p:spPr bwMode="auto">
            <a:xfrm>
              <a:off x="5861051" y="2630488"/>
              <a:ext cx="212725" cy="212725"/>
            </a:xfrm>
            <a:custGeom>
              <a:avLst/>
              <a:gdLst>
                <a:gd name="T0" fmla="*/ 36 w 71"/>
                <a:gd name="T1" fmla="*/ 71 h 71"/>
                <a:gd name="T2" fmla="*/ 0 w 71"/>
                <a:gd name="T3" fmla="*/ 36 h 71"/>
                <a:gd name="T4" fmla="*/ 36 w 71"/>
                <a:gd name="T5" fmla="*/ 0 h 71"/>
                <a:gd name="T6" fmla="*/ 71 w 71"/>
                <a:gd name="T7" fmla="*/ 36 h 71"/>
                <a:gd name="T8" fmla="*/ 36 w 71"/>
                <a:gd name="T9" fmla="*/ 71 h 71"/>
                <a:gd name="T10" fmla="*/ 36 w 71"/>
                <a:gd name="T11" fmla="*/ 4 h 71"/>
                <a:gd name="T12" fmla="*/ 4 w 71"/>
                <a:gd name="T13" fmla="*/ 36 h 71"/>
                <a:gd name="T14" fmla="*/ 36 w 71"/>
                <a:gd name="T15" fmla="*/ 67 h 71"/>
                <a:gd name="T16" fmla="*/ 67 w 71"/>
                <a:gd name="T17" fmla="*/ 36 h 71"/>
                <a:gd name="T18" fmla="*/ 36 w 71"/>
                <a:gd name="T19" fmla="*/ 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1" h="71">
                  <a:moveTo>
                    <a:pt x="36" y="71"/>
                  </a:moveTo>
                  <a:cubicBezTo>
                    <a:pt x="16" y="71"/>
                    <a:pt x="0" y="55"/>
                    <a:pt x="0" y="36"/>
                  </a:cubicBezTo>
                  <a:cubicBezTo>
                    <a:pt x="0" y="16"/>
                    <a:pt x="16" y="0"/>
                    <a:pt x="36" y="0"/>
                  </a:cubicBezTo>
                  <a:cubicBezTo>
                    <a:pt x="55" y="0"/>
                    <a:pt x="71" y="16"/>
                    <a:pt x="71" y="36"/>
                  </a:cubicBezTo>
                  <a:cubicBezTo>
                    <a:pt x="71" y="55"/>
                    <a:pt x="55" y="71"/>
                    <a:pt x="36" y="71"/>
                  </a:cubicBezTo>
                  <a:close/>
                  <a:moveTo>
                    <a:pt x="36" y="4"/>
                  </a:moveTo>
                  <a:cubicBezTo>
                    <a:pt x="18" y="4"/>
                    <a:pt x="4" y="18"/>
                    <a:pt x="4" y="36"/>
                  </a:cubicBezTo>
                  <a:cubicBezTo>
                    <a:pt x="4" y="53"/>
                    <a:pt x="18" y="67"/>
                    <a:pt x="36" y="67"/>
                  </a:cubicBezTo>
                  <a:cubicBezTo>
                    <a:pt x="53" y="67"/>
                    <a:pt x="67" y="53"/>
                    <a:pt x="67" y="36"/>
                  </a:cubicBezTo>
                  <a:cubicBezTo>
                    <a:pt x="67" y="18"/>
                    <a:pt x="53" y="4"/>
                    <a:pt x="36"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8" name="Oval 146"/>
            <p:cNvSpPr>
              <a:spLocks noChangeArrowheads="1"/>
            </p:cNvSpPr>
            <p:nvPr/>
          </p:nvSpPr>
          <p:spPr bwMode="auto">
            <a:xfrm>
              <a:off x="5918201" y="2687638"/>
              <a:ext cx="98425" cy="98425"/>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9" name="Freeform 147"/>
            <p:cNvSpPr>
              <a:spLocks noEditPoints="1"/>
            </p:cNvSpPr>
            <p:nvPr/>
          </p:nvSpPr>
          <p:spPr bwMode="auto">
            <a:xfrm>
              <a:off x="5911851" y="2681288"/>
              <a:ext cx="111125" cy="111125"/>
            </a:xfrm>
            <a:custGeom>
              <a:avLst/>
              <a:gdLst>
                <a:gd name="T0" fmla="*/ 19 w 37"/>
                <a:gd name="T1" fmla="*/ 37 h 37"/>
                <a:gd name="T2" fmla="*/ 0 w 37"/>
                <a:gd name="T3" fmla="*/ 19 h 37"/>
                <a:gd name="T4" fmla="*/ 19 w 37"/>
                <a:gd name="T5" fmla="*/ 0 h 37"/>
                <a:gd name="T6" fmla="*/ 37 w 37"/>
                <a:gd name="T7" fmla="*/ 19 h 37"/>
                <a:gd name="T8" fmla="*/ 19 w 37"/>
                <a:gd name="T9" fmla="*/ 37 h 37"/>
                <a:gd name="T10" fmla="*/ 19 w 37"/>
                <a:gd name="T11" fmla="*/ 4 h 37"/>
                <a:gd name="T12" fmla="*/ 4 w 37"/>
                <a:gd name="T13" fmla="*/ 19 h 37"/>
                <a:gd name="T14" fmla="*/ 19 w 37"/>
                <a:gd name="T15" fmla="*/ 33 h 37"/>
                <a:gd name="T16" fmla="*/ 33 w 37"/>
                <a:gd name="T17" fmla="*/ 19 h 37"/>
                <a:gd name="T18" fmla="*/ 19 w 37"/>
                <a:gd name="T19" fmla="*/ 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7">
                  <a:moveTo>
                    <a:pt x="19" y="37"/>
                  </a:moveTo>
                  <a:cubicBezTo>
                    <a:pt x="8" y="37"/>
                    <a:pt x="0" y="29"/>
                    <a:pt x="0" y="19"/>
                  </a:cubicBezTo>
                  <a:cubicBezTo>
                    <a:pt x="0" y="8"/>
                    <a:pt x="8" y="0"/>
                    <a:pt x="19" y="0"/>
                  </a:cubicBezTo>
                  <a:cubicBezTo>
                    <a:pt x="29" y="0"/>
                    <a:pt x="37" y="8"/>
                    <a:pt x="37" y="19"/>
                  </a:cubicBezTo>
                  <a:cubicBezTo>
                    <a:pt x="37" y="29"/>
                    <a:pt x="29" y="37"/>
                    <a:pt x="19" y="37"/>
                  </a:cubicBezTo>
                  <a:close/>
                  <a:moveTo>
                    <a:pt x="19" y="4"/>
                  </a:moveTo>
                  <a:cubicBezTo>
                    <a:pt x="10" y="4"/>
                    <a:pt x="4" y="11"/>
                    <a:pt x="4" y="19"/>
                  </a:cubicBezTo>
                  <a:cubicBezTo>
                    <a:pt x="4" y="27"/>
                    <a:pt x="10" y="33"/>
                    <a:pt x="19" y="33"/>
                  </a:cubicBezTo>
                  <a:cubicBezTo>
                    <a:pt x="27" y="33"/>
                    <a:pt x="33" y="27"/>
                    <a:pt x="33" y="19"/>
                  </a:cubicBezTo>
                  <a:cubicBezTo>
                    <a:pt x="33" y="11"/>
                    <a:pt x="27" y="4"/>
                    <a:pt x="19"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0" name="Freeform 148"/>
            <p:cNvSpPr/>
            <p:nvPr/>
          </p:nvSpPr>
          <p:spPr bwMode="auto">
            <a:xfrm>
              <a:off x="5935663" y="2708275"/>
              <a:ext cx="39688" cy="34925"/>
            </a:xfrm>
            <a:custGeom>
              <a:avLst/>
              <a:gdLst>
                <a:gd name="T0" fmla="*/ 2 w 13"/>
                <a:gd name="T1" fmla="*/ 12 h 12"/>
                <a:gd name="T2" fmla="*/ 0 w 13"/>
                <a:gd name="T3" fmla="*/ 10 h 12"/>
                <a:gd name="T4" fmla="*/ 11 w 13"/>
                <a:gd name="T5" fmla="*/ 0 h 12"/>
                <a:gd name="T6" fmla="*/ 13 w 13"/>
                <a:gd name="T7" fmla="*/ 2 h 12"/>
                <a:gd name="T8" fmla="*/ 11 w 13"/>
                <a:gd name="T9" fmla="*/ 4 h 12"/>
                <a:gd name="T10" fmla="*/ 4 w 13"/>
                <a:gd name="T11" fmla="*/ 10 h 12"/>
                <a:gd name="T12" fmla="*/ 2 w 13"/>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3" h="12">
                  <a:moveTo>
                    <a:pt x="2" y="12"/>
                  </a:moveTo>
                  <a:cubicBezTo>
                    <a:pt x="1" y="12"/>
                    <a:pt x="0" y="11"/>
                    <a:pt x="0" y="10"/>
                  </a:cubicBezTo>
                  <a:cubicBezTo>
                    <a:pt x="0" y="4"/>
                    <a:pt x="5" y="0"/>
                    <a:pt x="11" y="0"/>
                  </a:cubicBezTo>
                  <a:cubicBezTo>
                    <a:pt x="12" y="0"/>
                    <a:pt x="13" y="0"/>
                    <a:pt x="13" y="2"/>
                  </a:cubicBezTo>
                  <a:cubicBezTo>
                    <a:pt x="13" y="3"/>
                    <a:pt x="12" y="4"/>
                    <a:pt x="11" y="4"/>
                  </a:cubicBezTo>
                  <a:cubicBezTo>
                    <a:pt x="7" y="4"/>
                    <a:pt x="4" y="6"/>
                    <a:pt x="4" y="10"/>
                  </a:cubicBezTo>
                  <a:cubicBezTo>
                    <a:pt x="4" y="11"/>
                    <a:pt x="4" y="12"/>
                    <a:pt x="2" y="12"/>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1" name="Oval 149"/>
            <p:cNvSpPr>
              <a:spLocks noChangeArrowheads="1"/>
            </p:cNvSpPr>
            <p:nvPr/>
          </p:nvSpPr>
          <p:spPr bwMode="auto">
            <a:xfrm>
              <a:off x="6396038" y="1214438"/>
              <a:ext cx="379413" cy="382587"/>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2" name="Freeform 150"/>
            <p:cNvSpPr>
              <a:spLocks noEditPoints="1"/>
            </p:cNvSpPr>
            <p:nvPr/>
          </p:nvSpPr>
          <p:spPr bwMode="auto">
            <a:xfrm>
              <a:off x="6383338" y="1201738"/>
              <a:ext cx="403225" cy="406400"/>
            </a:xfrm>
            <a:custGeom>
              <a:avLst/>
              <a:gdLst>
                <a:gd name="T0" fmla="*/ 67 w 135"/>
                <a:gd name="T1" fmla="*/ 136 h 136"/>
                <a:gd name="T2" fmla="*/ 0 w 135"/>
                <a:gd name="T3" fmla="*/ 68 h 136"/>
                <a:gd name="T4" fmla="*/ 67 w 135"/>
                <a:gd name="T5" fmla="*/ 0 h 136"/>
                <a:gd name="T6" fmla="*/ 135 w 135"/>
                <a:gd name="T7" fmla="*/ 68 h 136"/>
                <a:gd name="T8" fmla="*/ 67 w 135"/>
                <a:gd name="T9" fmla="*/ 136 h 136"/>
                <a:gd name="T10" fmla="*/ 67 w 135"/>
                <a:gd name="T11" fmla="*/ 8 h 136"/>
                <a:gd name="T12" fmla="*/ 8 w 135"/>
                <a:gd name="T13" fmla="*/ 68 h 136"/>
                <a:gd name="T14" fmla="*/ 67 w 135"/>
                <a:gd name="T15" fmla="*/ 128 h 136"/>
                <a:gd name="T16" fmla="*/ 127 w 135"/>
                <a:gd name="T17" fmla="*/ 68 h 136"/>
                <a:gd name="T18" fmla="*/ 67 w 135"/>
                <a:gd name="T19" fmla="*/ 8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5" h="136">
                  <a:moveTo>
                    <a:pt x="67" y="136"/>
                  </a:moveTo>
                  <a:cubicBezTo>
                    <a:pt x="30" y="136"/>
                    <a:pt x="0" y="105"/>
                    <a:pt x="0" y="68"/>
                  </a:cubicBezTo>
                  <a:cubicBezTo>
                    <a:pt x="0" y="31"/>
                    <a:pt x="30" y="0"/>
                    <a:pt x="67" y="0"/>
                  </a:cubicBezTo>
                  <a:cubicBezTo>
                    <a:pt x="105" y="0"/>
                    <a:pt x="135" y="31"/>
                    <a:pt x="135" y="68"/>
                  </a:cubicBezTo>
                  <a:cubicBezTo>
                    <a:pt x="135" y="105"/>
                    <a:pt x="105" y="136"/>
                    <a:pt x="67" y="136"/>
                  </a:cubicBezTo>
                  <a:close/>
                  <a:moveTo>
                    <a:pt x="67" y="8"/>
                  </a:moveTo>
                  <a:cubicBezTo>
                    <a:pt x="34" y="8"/>
                    <a:pt x="8" y="35"/>
                    <a:pt x="8" y="68"/>
                  </a:cubicBezTo>
                  <a:cubicBezTo>
                    <a:pt x="8" y="101"/>
                    <a:pt x="34" y="128"/>
                    <a:pt x="67" y="128"/>
                  </a:cubicBezTo>
                  <a:cubicBezTo>
                    <a:pt x="100" y="128"/>
                    <a:pt x="127" y="101"/>
                    <a:pt x="127" y="68"/>
                  </a:cubicBezTo>
                  <a:cubicBezTo>
                    <a:pt x="127" y="35"/>
                    <a:pt x="100" y="8"/>
                    <a:pt x="6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3" name="Oval 151"/>
            <p:cNvSpPr>
              <a:spLocks noChangeArrowheads="1"/>
            </p:cNvSpPr>
            <p:nvPr/>
          </p:nvSpPr>
          <p:spPr bwMode="auto">
            <a:xfrm>
              <a:off x="6488113" y="1309688"/>
              <a:ext cx="192088" cy="190500"/>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4" name="Freeform 152"/>
            <p:cNvSpPr>
              <a:spLocks noEditPoints="1"/>
            </p:cNvSpPr>
            <p:nvPr/>
          </p:nvSpPr>
          <p:spPr bwMode="auto">
            <a:xfrm>
              <a:off x="6477001" y="1296988"/>
              <a:ext cx="214313" cy="215900"/>
            </a:xfrm>
            <a:custGeom>
              <a:avLst/>
              <a:gdLst>
                <a:gd name="T0" fmla="*/ 36 w 72"/>
                <a:gd name="T1" fmla="*/ 72 h 72"/>
                <a:gd name="T2" fmla="*/ 0 w 72"/>
                <a:gd name="T3" fmla="*/ 36 h 72"/>
                <a:gd name="T4" fmla="*/ 36 w 72"/>
                <a:gd name="T5" fmla="*/ 0 h 72"/>
                <a:gd name="T6" fmla="*/ 72 w 72"/>
                <a:gd name="T7" fmla="*/ 36 h 72"/>
                <a:gd name="T8" fmla="*/ 36 w 72"/>
                <a:gd name="T9" fmla="*/ 72 h 72"/>
                <a:gd name="T10" fmla="*/ 36 w 72"/>
                <a:gd name="T11" fmla="*/ 8 h 72"/>
                <a:gd name="T12" fmla="*/ 8 w 72"/>
                <a:gd name="T13" fmla="*/ 36 h 72"/>
                <a:gd name="T14" fmla="*/ 36 w 72"/>
                <a:gd name="T15" fmla="*/ 64 h 72"/>
                <a:gd name="T16" fmla="*/ 64 w 72"/>
                <a:gd name="T17" fmla="*/ 36 h 72"/>
                <a:gd name="T18" fmla="*/ 36 w 72"/>
                <a:gd name="T19" fmla="*/ 8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72">
                  <a:moveTo>
                    <a:pt x="36" y="72"/>
                  </a:moveTo>
                  <a:cubicBezTo>
                    <a:pt x="16" y="72"/>
                    <a:pt x="0" y="56"/>
                    <a:pt x="0" y="36"/>
                  </a:cubicBezTo>
                  <a:cubicBezTo>
                    <a:pt x="0" y="16"/>
                    <a:pt x="16" y="0"/>
                    <a:pt x="36" y="0"/>
                  </a:cubicBezTo>
                  <a:cubicBezTo>
                    <a:pt x="56" y="0"/>
                    <a:pt x="72" y="16"/>
                    <a:pt x="72" y="36"/>
                  </a:cubicBezTo>
                  <a:cubicBezTo>
                    <a:pt x="72" y="56"/>
                    <a:pt x="56" y="72"/>
                    <a:pt x="36" y="72"/>
                  </a:cubicBezTo>
                  <a:close/>
                  <a:moveTo>
                    <a:pt x="36" y="8"/>
                  </a:moveTo>
                  <a:cubicBezTo>
                    <a:pt x="21" y="8"/>
                    <a:pt x="8" y="21"/>
                    <a:pt x="8" y="36"/>
                  </a:cubicBezTo>
                  <a:cubicBezTo>
                    <a:pt x="8" y="52"/>
                    <a:pt x="21" y="64"/>
                    <a:pt x="36" y="64"/>
                  </a:cubicBezTo>
                  <a:cubicBezTo>
                    <a:pt x="52" y="64"/>
                    <a:pt x="64" y="52"/>
                    <a:pt x="64" y="36"/>
                  </a:cubicBezTo>
                  <a:cubicBezTo>
                    <a:pt x="64" y="21"/>
                    <a:pt x="52" y="8"/>
                    <a:pt x="36"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5" name="Freeform 153"/>
            <p:cNvSpPr/>
            <p:nvPr/>
          </p:nvSpPr>
          <p:spPr bwMode="auto">
            <a:xfrm>
              <a:off x="6527801" y="1344613"/>
              <a:ext cx="68263" cy="73025"/>
            </a:xfrm>
            <a:custGeom>
              <a:avLst/>
              <a:gdLst>
                <a:gd name="T0" fmla="*/ 4 w 23"/>
                <a:gd name="T1" fmla="*/ 24 h 24"/>
                <a:gd name="T2" fmla="*/ 0 w 23"/>
                <a:gd name="T3" fmla="*/ 20 h 24"/>
                <a:gd name="T4" fmla="*/ 19 w 23"/>
                <a:gd name="T5" fmla="*/ 0 h 24"/>
                <a:gd name="T6" fmla="*/ 23 w 23"/>
                <a:gd name="T7" fmla="*/ 4 h 24"/>
                <a:gd name="T8" fmla="*/ 19 w 23"/>
                <a:gd name="T9" fmla="*/ 8 h 24"/>
                <a:gd name="T10" fmla="*/ 8 w 23"/>
                <a:gd name="T11" fmla="*/ 20 h 24"/>
                <a:gd name="T12" fmla="*/ 4 w 23"/>
                <a:gd name="T13" fmla="*/ 24 h 24"/>
              </a:gdLst>
              <a:ahLst/>
              <a:cxnLst>
                <a:cxn ang="0">
                  <a:pos x="T0" y="T1"/>
                </a:cxn>
                <a:cxn ang="0">
                  <a:pos x="T2" y="T3"/>
                </a:cxn>
                <a:cxn ang="0">
                  <a:pos x="T4" y="T5"/>
                </a:cxn>
                <a:cxn ang="0">
                  <a:pos x="T6" y="T7"/>
                </a:cxn>
                <a:cxn ang="0">
                  <a:pos x="T8" y="T9"/>
                </a:cxn>
                <a:cxn ang="0">
                  <a:pos x="T10" y="T11"/>
                </a:cxn>
                <a:cxn ang="0">
                  <a:pos x="T12" y="T13"/>
                </a:cxn>
              </a:cxnLst>
              <a:rect l="0" t="0" r="r" b="b"/>
              <a:pathLst>
                <a:path w="23" h="24">
                  <a:moveTo>
                    <a:pt x="4" y="24"/>
                  </a:moveTo>
                  <a:cubicBezTo>
                    <a:pt x="1" y="24"/>
                    <a:pt x="0" y="22"/>
                    <a:pt x="0" y="20"/>
                  </a:cubicBezTo>
                  <a:cubicBezTo>
                    <a:pt x="0" y="9"/>
                    <a:pt x="8" y="0"/>
                    <a:pt x="19" y="0"/>
                  </a:cubicBezTo>
                  <a:cubicBezTo>
                    <a:pt x="21" y="0"/>
                    <a:pt x="23" y="2"/>
                    <a:pt x="23" y="4"/>
                  </a:cubicBezTo>
                  <a:cubicBezTo>
                    <a:pt x="23" y="7"/>
                    <a:pt x="21" y="8"/>
                    <a:pt x="19" y="8"/>
                  </a:cubicBezTo>
                  <a:cubicBezTo>
                    <a:pt x="13" y="8"/>
                    <a:pt x="8" y="14"/>
                    <a:pt x="8" y="20"/>
                  </a:cubicBezTo>
                  <a:cubicBezTo>
                    <a:pt x="8" y="22"/>
                    <a:pt x="6" y="24"/>
                    <a:pt x="4" y="24"/>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6" name="Freeform 154"/>
            <p:cNvSpPr/>
            <p:nvPr/>
          </p:nvSpPr>
          <p:spPr bwMode="auto">
            <a:xfrm>
              <a:off x="7556596" y="999087"/>
              <a:ext cx="248967" cy="245135"/>
            </a:xfrm>
            <a:custGeom>
              <a:avLst/>
              <a:gdLst>
                <a:gd name="T0" fmla="*/ 45 w 69"/>
                <a:gd name="T1" fmla="*/ 40 h 68"/>
                <a:gd name="T2" fmla="*/ 69 w 69"/>
                <a:gd name="T3" fmla="*/ 34 h 68"/>
                <a:gd name="T4" fmla="*/ 45 w 69"/>
                <a:gd name="T5" fmla="*/ 28 h 68"/>
                <a:gd name="T6" fmla="*/ 45 w 69"/>
                <a:gd name="T7" fmla="*/ 28 h 68"/>
                <a:gd name="T8" fmla="*/ 45 w 69"/>
                <a:gd name="T9" fmla="*/ 28 h 68"/>
                <a:gd name="T10" fmla="*/ 40 w 69"/>
                <a:gd name="T11" fmla="*/ 24 h 68"/>
                <a:gd name="T12" fmla="*/ 34 w 69"/>
                <a:gd name="T13" fmla="*/ 0 h 68"/>
                <a:gd name="T14" fmla="*/ 28 w 69"/>
                <a:gd name="T15" fmla="*/ 24 h 68"/>
                <a:gd name="T16" fmla="*/ 28 w 69"/>
                <a:gd name="T17" fmla="*/ 24 h 68"/>
                <a:gd name="T18" fmla="*/ 28 w 69"/>
                <a:gd name="T19" fmla="*/ 24 h 68"/>
                <a:gd name="T20" fmla="*/ 24 w 69"/>
                <a:gd name="T21" fmla="*/ 28 h 68"/>
                <a:gd name="T22" fmla="*/ 24 w 69"/>
                <a:gd name="T23" fmla="*/ 28 h 68"/>
                <a:gd name="T24" fmla="*/ 24 w 69"/>
                <a:gd name="T25" fmla="*/ 28 h 68"/>
                <a:gd name="T26" fmla="*/ 0 w 69"/>
                <a:gd name="T27" fmla="*/ 34 h 68"/>
                <a:gd name="T28" fmla="*/ 24 w 69"/>
                <a:gd name="T29" fmla="*/ 40 h 68"/>
                <a:gd name="T30" fmla="*/ 28 w 69"/>
                <a:gd name="T31" fmla="*/ 45 h 68"/>
                <a:gd name="T32" fmla="*/ 28 w 69"/>
                <a:gd name="T33" fmla="*/ 45 h 68"/>
                <a:gd name="T34" fmla="*/ 28 w 69"/>
                <a:gd name="T35" fmla="*/ 45 h 68"/>
                <a:gd name="T36" fmla="*/ 34 w 69"/>
                <a:gd name="T37" fmla="*/ 68 h 68"/>
                <a:gd name="T38" fmla="*/ 40 w 69"/>
                <a:gd name="T39" fmla="*/ 45 h 68"/>
                <a:gd name="T40" fmla="*/ 45 w 69"/>
                <a:gd name="T41" fmla="*/ 4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9" h="68">
                  <a:moveTo>
                    <a:pt x="45" y="40"/>
                  </a:moveTo>
                  <a:cubicBezTo>
                    <a:pt x="69" y="34"/>
                    <a:pt x="69" y="34"/>
                    <a:pt x="69" y="34"/>
                  </a:cubicBezTo>
                  <a:cubicBezTo>
                    <a:pt x="45" y="28"/>
                    <a:pt x="45" y="28"/>
                    <a:pt x="45" y="28"/>
                  </a:cubicBezTo>
                  <a:cubicBezTo>
                    <a:pt x="45" y="28"/>
                    <a:pt x="45" y="28"/>
                    <a:pt x="45" y="28"/>
                  </a:cubicBezTo>
                  <a:cubicBezTo>
                    <a:pt x="45" y="28"/>
                    <a:pt x="45" y="28"/>
                    <a:pt x="45" y="28"/>
                  </a:cubicBezTo>
                  <a:cubicBezTo>
                    <a:pt x="43" y="28"/>
                    <a:pt x="41" y="26"/>
                    <a:pt x="40" y="24"/>
                  </a:cubicBezTo>
                  <a:cubicBezTo>
                    <a:pt x="34" y="0"/>
                    <a:pt x="34" y="0"/>
                    <a:pt x="34" y="0"/>
                  </a:cubicBezTo>
                  <a:cubicBezTo>
                    <a:pt x="28" y="24"/>
                    <a:pt x="28" y="24"/>
                    <a:pt x="28" y="24"/>
                  </a:cubicBezTo>
                  <a:cubicBezTo>
                    <a:pt x="28" y="24"/>
                    <a:pt x="28" y="24"/>
                    <a:pt x="28" y="24"/>
                  </a:cubicBezTo>
                  <a:cubicBezTo>
                    <a:pt x="28" y="24"/>
                    <a:pt x="28" y="24"/>
                    <a:pt x="28" y="24"/>
                  </a:cubicBezTo>
                  <a:cubicBezTo>
                    <a:pt x="28" y="26"/>
                    <a:pt x="26" y="28"/>
                    <a:pt x="24" y="28"/>
                  </a:cubicBezTo>
                  <a:cubicBezTo>
                    <a:pt x="24" y="28"/>
                    <a:pt x="24" y="28"/>
                    <a:pt x="24" y="28"/>
                  </a:cubicBezTo>
                  <a:cubicBezTo>
                    <a:pt x="24" y="28"/>
                    <a:pt x="24" y="28"/>
                    <a:pt x="24" y="28"/>
                  </a:cubicBezTo>
                  <a:cubicBezTo>
                    <a:pt x="0" y="34"/>
                    <a:pt x="0" y="34"/>
                    <a:pt x="0" y="34"/>
                  </a:cubicBezTo>
                  <a:cubicBezTo>
                    <a:pt x="24" y="40"/>
                    <a:pt x="24" y="40"/>
                    <a:pt x="24" y="40"/>
                  </a:cubicBezTo>
                  <a:cubicBezTo>
                    <a:pt x="26" y="41"/>
                    <a:pt x="28" y="42"/>
                    <a:pt x="28" y="45"/>
                  </a:cubicBezTo>
                  <a:cubicBezTo>
                    <a:pt x="28" y="45"/>
                    <a:pt x="28" y="45"/>
                    <a:pt x="28" y="45"/>
                  </a:cubicBezTo>
                  <a:cubicBezTo>
                    <a:pt x="28" y="45"/>
                    <a:pt x="28" y="45"/>
                    <a:pt x="28" y="45"/>
                  </a:cubicBezTo>
                  <a:cubicBezTo>
                    <a:pt x="34" y="68"/>
                    <a:pt x="34" y="68"/>
                    <a:pt x="34" y="68"/>
                  </a:cubicBezTo>
                  <a:cubicBezTo>
                    <a:pt x="40" y="45"/>
                    <a:pt x="40" y="45"/>
                    <a:pt x="40" y="45"/>
                  </a:cubicBezTo>
                  <a:cubicBezTo>
                    <a:pt x="41" y="42"/>
                    <a:pt x="43" y="41"/>
                    <a:pt x="45" y="40"/>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7" name="Freeform 155"/>
            <p:cNvSpPr/>
            <p:nvPr/>
          </p:nvSpPr>
          <p:spPr bwMode="auto">
            <a:xfrm>
              <a:off x="6551994" y="1905386"/>
              <a:ext cx="186563" cy="186554"/>
            </a:xfrm>
            <a:custGeom>
              <a:avLst/>
              <a:gdLst>
                <a:gd name="T0" fmla="*/ 25 w 39"/>
                <a:gd name="T1" fmla="*/ 23 h 39"/>
                <a:gd name="T2" fmla="*/ 39 w 39"/>
                <a:gd name="T3" fmla="*/ 19 h 39"/>
                <a:gd name="T4" fmla="*/ 25 w 39"/>
                <a:gd name="T5" fmla="*/ 16 h 39"/>
                <a:gd name="T6" fmla="*/ 25 w 39"/>
                <a:gd name="T7" fmla="*/ 16 h 39"/>
                <a:gd name="T8" fmla="*/ 25 w 39"/>
                <a:gd name="T9" fmla="*/ 16 h 39"/>
                <a:gd name="T10" fmla="*/ 23 w 39"/>
                <a:gd name="T11" fmla="*/ 13 h 39"/>
                <a:gd name="T12" fmla="*/ 19 w 39"/>
                <a:gd name="T13" fmla="*/ 0 h 39"/>
                <a:gd name="T14" fmla="*/ 16 w 39"/>
                <a:gd name="T15" fmla="*/ 13 h 39"/>
                <a:gd name="T16" fmla="*/ 16 w 39"/>
                <a:gd name="T17" fmla="*/ 13 h 39"/>
                <a:gd name="T18" fmla="*/ 16 w 39"/>
                <a:gd name="T19" fmla="*/ 13 h 39"/>
                <a:gd name="T20" fmla="*/ 13 w 39"/>
                <a:gd name="T21" fmla="*/ 16 h 39"/>
                <a:gd name="T22" fmla="*/ 13 w 39"/>
                <a:gd name="T23" fmla="*/ 16 h 39"/>
                <a:gd name="T24" fmla="*/ 13 w 39"/>
                <a:gd name="T25" fmla="*/ 16 h 39"/>
                <a:gd name="T26" fmla="*/ 0 w 39"/>
                <a:gd name="T27" fmla="*/ 19 h 39"/>
                <a:gd name="T28" fmla="*/ 13 w 39"/>
                <a:gd name="T29" fmla="*/ 23 h 39"/>
                <a:gd name="T30" fmla="*/ 16 w 39"/>
                <a:gd name="T31" fmla="*/ 25 h 39"/>
                <a:gd name="T32" fmla="*/ 16 w 39"/>
                <a:gd name="T33" fmla="*/ 25 h 39"/>
                <a:gd name="T34" fmla="*/ 16 w 39"/>
                <a:gd name="T35" fmla="*/ 25 h 39"/>
                <a:gd name="T36" fmla="*/ 19 w 39"/>
                <a:gd name="T37" fmla="*/ 39 h 39"/>
                <a:gd name="T38" fmla="*/ 23 w 39"/>
                <a:gd name="T39" fmla="*/ 25 h 39"/>
                <a:gd name="T40" fmla="*/ 25 w 39"/>
                <a:gd name="T41" fmla="*/ 23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 h="39">
                  <a:moveTo>
                    <a:pt x="25" y="23"/>
                  </a:moveTo>
                  <a:cubicBezTo>
                    <a:pt x="39" y="19"/>
                    <a:pt x="39" y="19"/>
                    <a:pt x="39" y="19"/>
                  </a:cubicBezTo>
                  <a:cubicBezTo>
                    <a:pt x="25" y="16"/>
                    <a:pt x="25" y="16"/>
                    <a:pt x="25" y="16"/>
                  </a:cubicBezTo>
                  <a:cubicBezTo>
                    <a:pt x="25" y="16"/>
                    <a:pt x="25" y="16"/>
                    <a:pt x="25" y="16"/>
                  </a:cubicBezTo>
                  <a:cubicBezTo>
                    <a:pt x="25" y="16"/>
                    <a:pt x="25" y="16"/>
                    <a:pt x="25" y="16"/>
                  </a:cubicBezTo>
                  <a:cubicBezTo>
                    <a:pt x="24" y="15"/>
                    <a:pt x="23" y="14"/>
                    <a:pt x="23" y="13"/>
                  </a:cubicBezTo>
                  <a:cubicBezTo>
                    <a:pt x="19" y="0"/>
                    <a:pt x="19" y="0"/>
                    <a:pt x="19" y="0"/>
                  </a:cubicBezTo>
                  <a:cubicBezTo>
                    <a:pt x="16" y="13"/>
                    <a:pt x="16" y="13"/>
                    <a:pt x="16" y="13"/>
                  </a:cubicBezTo>
                  <a:cubicBezTo>
                    <a:pt x="16" y="13"/>
                    <a:pt x="16" y="13"/>
                    <a:pt x="16" y="13"/>
                  </a:cubicBezTo>
                  <a:cubicBezTo>
                    <a:pt x="16" y="13"/>
                    <a:pt x="16" y="13"/>
                    <a:pt x="16" y="13"/>
                  </a:cubicBezTo>
                  <a:cubicBezTo>
                    <a:pt x="15" y="14"/>
                    <a:pt x="14" y="15"/>
                    <a:pt x="13" y="16"/>
                  </a:cubicBezTo>
                  <a:cubicBezTo>
                    <a:pt x="13" y="16"/>
                    <a:pt x="13" y="16"/>
                    <a:pt x="13" y="16"/>
                  </a:cubicBezTo>
                  <a:cubicBezTo>
                    <a:pt x="13" y="16"/>
                    <a:pt x="13" y="16"/>
                    <a:pt x="13" y="16"/>
                  </a:cubicBezTo>
                  <a:cubicBezTo>
                    <a:pt x="0" y="19"/>
                    <a:pt x="0" y="19"/>
                    <a:pt x="0" y="19"/>
                  </a:cubicBezTo>
                  <a:cubicBezTo>
                    <a:pt x="13" y="23"/>
                    <a:pt x="13" y="23"/>
                    <a:pt x="13" y="23"/>
                  </a:cubicBezTo>
                  <a:cubicBezTo>
                    <a:pt x="14" y="23"/>
                    <a:pt x="15" y="24"/>
                    <a:pt x="16" y="25"/>
                  </a:cubicBezTo>
                  <a:cubicBezTo>
                    <a:pt x="16" y="25"/>
                    <a:pt x="16" y="25"/>
                    <a:pt x="16" y="25"/>
                  </a:cubicBezTo>
                  <a:cubicBezTo>
                    <a:pt x="16" y="25"/>
                    <a:pt x="16" y="25"/>
                    <a:pt x="16" y="25"/>
                  </a:cubicBezTo>
                  <a:cubicBezTo>
                    <a:pt x="19" y="39"/>
                    <a:pt x="19" y="39"/>
                    <a:pt x="19" y="39"/>
                  </a:cubicBezTo>
                  <a:cubicBezTo>
                    <a:pt x="23" y="25"/>
                    <a:pt x="23" y="25"/>
                    <a:pt x="23" y="25"/>
                  </a:cubicBezTo>
                  <a:cubicBezTo>
                    <a:pt x="23" y="24"/>
                    <a:pt x="24" y="23"/>
                    <a:pt x="25" y="23"/>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8" name="Freeform 156"/>
            <p:cNvSpPr/>
            <p:nvPr/>
          </p:nvSpPr>
          <p:spPr bwMode="auto">
            <a:xfrm>
              <a:off x="7127792" y="953538"/>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9" name="Freeform 157"/>
            <p:cNvSpPr/>
            <p:nvPr/>
          </p:nvSpPr>
          <p:spPr bwMode="auto">
            <a:xfrm>
              <a:off x="5824844" y="878619"/>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30" name="Freeform 158"/>
            <p:cNvSpPr/>
            <p:nvPr/>
          </p:nvSpPr>
          <p:spPr bwMode="auto">
            <a:xfrm>
              <a:off x="7511173" y="1631950"/>
              <a:ext cx="189079" cy="191599"/>
            </a:xfrm>
            <a:custGeom>
              <a:avLst/>
              <a:gdLst>
                <a:gd name="T0" fmla="*/ 26 w 40"/>
                <a:gd name="T1" fmla="*/ 23 h 40"/>
                <a:gd name="T2" fmla="*/ 40 w 40"/>
                <a:gd name="T3" fmla="*/ 20 h 40"/>
                <a:gd name="T4" fmla="*/ 26 w 40"/>
                <a:gd name="T5" fmla="*/ 16 h 40"/>
                <a:gd name="T6" fmla="*/ 26 w 40"/>
                <a:gd name="T7" fmla="*/ 16 h 40"/>
                <a:gd name="T8" fmla="*/ 26 w 40"/>
                <a:gd name="T9" fmla="*/ 16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6 h 40"/>
                <a:gd name="T22" fmla="*/ 14 w 40"/>
                <a:gd name="T23" fmla="*/ 16 h 40"/>
                <a:gd name="T24" fmla="*/ 14 w 40"/>
                <a:gd name="T25" fmla="*/ 16 h 40"/>
                <a:gd name="T26" fmla="*/ 0 w 40"/>
                <a:gd name="T27" fmla="*/ 20 h 40"/>
                <a:gd name="T28" fmla="*/ 14 w 40"/>
                <a:gd name="T29" fmla="*/ 23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3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3"/>
                  </a:moveTo>
                  <a:cubicBezTo>
                    <a:pt x="40" y="20"/>
                    <a:pt x="40" y="20"/>
                    <a:pt x="40" y="20"/>
                  </a:cubicBezTo>
                  <a:cubicBezTo>
                    <a:pt x="26" y="16"/>
                    <a:pt x="26" y="16"/>
                    <a:pt x="26" y="16"/>
                  </a:cubicBezTo>
                  <a:cubicBezTo>
                    <a:pt x="26" y="16"/>
                    <a:pt x="26" y="16"/>
                    <a:pt x="26" y="16"/>
                  </a:cubicBezTo>
                  <a:cubicBezTo>
                    <a:pt x="26" y="16"/>
                    <a:pt x="26" y="16"/>
                    <a:pt x="26" y="16"/>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6"/>
                  </a:cubicBezTo>
                  <a:cubicBezTo>
                    <a:pt x="14" y="16"/>
                    <a:pt x="14" y="16"/>
                    <a:pt x="14" y="16"/>
                  </a:cubicBezTo>
                  <a:cubicBezTo>
                    <a:pt x="14" y="16"/>
                    <a:pt x="14" y="16"/>
                    <a:pt x="14" y="16"/>
                  </a:cubicBezTo>
                  <a:cubicBezTo>
                    <a:pt x="0" y="20"/>
                    <a:pt x="0" y="20"/>
                    <a:pt x="0" y="20"/>
                  </a:cubicBezTo>
                  <a:cubicBezTo>
                    <a:pt x="14" y="23"/>
                    <a:pt x="14" y="23"/>
                    <a:pt x="14" y="23"/>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3"/>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grpSp>
      <p:sp>
        <p:nvSpPr>
          <p:cNvPr id="3" name="AutoShape 2" descr="https://static-01.hindawi.com/articles/jat/volume-2019/7659496/figures/7659496.fig.001.svgz"/>
          <p:cNvSpPr>
            <a:spLocks noChangeAspect="1" noChangeArrowheads="1"/>
          </p:cNvSpPr>
          <p:nvPr/>
        </p:nvSpPr>
        <p:spPr bwMode="auto">
          <a:xfrm>
            <a:off x="579493" y="655319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TW" altLang="en-US"/>
          </a:p>
        </p:txBody>
      </p:sp>
      <p:pic>
        <p:nvPicPr>
          <p:cNvPr id="75" name="圖片 74">
            <a:extLst>
              <a:ext uri="{FF2B5EF4-FFF2-40B4-BE49-F238E27FC236}">
                <a16:creationId xmlns:a16="http://schemas.microsoft.com/office/drawing/2014/main" id="{B63F9806-A5F0-4A94-88D3-10D9A6942451}"/>
              </a:ext>
            </a:extLst>
          </p:cNvPr>
          <p:cNvPicPr/>
          <p:nvPr/>
        </p:nvPicPr>
        <p:blipFill rotWithShape="1">
          <a:blip r:embed="rId3"/>
          <a:srcRect t="4689"/>
          <a:stretch/>
        </p:blipFill>
        <p:spPr>
          <a:xfrm>
            <a:off x="1650777" y="1111825"/>
            <a:ext cx="8017163" cy="5680614"/>
          </a:xfrm>
          <a:prstGeom prst="rect">
            <a:avLst/>
          </a:prstGeom>
        </p:spPr>
      </p:pic>
    </p:spTree>
    <p:extLst>
      <p:ext uri="{BB962C8B-B14F-4D97-AF65-F5344CB8AC3E}">
        <p14:creationId xmlns:p14="http://schemas.microsoft.com/office/powerpoint/2010/main" val="299585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571769" y="219396"/>
            <a:ext cx="6950260" cy="821572"/>
          </a:xfrm>
          <a:prstGeom prst="rect">
            <a:avLst/>
          </a:prstGeom>
          <a:noFill/>
        </p:spPr>
        <p:txBody>
          <a:bodyPr wrap="square" rtlCol="0">
            <a:spAutoFit/>
          </a:bodyPr>
          <a:lstStyle/>
          <a:p>
            <a:pPr>
              <a:lnSpc>
                <a:spcPct val="150000"/>
              </a:lnSpc>
            </a:pPr>
            <a:r>
              <a:rPr lang="zh-TW" altLang="en-US" sz="3600" b="1" dirty="0">
                <a:ln w="6350">
                  <a:noFill/>
                </a:ln>
                <a:solidFill>
                  <a:schemeClr val="tx2">
                    <a:lumMod val="95000"/>
                    <a:lumOff val="5000"/>
                  </a:schemeClr>
                </a:solidFill>
                <a:latin typeface="微軟正黑體" panose="020B0604030504040204" pitchFamily="34" charset="-120"/>
                <a:ea typeface="微軟正黑體" panose="020B0604030504040204" pitchFamily="34" charset="-120"/>
              </a:rPr>
              <a:t>結果</a:t>
            </a:r>
            <a:r>
              <a:rPr lang="en-US" altLang="zh-TW" sz="3600" b="1" dirty="0">
                <a:ln w="6350">
                  <a:noFill/>
                </a:ln>
                <a:solidFill>
                  <a:schemeClr val="tx2">
                    <a:lumMod val="95000"/>
                    <a:lumOff val="5000"/>
                  </a:schemeClr>
                </a:solidFill>
                <a:latin typeface="微軟正黑體" panose="020B0604030504040204" pitchFamily="34" charset="-120"/>
                <a:ea typeface="微軟正黑體" panose="020B0604030504040204" pitchFamily="34" charset="-120"/>
              </a:rPr>
              <a:t>-</a:t>
            </a:r>
            <a:r>
              <a:rPr lang="zh-TW" altLang="en-US" sz="3600" b="1" dirty="0">
                <a:ln w="6350">
                  <a:noFill/>
                </a:ln>
                <a:solidFill>
                  <a:schemeClr val="tx2">
                    <a:lumMod val="95000"/>
                    <a:lumOff val="5000"/>
                  </a:schemeClr>
                </a:solidFill>
                <a:latin typeface="微軟正黑體" panose="020B0604030504040204" pitchFamily="34" charset="-120"/>
                <a:ea typeface="微軟正黑體" panose="020B0604030504040204" pitchFamily="34" charset="-120"/>
              </a:rPr>
              <a:t>變道頻率</a:t>
            </a:r>
            <a:endParaRPr lang="en-US" altLang="zh-CN" sz="3600" b="1" dirty="0">
              <a:ln w="6350">
                <a:noFill/>
              </a:ln>
              <a:solidFill>
                <a:schemeClr val="tx2">
                  <a:lumMod val="95000"/>
                  <a:lumOff val="5000"/>
                </a:schemeClr>
              </a:solidFill>
              <a:latin typeface="微軟正黑體" panose="020B0604030504040204" pitchFamily="34" charset="-120"/>
              <a:ea typeface="微軟正黑體" panose="020B0604030504040204" pitchFamily="34" charset="-120"/>
            </a:endParaRPr>
          </a:p>
        </p:txBody>
      </p:sp>
      <p:cxnSp>
        <p:nvCxnSpPr>
          <p:cNvPr id="4" name="直接连接符 3"/>
          <p:cNvCxnSpPr/>
          <p:nvPr/>
        </p:nvCxnSpPr>
        <p:spPr>
          <a:xfrm>
            <a:off x="377838" y="1042122"/>
            <a:ext cx="11537937" cy="0"/>
          </a:xfrm>
          <a:prstGeom prst="line">
            <a:avLst/>
          </a:prstGeom>
          <a:ln w="25400" cap="rnd">
            <a:solidFill>
              <a:srgbClr val="5E126B"/>
            </a:solidFill>
            <a:round/>
          </a:ln>
        </p:spPr>
        <p:style>
          <a:lnRef idx="1">
            <a:schemeClr val="accent1"/>
          </a:lnRef>
          <a:fillRef idx="0">
            <a:schemeClr val="accent1"/>
          </a:fillRef>
          <a:effectRef idx="0">
            <a:schemeClr val="accent1"/>
          </a:effectRef>
          <a:fontRef idx="minor">
            <a:schemeClr val="tx1"/>
          </a:fontRef>
        </p:style>
      </p:cxnSp>
      <p:grpSp>
        <p:nvGrpSpPr>
          <p:cNvPr id="222" name="组合 221"/>
          <p:cNvGrpSpPr/>
          <p:nvPr/>
        </p:nvGrpSpPr>
        <p:grpSpPr>
          <a:xfrm>
            <a:off x="10955215" y="22984"/>
            <a:ext cx="1219200" cy="1140508"/>
            <a:chOff x="4795838" y="385763"/>
            <a:chExt cx="3009725" cy="2922587"/>
          </a:xfrm>
        </p:grpSpPr>
        <p:sp>
          <p:nvSpPr>
            <p:cNvPr id="263" name="Oval 91"/>
            <p:cNvSpPr>
              <a:spLocks noChangeArrowheads="1"/>
            </p:cNvSpPr>
            <p:nvPr/>
          </p:nvSpPr>
          <p:spPr bwMode="auto">
            <a:xfrm>
              <a:off x="4816476" y="727075"/>
              <a:ext cx="2555875" cy="2557462"/>
            </a:xfrm>
            <a:prstGeom prst="ellipse">
              <a:avLst/>
            </a:pr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4" name="Freeform 92"/>
            <p:cNvSpPr>
              <a:spLocks noEditPoints="1"/>
            </p:cNvSpPr>
            <p:nvPr/>
          </p:nvSpPr>
          <p:spPr bwMode="auto">
            <a:xfrm>
              <a:off x="4795838" y="703263"/>
              <a:ext cx="2603500" cy="2605087"/>
            </a:xfrm>
            <a:custGeom>
              <a:avLst/>
              <a:gdLst>
                <a:gd name="T0" fmla="*/ 436 w 872"/>
                <a:gd name="T1" fmla="*/ 872 h 872"/>
                <a:gd name="T2" fmla="*/ 0 w 872"/>
                <a:gd name="T3" fmla="*/ 436 h 872"/>
                <a:gd name="T4" fmla="*/ 436 w 872"/>
                <a:gd name="T5" fmla="*/ 0 h 872"/>
                <a:gd name="T6" fmla="*/ 872 w 872"/>
                <a:gd name="T7" fmla="*/ 436 h 872"/>
                <a:gd name="T8" fmla="*/ 436 w 872"/>
                <a:gd name="T9" fmla="*/ 872 h 872"/>
                <a:gd name="T10" fmla="*/ 436 w 872"/>
                <a:gd name="T11" fmla="*/ 16 h 872"/>
                <a:gd name="T12" fmla="*/ 16 w 872"/>
                <a:gd name="T13" fmla="*/ 436 h 872"/>
                <a:gd name="T14" fmla="*/ 436 w 872"/>
                <a:gd name="T15" fmla="*/ 856 h 872"/>
                <a:gd name="T16" fmla="*/ 856 w 872"/>
                <a:gd name="T17" fmla="*/ 436 h 872"/>
                <a:gd name="T18" fmla="*/ 436 w 872"/>
                <a:gd name="T19" fmla="*/ 16 h 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72" h="872">
                  <a:moveTo>
                    <a:pt x="436" y="872"/>
                  </a:moveTo>
                  <a:cubicBezTo>
                    <a:pt x="195" y="872"/>
                    <a:pt x="0" y="676"/>
                    <a:pt x="0" y="436"/>
                  </a:cubicBezTo>
                  <a:cubicBezTo>
                    <a:pt x="0" y="195"/>
                    <a:pt x="195" y="0"/>
                    <a:pt x="436" y="0"/>
                  </a:cubicBezTo>
                  <a:cubicBezTo>
                    <a:pt x="676" y="0"/>
                    <a:pt x="872" y="195"/>
                    <a:pt x="872" y="436"/>
                  </a:cubicBezTo>
                  <a:cubicBezTo>
                    <a:pt x="872" y="676"/>
                    <a:pt x="676" y="872"/>
                    <a:pt x="436" y="872"/>
                  </a:cubicBezTo>
                  <a:close/>
                  <a:moveTo>
                    <a:pt x="436" y="16"/>
                  </a:moveTo>
                  <a:cubicBezTo>
                    <a:pt x="204" y="16"/>
                    <a:pt x="16" y="204"/>
                    <a:pt x="16" y="436"/>
                  </a:cubicBezTo>
                  <a:cubicBezTo>
                    <a:pt x="16" y="667"/>
                    <a:pt x="204" y="856"/>
                    <a:pt x="436" y="856"/>
                  </a:cubicBezTo>
                  <a:cubicBezTo>
                    <a:pt x="667" y="856"/>
                    <a:pt x="856" y="667"/>
                    <a:pt x="856" y="436"/>
                  </a:cubicBezTo>
                  <a:cubicBezTo>
                    <a:pt x="856" y="204"/>
                    <a:pt x="667" y="16"/>
                    <a:pt x="436" y="16"/>
                  </a:cubicBezTo>
                  <a:close/>
                </a:path>
              </a:pathLst>
            </a:custGeom>
            <a:solidFill>
              <a:srgbClr val="5E126B"/>
            </a:solidFill>
            <a:ln w="3175">
              <a:noFill/>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5" name="Freeform 93"/>
            <p:cNvSpPr/>
            <p:nvPr/>
          </p:nvSpPr>
          <p:spPr bwMode="auto">
            <a:xfrm>
              <a:off x="5154613" y="2867025"/>
              <a:ext cx="1882775" cy="417512"/>
            </a:xfrm>
            <a:custGeom>
              <a:avLst/>
              <a:gdLst>
                <a:gd name="T0" fmla="*/ 0 w 631"/>
                <a:gd name="T1" fmla="*/ 0 h 140"/>
                <a:gd name="T2" fmla="*/ 315 w 631"/>
                <a:gd name="T3" fmla="*/ 140 h 140"/>
                <a:gd name="T4" fmla="*/ 631 w 631"/>
                <a:gd name="T5" fmla="*/ 0 h 140"/>
                <a:gd name="T6" fmla="*/ 0 w 631"/>
                <a:gd name="T7" fmla="*/ 0 h 140"/>
              </a:gdLst>
              <a:ahLst/>
              <a:cxnLst>
                <a:cxn ang="0">
                  <a:pos x="T0" y="T1"/>
                </a:cxn>
                <a:cxn ang="0">
                  <a:pos x="T2" y="T3"/>
                </a:cxn>
                <a:cxn ang="0">
                  <a:pos x="T4" y="T5"/>
                </a:cxn>
                <a:cxn ang="0">
                  <a:pos x="T6" y="T7"/>
                </a:cxn>
              </a:cxnLst>
              <a:rect l="0" t="0" r="r" b="b"/>
              <a:pathLst>
                <a:path w="631" h="140">
                  <a:moveTo>
                    <a:pt x="0" y="0"/>
                  </a:moveTo>
                  <a:cubicBezTo>
                    <a:pt x="78" y="86"/>
                    <a:pt x="190" y="140"/>
                    <a:pt x="315" y="140"/>
                  </a:cubicBezTo>
                  <a:cubicBezTo>
                    <a:pt x="441" y="140"/>
                    <a:pt x="553" y="86"/>
                    <a:pt x="631" y="0"/>
                  </a:cubicBezTo>
                  <a:lnTo>
                    <a:pt x="0" y="0"/>
                  </a:ln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6" name="Freeform 94"/>
            <p:cNvSpPr>
              <a:spLocks noEditPoints="1"/>
            </p:cNvSpPr>
            <p:nvPr/>
          </p:nvSpPr>
          <p:spPr bwMode="auto">
            <a:xfrm>
              <a:off x="5138738" y="2854325"/>
              <a:ext cx="1914525" cy="442912"/>
            </a:xfrm>
            <a:custGeom>
              <a:avLst/>
              <a:gdLst>
                <a:gd name="T0" fmla="*/ 321 w 641"/>
                <a:gd name="T1" fmla="*/ 148 h 148"/>
                <a:gd name="T2" fmla="*/ 2 w 641"/>
                <a:gd name="T3" fmla="*/ 7 h 148"/>
                <a:gd name="T4" fmla="*/ 1 w 641"/>
                <a:gd name="T5" fmla="*/ 3 h 148"/>
                <a:gd name="T6" fmla="*/ 5 w 641"/>
                <a:gd name="T7" fmla="*/ 0 h 148"/>
                <a:gd name="T8" fmla="*/ 636 w 641"/>
                <a:gd name="T9" fmla="*/ 0 h 148"/>
                <a:gd name="T10" fmla="*/ 640 w 641"/>
                <a:gd name="T11" fmla="*/ 3 h 148"/>
                <a:gd name="T12" fmla="*/ 639 w 641"/>
                <a:gd name="T13" fmla="*/ 7 h 148"/>
                <a:gd name="T14" fmla="*/ 321 w 641"/>
                <a:gd name="T15" fmla="*/ 148 h 148"/>
                <a:gd name="T16" fmla="*/ 14 w 641"/>
                <a:gd name="T17" fmla="*/ 8 h 148"/>
                <a:gd name="T18" fmla="*/ 321 w 641"/>
                <a:gd name="T19" fmla="*/ 140 h 148"/>
                <a:gd name="T20" fmla="*/ 627 w 641"/>
                <a:gd name="T21" fmla="*/ 8 h 148"/>
                <a:gd name="T22" fmla="*/ 14 w 641"/>
                <a:gd name="T23" fmla="*/ 8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1" h="148">
                  <a:moveTo>
                    <a:pt x="321" y="148"/>
                  </a:moveTo>
                  <a:cubicBezTo>
                    <a:pt x="200" y="148"/>
                    <a:pt x="83" y="97"/>
                    <a:pt x="2" y="7"/>
                  </a:cubicBezTo>
                  <a:cubicBezTo>
                    <a:pt x="0" y="6"/>
                    <a:pt x="0" y="4"/>
                    <a:pt x="1" y="3"/>
                  </a:cubicBezTo>
                  <a:cubicBezTo>
                    <a:pt x="1" y="1"/>
                    <a:pt x="3" y="0"/>
                    <a:pt x="5" y="0"/>
                  </a:cubicBezTo>
                  <a:cubicBezTo>
                    <a:pt x="636" y="0"/>
                    <a:pt x="636" y="0"/>
                    <a:pt x="636" y="0"/>
                  </a:cubicBezTo>
                  <a:cubicBezTo>
                    <a:pt x="638" y="0"/>
                    <a:pt x="640" y="1"/>
                    <a:pt x="640" y="3"/>
                  </a:cubicBezTo>
                  <a:cubicBezTo>
                    <a:pt x="641" y="4"/>
                    <a:pt x="641" y="6"/>
                    <a:pt x="639" y="7"/>
                  </a:cubicBezTo>
                  <a:cubicBezTo>
                    <a:pt x="558" y="97"/>
                    <a:pt x="441" y="148"/>
                    <a:pt x="321" y="148"/>
                  </a:cubicBezTo>
                  <a:close/>
                  <a:moveTo>
                    <a:pt x="14" y="8"/>
                  </a:moveTo>
                  <a:cubicBezTo>
                    <a:pt x="94" y="92"/>
                    <a:pt x="205" y="140"/>
                    <a:pt x="321" y="140"/>
                  </a:cubicBezTo>
                  <a:cubicBezTo>
                    <a:pt x="436" y="140"/>
                    <a:pt x="547" y="92"/>
                    <a:pt x="627" y="8"/>
                  </a:cubicBezTo>
                  <a:lnTo>
                    <a:pt x="14" y="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7" name="Freeform 95"/>
            <p:cNvSpPr/>
            <p:nvPr/>
          </p:nvSpPr>
          <p:spPr bwMode="auto">
            <a:xfrm>
              <a:off x="5514976" y="3036888"/>
              <a:ext cx="165100" cy="179387"/>
            </a:xfrm>
            <a:custGeom>
              <a:avLst/>
              <a:gdLst>
                <a:gd name="T0" fmla="*/ 28 w 55"/>
                <a:gd name="T1" fmla="*/ 0 h 60"/>
                <a:gd name="T2" fmla="*/ 28 w 55"/>
                <a:gd name="T3" fmla="*/ 0 h 60"/>
                <a:gd name="T4" fmla="*/ 0 w 55"/>
                <a:gd name="T5" fmla="*/ 28 h 60"/>
                <a:gd name="T6" fmla="*/ 0 w 55"/>
                <a:gd name="T7" fmla="*/ 36 h 60"/>
                <a:gd name="T8" fmla="*/ 55 w 55"/>
                <a:gd name="T9" fmla="*/ 60 h 60"/>
                <a:gd name="T10" fmla="*/ 55 w 55"/>
                <a:gd name="T11" fmla="*/ 28 h 60"/>
                <a:gd name="T12" fmla="*/ 28 w 55"/>
                <a:gd name="T13" fmla="*/ 0 h 60"/>
              </a:gdLst>
              <a:ahLst/>
              <a:cxnLst>
                <a:cxn ang="0">
                  <a:pos x="T0" y="T1"/>
                </a:cxn>
                <a:cxn ang="0">
                  <a:pos x="T2" y="T3"/>
                </a:cxn>
                <a:cxn ang="0">
                  <a:pos x="T4" y="T5"/>
                </a:cxn>
                <a:cxn ang="0">
                  <a:pos x="T6" y="T7"/>
                </a:cxn>
                <a:cxn ang="0">
                  <a:pos x="T8" y="T9"/>
                </a:cxn>
                <a:cxn ang="0">
                  <a:pos x="T10" y="T11"/>
                </a:cxn>
                <a:cxn ang="0">
                  <a:pos x="T12" y="T13"/>
                </a:cxn>
              </a:cxnLst>
              <a:rect l="0" t="0" r="r" b="b"/>
              <a:pathLst>
                <a:path w="55" h="60">
                  <a:moveTo>
                    <a:pt x="28" y="0"/>
                  </a:moveTo>
                  <a:cubicBezTo>
                    <a:pt x="28" y="0"/>
                    <a:pt x="28" y="0"/>
                    <a:pt x="28" y="0"/>
                  </a:cubicBezTo>
                  <a:cubicBezTo>
                    <a:pt x="12" y="0"/>
                    <a:pt x="0" y="13"/>
                    <a:pt x="0" y="28"/>
                  </a:cubicBezTo>
                  <a:cubicBezTo>
                    <a:pt x="0" y="36"/>
                    <a:pt x="0" y="36"/>
                    <a:pt x="0" y="36"/>
                  </a:cubicBezTo>
                  <a:cubicBezTo>
                    <a:pt x="18" y="45"/>
                    <a:pt x="36" y="53"/>
                    <a:pt x="55" y="60"/>
                  </a:cubicBezTo>
                  <a:cubicBezTo>
                    <a:pt x="55" y="28"/>
                    <a:pt x="55" y="28"/>
                    <a:pt x="55" y="28"/>
                  </a:cubicBezTo>
                  <a:cubicBezTo>
                    <a:pt x="55"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8" name="Freeform 96"/>
            <p:cNvSpPr>
              <a:spLocks noEditPoints="1"/>
            </p:cNvSpPr>
            <p:nvPr/>
          </p:nvSpPr>
          <p:spPr bwMode="auto">
            <a:xfrm>
              <a:off x="5503863" y="3024188"/>
              <a:ext cx="187325" cy="203200"/>
            </a:xfrm>
            <a:custGeom>
              <a:avLst/>
              <a:gdLst>
                <a:gd name="T0" fmla="*/ 59 w 63"/>
                <a:gd name="T1" fmla="*/ 68 h 68"/>
                <a:gd name="T2" fmla="*/ 58 w 63"/>
                <a:gd name="T3" fmla="*/ 67 h 68"/>
                <a:gd name="T4" fmla="*/ 2 w 63"/>
                <a:gd name="T5" fmla="*/ 44 h 68"/>
                <a:gd name="T6" fmla="*/ 0 w 63"/>
                <a:gd name="T7" fmla="*/ 40 h 68"/>
                <a:gd name="T8" fmla="*/ 0 w 63"/>
                <a:gd name="T9" fmla="*/ 32 h 68"/>
                <a:gd name="T10" fmla="*/ 32 w 63"/>
                <a:gd name="T11" fmla="*/ 0 h 68"/>
                <a:gd name="T12" fmla="*/ 32 w 63"/>
                <a:gd name="T13" fmla="*/ 0 h 68"/>
                <a:gd name="T14" fmla="*/ 63 w 63"/>
                <a:gd name="T15" fmla="*/ 32 h 68"/>
                <a:gd name="T16" fmla="*/ 63 w 63"/>
                <a:gd name="T17" fmla="*/ 64 h 68"/>
                <a:gd name="T18" fmla="*/ 62 w 63"/>
                <a:gd name="T19" fmla="*/ 67 h 68"/>
                <a:gd name="T20" fmla="*/ 59 w 63"/>
                <a:gd name="T21" fmla="*/ 68 h 68"/>
                <a:gd name="T22" fmla="*/ 8 w 63"/>
                <a:gd name="T23" fmla="*/ 38 h 68"/>
                <a:gd name="T24" fmla="*/ 55 w 63"/>
                <a:gd name="T25" fmla="*/ 58 h 68"/>
                <a:gd name="T26" fmla="*/ 55 w 63"/>
                <a:gd name="T27" fmla="*/ 32 h 68"/>
                <a:gd name="T28" fmla="*/ 32 w 63"/>
                <a:gd name="T29" fmla="*/ 8 h 68"/>
                <a:gd name="T30" fmla="*/ 8 w 63"/>
                <a:gd name="T31" fmla="*/ 32 h 68"/>
                <a:gd name="T32" fmla="*/ 8 w 63"/>
                <a:gd name="T33" fmla="*/ 3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 h="68">
                  <a:moveTo>
                    <a:pt x="59" y="68"/>
                  </a:moveTo>
                  <a:cubicBezTo>
                    <a:pt x="59" y="68"/>
                    <a:pt x="58" y="68"/>
                    <a:pt x="58" y="67"/>
                  </a:cubicBezTo>
                  <a:cubicBezTo>
                    <a:pt x="39" y="61"/>
                    <a:pt x="20" y="53"/>
                    <a:pt x="2" y="44"/>
                  </a:cubicBezTo>
                  <a:cubicBezTo>
                    <a:pt x="1" y="43"/>
                    <a:pt x="0" y="42"/>
                    <a:pt x="0" y="40"/>
                  </a:cubicBezTo>
                  <a:cubicBezTo>
                    <a:pt x="0" y="32"/>
                    <a:pt x="0" y="32"/>
                    <a:pt x="0" y="32"/>
                  </a:cubicBezTo>
                  <a:cubicBezTo>
                    <a:pt x="0" y="14"/>
                    <a:pt x="14" y="0"/>
                    <a:pt x="32" y="0"/>
                  </a:cubicBezTo>
                  <a:cubicBezTo>
                    <a:pt x="32" y="0"/>
                    <a:pt x="32" y="0"/>
                    <a:pt x="32" y="0"/>
                  </a:cubicBezTo>
                  <a:cubicBezTo>
                    <a:pt x="49" y="0"/>
                    <a:pt x="63" y="14"/>
                    <a:pt x="63" y="32"/>
                  </a:cubicBezTo>
                  <a:cubicBezTo>
                    <a:pt x="63" y="64"/>
                    <a:pt x="63" y="64"/>
                    <a:pt x="63" y="64"/>
                  </a:cubicBezTo>
                  <a:cubicBezTo>
                    <a:pt x="63" y="65"/>
                    <a:pt x="63" y="66"/>
                    <a:pt x="62" y="67"/>
                  </a:cubicBezTo>
                  <a:cubicBezTo>
                    <a:pt x="61" y="67"/>
                    <a:pt x="60" y="68"/>
                    <a:pt x="59" y="68"/>
                  </a:cubicBezTo>
                  <a:close/>
                  <a:moveTo>
                    <a:pt x="8" y="38"/>
                  </a:moveTo>
                  <a:cubicBezTo>
                    <a:pt x="23" y="45"/>
                    <a:pt x="39" y="52"/>
                    <a:pt x="55" y="58"/>
                  </a:cubicBezTo>
                  <a:cubicBezTo>
                    <a:pt x="55" y="32"/>
                    <a:pt x="55" y="32"/>
                    <a:pt x="55" y="32"/>
                  </a:cubicBezTo>
                  <a:cubicBezTo>
                    <a:pt x="55" y="19"/>
                    <a:pt x="45" y="8"/>
                    <a:pt x="32" y="8"/>
                  </a:cubicBezTo>
                  <a:cubicBezTo>
                    <a:pt x="19" y="8"/>
                    <a:pt x="8" y="19"/>
                    <a:pt x="8" y="32"/>
                  </a:cubicBezTo>
                  <a:lnTo>
                    <a:pt x="8" y="3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9" name="Freeform 97"/>
            <p:cNvSpPr/>
            <p:nvPr/>
          </p:nvSpPr>
          <p:spPr bwMode="auto">
            <a:xfrm>
              <a:off x="5846763" y="3036888"/>
              <a:ext cx="166688" cy="244475"/>
            </a:xfrm>
            <a:custGeom>
              <a:avLst/>
              <a:gdLst>
                <a:gd name="T0" fmla="*/ 28 w 56"/>
                <a:gd name="T1" fmla="*/ 0 h 82"/>
                <a:gd name="T2" fmla="*/ 0 w 56"/>
                <a:gd name="T3" fmla="*/ 28 h 82"/>
                <a:gd name="T4" fmla="*/ 0 w 56"/>
                <a:gd name="T5" fmla="*/ 75 h 82"/>
                <a:gd name="T6" fmla="*/ 56 w 56"/>
                <a:gd name="T7" fmla="*/ 82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75"/>
                    <a:pt x="0" y="75"/>
                    <a:pt x="0" y="75"/>
                  </a:cubicBezTo>
                  <a:cubicBezTo>
                    <a:pt x="18" y="78"/>
                    <a:pt x="37" y="81"/>
                    <a:pt x="56" y="82"/>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0" name="Freeform 98"/>
            <p:cNvSpPr>
              <a:spLocks noEditPoints="1"/>
            </p:cNvSpPr>
            <p:nvPr/>
          </p:nvSpPr>
          <p:spPr bwMode="auto">
            <a:xfrm>
              <a:off x="5834063" y="3024188"/>
              <a:ext cx="192088" cy="269875"/>
            </a:xfrm>
            <a:custGeom>
              <a:avLst/>
              <a:gdLst>
                <a:gd name="T0" fmla="*/ 60 w 64"/>
                <a:gd name="T1" fmla="*/ 90 h 90"/>
                <a:gd name="T2" fmla="*/ 59 w 64"/>
                <a:gd name="T3" fmla="*/ 90 h 90"/>
                <a:gd name="T4" fmla="*/ 3 w 64"/>
                <a:gd name="T5" fmla="*/ 83 h 90"/>
                <a:gd name="T6" fmla="*/ 0 w 64"/>
                <a:gd name="T7" fmla="*/ 79 h 90"/>
                <a:gd name="T8" fmla="*/ 0 w 64"/>
                <a:gd name="T9" fmla="*/ 32 h 90"/>
                <a:gd name="T10" fmla="*/ 32 w 64"/>
                <a:gd name="T11" fmla="*/ 0 h 90"/>
                <a:gd name="T12" fmla="*/ 64 w 64"/>
                <a:gd name="T13" fmla="*/ 32 h 90"/>
                <a:gd name="T14" fmla="*/ 64 w 64"/>
                <a:gd name="T15" fmla="*/ 86 h 90"/>
                <a:gd name="T16" fmla="*/ 62 w 64"/>
                <a:gd name="T17" fmla="*/ 89 h 90"/>
                <a:gd name="T18" fmla="*/ 60 w 64"/>
                <a:gd name="T19" fmla="*/ 90 h 90"/>
                <a:gd name="T20" fmla="*/ 8 w 64"/>
                <a:gd name="T21" fmla="*/ 75 h 90"/>
                <a:gd name="T22" fmla="*/ 56 w 64"/>
                <a:gd name="T23" fmla="*/ 82 h 90"/>
                <a:gd name="T24" fmla="*/ 56 w 64"/>
                <a:gd name="T25" fmla="*/ 32 h 90"/>
                <a:gd name="T26" fmla="*/ 32 w 64"/>
                <a:gd name="T27" fmla="*/ 8 h 90"/>
                <a:gd name="T28" fmla="*/ 8 w 64"/>
                <a:gd name="T29" fmla="*/ 32 h 90"/>
                <a:gd name="T30" fmla="*/ 8 w 64"/>
                <a:gd name="T31" fmla="*/ 75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60" y="90"/>
                  </a:moveTo>
                  <a:cubicBezTo>
                    <a:pt x="59" y="90"/>
                    <a:pt x="59" y="90"/>
                    <a:pt x="59" y="90"/>
                  </a:cubicBezTo>
                  <a:cubicBezTo>
                    <a:pt x="40" y="89"/>
                    <a:pt x="22" y="86"/>
                    <a:pt x="3" y="83"/>
                  </a:cubicBezTo>
                  <a:cubicBezTo>
                    <a:pt x="2" y="82"/>
                    <a:pt x="0" y="81"/>
                    <a:pt x="0" y="79"/>
                  </a:cubicBezTo>
                  <a:cubicBezTo>
                    <a:pt x="0" y="32"/>
                    <a:pt x="0" y="32"/>
                    <a:pt x="0" y="32"/>
                  </a:cubicBezTo>
                  <a:cubicBezTo>
                    <a:pt x="0" y="14"/>
                    <a:pt x="14" y="0"/>
                    <a:pt x="32" y="0"/>
                  </a:cubicBezTo>
                  <a:cubicBezTo>
                    <a:pt x="49" y="0"/>
                    <a:pt x="64" y="14"/>
                    <a:pt x="64" y="32"/>
                  </a:cubicBezTo>
                  <a:cubicBezTo>
                    <a:pt x="64" y="86"/>
                    <a:pt x="64" y="86"/>
                    <a:pt x="64" y="86"/>
                  </a:cubicBezTo>
                  <a:cubicBezTo>
                    <a:pt x="64" y="87"/>
                    <a:pt x="63" y="88"/>
                    <a:pt x="62" y="89"/>
                  </a:cubicBezTo>
                  <a:cubicBezTo>
                    <a:pt x="62" y="89"/>
                    <a:pt x="61" y="90"/>
                    <a:pt x="60" y="90"/>
                  </a:cubicBezTo>
                  <a:close/>
                  <a:moveTo>
                    <a:pt x="8" y="75"/>
                  </a:moveTo>
                  <a:cubicBezTo>
                    <a:pt x="24" y="78"/>
                    <a:pt x="40" y="80"/>
                    <a:pt x="56" y="82"/>
                  </a:cubicBezTo>
                  <a:cubicBezTo>
                    <a:pt x="56" y="32"/>
                    <a:pt x="56" y="32"/>
                    <a:pt x="56" y="32"/>
                  </a:cubicBezTo>
                  <a:cubicBezTo>
                    <a:pt x="56" y="19"/>
                    <a:pt x="45" y="8"/>
                    <a:pt x="32" y="8"/>
                  </a:cubicBezTo>
                  <a:cubicBezTo>
                    <a:pt x="19" y="8"/>
                    <a:pt x="8" y="19"/>
                    <a:pt x="8" y="32"/>
                  </a:cubicBezTo>
                  <a:lnTo>
                    <a:pt x="8" y="75"/>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1" name="Freeform 99"/>
            <p:cNvSpPr/>
            <p:nvPr/>
          </p:nvSpPr>
          <p:spPr bwMode="auto">
            <a:xfrm>
              <a:off x="6178551" y="3036888"/>
              <a:ext cx="166688" cy="244475"/>
            </a:xfrm>
            <a:custGeom>
              <a:avLst/>
              <a:gdLst>
                <a:gd name="T0" fmla="*/ 28 w 56"/>
                <a:gd name="T1" fmla="*/ 0 h 82"/>
                <a:gd name="T2" fmla="*/ 0 w 56"/>
                <a:gd name="T3" fmla="*/ 28 h 82"/>
                <a:gd name="T4" fmla="*/ 0 w 56"/>
                <a:gd name="T5" fmla="*/ 82 h 82"/>
                <a:gd name="T6" fmla="*/ 56 w 56"/>
                <a:gd name="T7" fmla="*/ 75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82"/>
                    <a:pt x="0" y="82"/>
                    <a:pt x="0" y="82"/>
                  </a:cubicBezTo>
                  <a:cubicBezTo>
                    <a:pt x="19" y="81"/>
                    <a:pt x="38" y="78"/>
                    <a:pt x="56" y="75"/>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2" name="Freeform 100"/>
            <p:cNvSpPr>
              <a:spLocks noEditPoints="1"/>
            </p:cNvSpPr>
            <p:nvPr/>
          </p:nvSpPr>
          <p:spPr bwMode="auto">
            <a:xfrm>
              <a:off x="6165851" y="3024188"/>
              <a:ext cx="190500" cy="269875"/>
            </a:xfrm>
            <a:custGeom>
              <a:avLst/>
              <a:gdLst>
                <a:gd name="T0" fmla="*/ 4 w 64"/>
                <a:gd name="T1" fmla="*/ 90 h 90"/>
                <a:gd name="T2" fmla="*/ 2 w 64"/>
                <a:gd name="T3" fmla="*/ 89 h 90"/>
                <a:gd name="T4" fmla="*/ 0 w 64"/>
                <a:gd name="T5" fmla="*/ 86 h 90"/>
                <a:gd name="T6" fmla="*/ 0 w 64"/>
                <a:gd name="T7" fmla="*/ 32 h 90"/>
                <a:gd name="T8" fmla="*/ 32 w 64"/>
                <a:gd name="T9" fmla="*/ 0 h 90"/>
                <a:gd name="T10" fmla="*/ 64 w 64"/>
                <a:gd name="T11" fmla="*/ 32 h 90"/>
                <a:gd name="T12" fmla="*/ 64 w 64"/>
                <a:gd name="T13" fmla="*/ 79 h 90"/>
                <a:gd name="T14" fmla="*/ 61 w 64"/>
                <a:gd name="T15" fmla="*/ 83 h 90"/>
                <a:gd name="T16" fmla="*/ 5 w 64"/>
                <a:gd name="T17" fmla="*/ 90 h 90"/>
                <a:gd name="T18" fmla="*/ 4 w 64"/>
                <a:gd name="T19" fmla="*/ 90 h 90"/>
                <a:gd name="T20" fmla="*/ 32 w 64"/>
                <a:gd name="T21" fmla="*/ 8 h 90"/>
                <a:gd name="T22" fmla="*/ 8 w 64"/>
                <a:gd name="T23" fmla="*/ 32 h 90"/>
                <a:gd name="T24" fmla="*/ 8 w 64"/>
                <a:gd name="T25" fmla="*/ 82 h 90"/>
                <a:gd name="T26" fmla="*/ 56 w 64"/>
                <a:gd name="T27" fmla="*/ 75 h 90"/>
                <a:gd name="T28" fmla="*/ 56 w 64"/>
                <a:gd name="T29" fmla="*/ 32 h 90"/>
                <a:gd name="T30" fmla="*/ 32 w 64"/>
                <a:gd name="T31" fmla="*/ 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4" y="90"/>
                  </a:moveTo>
                  <a:cubicBezTo>
                    <a:pt x="3" y="90"/>
                    <a:pt x="2" y="89"/>
                    <a:pt x="2" y="89"/>
                  </a:cubicBezTo>
                  <a:cubicBezTo>
                    <a:pt x="1" y="88"/>
                    <a:pt x="0" y="87"/>
                    <a:pt x="0" y="86"/>
                  </a:cubicBezTo>
                  <a:cubicBezTo>
                    <a:pt x="0" y="32"/>
                    <a:pt x="0" y="32"/>
                    <a:pt x="0" y="32"/>
                  </a:cubicBezTo>
                  <a:cubicBezTo>
                    <a:pt x="0" y="14"/>
                    <a:pt x="15" y="0"/>
                    <a:pt x="32" y="0"/>
                  </a:cubicBezTo>
                  <a:cubicBezTo>
                    <a:pt x="50" y="0"/>
                    <a:pt x="64" y="14"/>
                    <a:pt x="64" y="32"/>
                  </a:cubicBezTo>
                  <a:cubicBezTo>
                    <a:pt x="64" y="79"/>
                    <a:pt x="64" y="79"/>
                    <a:pt x="64" y="79"/>
                  </a:cubicBezTo>
                  <a:cubicBezTo>
                    <a:pt x="64" y="81"/>
                    <a:pt x="62" y="82"/>
                    <a:pt x="61" y="83"/>
                  </a:cubicBezTo>
                  <a:cubicBezTo>
                    <a:pt x="42" y="86"/>
                    <a:pt x="24" y="89"/>
                    <a:pt x="5" y="90"/>
                  </a:cubicBezTo>
                  <a:cubicBezTo>
                    <a:pt x="5" y="90"/>
                    <a:pt x="5" y="90"/>
                    <a:pt x="4" y="90"/>
                  </a:cubicBezTo>
                  <a:close/>
                  <a:moveTo>
                    <a:pt x="32" y="8"/>
                  </a:moveTo>
                  <a:cubicBezTo>
                    <a:pt x="19" y="8"/>
                    <a:pt x="8" y="19"/>
                    <a:pt x="8" y="32"/>
                  </a:cubicBezTo>
                  <a:cubicBezTo>
                    <a:pt x="8" y="82"/>
                    <a:pt x="8" y="82"/>
                    <a:pt x="8" y="82"/>
                  </a:cubicBezTo>
                  <a:cubicBezTo>
                    <a:pt x="24" y="80"/>
                    <a:pt x="40" y="78"/>
                    <a:pt x="56" y="75"/>
                  </a:cubicBezTo>
                  <a:cubicBezTo>
                    <a:pt x="56" y="32"/>
                    <a:pt x="56" y="32"/>
                    <a:pt x="56" y="32"/>
                  </a:cubicBezTo>
                  <a:cubicBezTo>
                    <a:pt x="56" y="19"/>
                    <a:pt x="45" y="8"/>
                    <a:pt x="32"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3" name="Freeform 101"/>
            <p:cNvSpPr/>
            <p:nvPr/>
          </p:nvSpPr>
          <p:spPr bwMode="auto">
            <a:xfrm>
              <a:off x="6511926" y="3036888"/>
              <a:ext cx="165100" cy="179387"/>
            </a:xfrm>
            <a:custGeom>
              <a:avLst/>
              <a:gdLst>
                <a:gd name="T0" fmla="*/ 27 w 55"/>
                <a:gd name="T1" fmla="*/ 0 h 60"/>
                <a:gd name="T2" fmla="*/ 0 w 55"/>
                <a:gd name="T3" fmla="*/ 28 h 60"/>
                <a:gd name="T4" fmla="*/ 0 w 55"/>
                <a:gd name="T5" fmla="*/ 60 h 60"/>
                <a:gd name="T6" fmla="*/ 55 w 55"/>
                <a:gd name="T7" fmla="*/ 36 h 60"/>
                <a:gd name="T8" fmla="*/ 55 w 55"/>
                <a:gd name="T9" fmla="*/ 28 h 60"/>
                <a:gd name="T10" fmla="*/ 27 w 55"/>
                <a:gd name="T11" fmla="*/ 0 h 60"/>
              </a:gdLst>
              <a:ahLst/>
              <a:cxnLst>
                <a:cxn ang="0">
                  <a:pos x="T0" y="T1"/>
                </a:cxn>
                <a:cxn ang="0">
                  <a:pos x="T2" y="T3"/>
                </a:cxn>
                <a:cxn ang="0">
                  <a:pos x="T4" y="T5"/>
                </a:cxn>
                <a:cxn ang="0">
                  <a:pos x="T6" y="T7"/>
                </a:cxn>
                <a:cxn ang="0">
                  <a:pos x="T8" y="T9"/>
                </a:cxn>
                <a:cxn ang="0">
                  <a:pos x="T10" y="T11"/>
                </a:cxn>
              </a:cxnLst>
              <a:rect l="0" t="0" r="r" b="b"/>
              <a:pathLst>
                <a:path w="55" h="60">
                  <a:moveTo>
                    <a:pt x="27" y="0"/>
                  </a:moveTo>
                  <a:cubicBezTo>
                    <a:pt x="12" y="0"/>
                    <a:pt x="0" y="13"/>
                    <a:pt x="0" y="28"/>
                  </a:cubicBezTo>
                  <a:cubicBezTo>
                    <a:pt x="0" y="60"/>
                    <a:pt x="0" y="60"/>
                    <a:pt x="0" y="60"/>
                  </a:cubicBezTo>
                  <a:cubicBezTo>
                    <a:pt x="19" y="53"/>
                    <a:pt x="37" y="45"/>
                    <a:pt x="55" y="36"/>
                  </a:cubicBezTo>
                  <a:cubicBezTo>
                    <a:pt x="55" y="28"/>
                    <a:pt x="55" y="28"/>
                    <a:pt x="55" y="28"/>
                  </a:cubicBezTo>
                  <a:cubicBezTo>
                    <a:pt x="55" y="13"/>
                    <a:pt x="43" y="0"/>
                    <a:pt x="27"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4" name="Freeform 102"/>
            <p:cNvSpPr>
              <a:spLocks noEditPoints="1"/>
            </p:cNvSpPr>
            <p:nvPr/>
          </p:nvSpPr>
          <p:spPr bwMode="auto">
            <a:xfrm>
              <a:off x="6500813" y="3024188"/>
              <a:ext cx="187325" cy="203200"/>
            </a:xfrm>
            <a:custGeom>
              <a:avLst/>
              <a:gdLst>
                <a:gd name="T0" fmla="*/ 4 w 63"/>
                <a:gd name="T1" fmla="*/ 68 h 68"/>
                <a:gd name="T2" fmla="*/ 1 w 63"/>
                <a:gd name="T3" fmla="*/ 67 h 68"/>
                <a:gd name="T4" fmla="*/ 0 w 63"/>
                <a:gd name="T5" fmla="*/ 64 h 68"/>
                <a:gd name="T6" fmla="*/ 0 w 63"/>
                <a:gd name="T7" fmla="*/ 32 h 68"/>
                <a:gd name="T8" fmla="*/ 31 w 63"/>
                <a:gd name="T9" fmla="*/ 0 h 68"/>
                <a:gd name="T10" fmla="*/ 63 w 63"/>
                <a:gd name="T11" fmla="*/ 32 h 68"/>
                <a:gd name="T12" fmla="*/ 63 w 63"/>
                <a:gd name="T13" fmla="*/ 40 h 68"/>
                <a:gd name="T14" fmla="*/ 61 w 63"/>
                <a:gd name="T15" fmla="*/ 44 h 68"/>
                <a:gd name="T16" fmla="*/ 5 w 63"/>
                <a:gd name="T17" fmla="*/ 67 h 68"/>
                <a:gd name="T18" fmla="*/ 4 w 63"/>
                <a:gd name="T19" fmla="*/ 68 h 68"/>
                <a:gd name="T20" fmla="*/ 31 w 63"/>
                <a:gd name="T21" fmla="*/ 8 h 68"/>
                <a:gd name="T22" fmla="*/ 8 w 63"/>
                <a:gd name="T23" fmla="*/ 32 h 68"/>
                <a:gd name="T24" fmla="*/ 8 w 63"/>
                <a:gd name="T25" fmla="*/ 58 h 68"/>
                <a:gd name="T26" fmla="*/ 55 w 63"/>
                <a:gd name="T27" fmla="*/ 38 h 68"/>
                <a:gd name="T28" fmla="*/ 55 w 63"/>
                <a:gd name="T29" fmla="*/ 32 h 68"/>
                <a:gd name="T30" fmla="*/ 31 w 63"/>
                <a:gd name="T31" fmla="*/ 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3" h="68">
                  <a:moveTo>
                    <a:pt x="4" y="68"/>
                  </a:moveTo>
                  <a:cubicBezTo>
                    <a:pt x="3" y="68"/>
                    <a:pt x="2" y="67"/>
                    <a:pt x="1" y="67"/>
                  </a:cubicBezTo>
                  <a:cubicBezTo>
                    <a:pt x="0" y="66"/>
                    <a:pt x="0" y="65"/>
                    <a:pt x="0" y="64"/>
                  </a:cubicBezTo>
                  <a:cubicBezTo>
                    <a:pt x="0" y="32"/>
                    <a:pt x="0" y="32"/>
                    <a:pt x="0" y="32"/>
                  </a:cubicBezTo>
                  <a:cubicBezTo>
                    <a:pt x="0" y="14"/>
                    <a:pt x="14" y="0"/>
                    <a:pt x="31" y="0"/>
                  </a:cubicBezTo>
                  <a:cubicBezTo>
                    <a:pt x="49" y="0"/>
                    <a:pt x="63" y="14"/>
                    <a:pt x="63" y="32"/>
                  </a:cubicBezTo>
                  <a:cubicBezTo>
                    <a:pt x="63" y="40"/>
                    <a:pt x="63" y="40"/>
                    <a:pt x="63" y="40"/>
                  </a:cubicBezTo>
                  <a:cubicBezTo>
                    <a:pt x="63" y="42"/>
                    <a:pt x="62" y="43"/>
                    <a:pt x="61" y="44"/>
                  </a:cubicBezTo>
                  <a:cubicBezTo>
                    <a:pt x="43" y="53"/>
                    <a:pt x="24" y="61"/>
                    <a:pt x="5" y="67"/>
                  </a:cubicBezTo>
                  <a:cubicBezTo>
                    <a:pt x="5" y="68"/>
                    <a:pt x="4" y="68"/>
                    <a:pt x="4" y="68"/>
                  </a:cubicBezTo>
                  <a:close/>
                  <a:moveTo>
                    <a:pt x="31" y="8"/>
                  </a:moveTo>
                  <a:cubicBezTo>
                    <a:pt x="18" y="8"/>
                    <a:pt x="8" y="19"/>
                    <a:pt x="8" y="32"/>
                  </a:cubicBezTo>
                  <a:cubicBezTo>
                    <a:pt x="8" y="58"/>
                    <a:pt x="8" y="58"/>
                    <a:pt x="8" y="58"/>
                  </a:cubicBezTo>
                  <a:cubicBezTo>
                    <a:pt x="24" y="52"/>
                    <a:pt x="40" y="45"/>
                    <a:pt x="55" y="38"/>
                  </a:cubicBezTo>
                  <a:cubicBezTo>
                    <a:pt x="55" y="32"/>
                    <a:pt x="55" y="32"/>
                    <a:pt x="55" y="32"/>
                  </a:cubicBezTo>
                  <a:cubicBezTo>
                    <a:pt x="55" y="19"/>
                    <a:pt x="44" y="8"/>
                    <a:pt x="31"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5" name="Freeform 103"/>
            <p:cNvSpPr/>
            <p:nvPr/>
          </p:nvSpPr>
          <p:spPr bwMode="auto">
            <a:xfrm>
              <a:off x="5834063" y="2881313"/>
              <a:ext cx="806450" cy="131762"/>
            </a:xfrm>
            <a:custGeom>
              <a:avLst/>
              <a:gdLst>
                <a:gd name="T0" fmla="*/ 108 w 270"/>
                <a:gd name="T1" fmla="*/ 43 h 44"/>
                <a:gd name="T2" fmla="*/ 270 w 270"/>
                <a:gd name="T3" fmla="*/ 0 h 44"/>
                <a:gd name="T4" fmla="*/ 0 w 270"/>
                <a:gd name="T5" fmla="*/ 0 h 44"/>
                <a:gd name="T6" fmla="*/ 108 w 270"/>
                <a:gd name="T7" fmla="*/ 43 h 44"/>
              </a:gdLst>
              <a:ahLst/>
              <a:cxnLst>
                <a:cxn ang="0">
                  <a:pos x="T0" y="T1"/>
                </a:cxn>
                <a:cxn ang="0">
                  <a:pos x="T2" y="T3"/>
                </a:cxn>
                <a:cxn ang="0">
                  <a:pos x="T4" y="T5"/>
                </a:cxn>
                <a:cxn ang="0">
                  <a:pos x="T6" y="T7"/>
                </a:cxn>
              </a:cxnLst>
              <a:rect l="0" t="0" r="r" b="b"/>
              <a:pathLst>
                <a:path w="270" h="44">
                  <a:moveTo>
                    <a:pt x="108" y="43"/>
                  </a:moveTo>
                  <a:cubicBezTo>
                    <a:pt x="164" y="42"/>
                    <a:pt x="220" y="26"/>
                    <a:pt x="270" y="0"/>
                  </a:cubicBezTo>
                  <a:cubicBezTo>
                    <a:pt x="0" y="0"/>
                    <a:pt x="0" y="0"/>
                    <a:pt x="0" y="0"/>
                  </a:cubicBezTo>
                  <a:cubicBezTo>
                    <a:pt x="16" y="20"/>
                    <a:pt x="48" y="44"/>
                    <a:pt x="108" y="43"/>
                  </a:cubicBezTo>
                  <a:close/>
                </a:path>
              </a:pathLst>
            </a:custGeom>
            <a:solidFill>
              <a:srgbClr val="EB837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6" name="Freeform 104"/>
            <p:cNvSpPr/>
            <p:nvPr/>
          </p:nvSpPr>
          <p:spPr bwMode="auto">
            <a:xfrm>
              <a:off x="5765801" y="1025525"/>
              <a:ext cx="1535113" cy="1919287"/>
            </a:xfrm>
            <a:custGeom>
              <a:avLst/>
              <a:gdLst>
                <a:gd name="T0" fmla="*/ 171 w 514"/>
                <a:gd name="T1" fmla="*/ 229 h 642"/>
                <a:gd name="T2" fmla="*/ 201 w 514"/>
                <a:gd name="T3" fmla="*/ 253 h 642"/>
                <a:gd name="T4" fmla="*/ 232 w 514"/>
                <a:gd name="T5" fmla="*/ 243 h 642"/>
                <a:gd name="T6" fmla="*/ 317 w 514"/>
                <a:gd name="T7" fmla="*/ 235 h 642"/>
                <a:gd name="T8" fmla="*/ 384 w 514"/>
                <a:gd name="T9" fmla="*/ 353 h 642"/>
                <a:gd name="T10" fmla="*/ 266 w 514"/>
                <a:gd name="T11" fmla="*/ 505 h 642"/>
                <a:gd name="T12" fmla="*/ 50 w 514"/>
                <a:gd name="T13" fmla="*/ 482 h 642"/>
                <a:gd name="T14" fmla="*/ 30 w 514"/>
                <a:gd name="T15" fmla="*/ 456 h 642"/>
                <a:gd name="T16" fmla="*/ 30 w 514"/>
                <a:gd name="T17" fmla="*/ 530 h 642"/>
                <a:gd name="T18" fmla="*/ 5 w 514"/>
                <a:gd name="T19" fmla="*/ 562 h 642"/>
                <a:gd name="T20" fmla="*/ 138 w 514"/>
                <a:gd name="T21" fmla="*/ 640 h 642"/>
                <a:gd name="T22" fmla="*/ 425 w 514"/>
                <a:gd name="T23" fmla="*/ 506 h 642"/>
                <a:gd name="T24" fmla="*/ 508 w 514"/>
                <a:gd name="T25" fmla="*/ 283 h 642"/>
                <a:gd name="T26" fmla="*/ 358 w 514"/>
                <a:gd name="T27" fmla="*/ 0 h 642"/>
                <a:gd name="T28" fmla="*/ 171 w 514"/>
                <a:gd name="T29" fmla="*/ 229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14" h="642">
                  <a:moveTo>
                    <a:pt x="171" y="229"/>
                  </a:moveTo>
                  <a:cubicBezTo>
                    <a:pt x="171" y="229"/>
                    <a:pt x="196" y="250"/>
                    <a:pt x="201" y="253"/>
                  </a:cubicBezTo>
                  <a:cubicBezTo>
                    <a:pt x="211" y="259"/>
                    <a:pt x="215" y="252"/>
                    <a:pt x="232" y="243"/>
                  </a:cubicBezTo>
                  <a:cubicBezTo>
                    <a:pt x="259" y="228"/>
                    <a:pt x="293" y="224"/>
                    <a:pt x="317" y="235"/>
                  </a:cubicBezTo>
                  <a:cubicBezTo>
                    <a:pt x="348" y="249"/>
                    <a:pt x="384" y="300"/>
                    <a:pt x="384" y="353"/>
                  </a:cubicBezTo>
                  <a:cubicBezTo>
                    <a:pt x="384" y="416"/>
                    <a:pt x="353" y="453"/>
                    <a:pt x="266" y="505"/>
                  </a:cubicBezTo>
                  <a:cubicBezTo>
                    <a:pt x="180" y="557"/>
                    <a:pt x="84" y="597"/>
                    <a:pt x="50" y="482"/>
                  </a:cubicBezTo>
                  <a:cubicBezTo>
                    <a:pt x="30" y="456"/>
                    <a:pt x="30" y="456"/>
                    <a:pt x="30" y="456"/>
                  </a:cubicBezTo>
                  <a:cubicBezTo>
                    <a:pt x="30" y="456"/>
                    <a:pt x="48" y="517"/>
                    <a:pt x="30" y="530"/>
                  </a:cubicBezTo>
                  <a:cubicBezTo>
                    <a:pt x="13" y="542"/>
                    <a:pt x="0" y="543"/>
                    <a:pt x="5" y="562"/>
                  </a:cubicBezTo>
                  <a:cubicBezTo>
                    <a:pt x="9" y="579"/>
                    <a:pt x="40" y="642"/>
                    <a:pt x="138" y="640"/>
                  </a:cubicBezTo>
                  <a:cubicBezTo>
                    <a:pt x="244" y="638"/>
                    <a:pt x="352" y="583"/>
                    <a:pt x="425" y="506"/>
                  </a:cubicBezTo>
                  <a:cubicBezTo>
                    <a:pt x="497" y="431"/>
                    <a:pt x="514" y="352"/>
                    <a:pt x="508" y="283"/>
                  </a:cubicBezTo>
                  <a:cubicBezTo>
                    <a:pt x="501" y="215"/>
                    <a:pt x="432" y="68"/>
                    <a:pt x="358" y="0"/>
                  </a:cubicBezTo>
                  <a:lnTo>
                    <a:pt x="171" y="229"/>
                  </a:lnTo>
                  <a:close/>
                </a:path>
              </a:pathLst>
            </a:custGeom>
            <a:solidFill>
              <a:srgbClr val="5FC3F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7" name="Freeform 105"/>
            <p:cNvSpPr>
              <a:spLocks noEditPoints="1"/>
            </p:cNvSpPr>
            <p:nvPr/>
          </p:nvSpPr>
          <p:spPr bwMode="auto">
            <a:xfrm>
              <a:off x="5754688" y="1014413"/>
              <a:ext cx="1563688" cy="1938337"/>
            </a:xfrm>
            <a:custGeom>
              <a:avLst/>
              <a:gdLst>
                <a:gd name="T0" fmla="*/ 137 w 524"/>
                <a:gd name="T1" fmla="*/ 649 h 649"/>
                <a:gd name="T2" fmla="*/ 5 w 524"/>
                <a:gd name="T3" fmla="*/ 567 h 649"/>
                <a:gd name="T4" fmla="*/ 20 w 524"/>
                <a:gd name="T5" fmla="*/ 538 h 649"/>
                <a:gd name="T6" fmla="*/ 32 w 524"/>
                <a:gd name="T7" fmla="*/ 531 h 649"/>
                <a:gd name="T8" fmla="*/ 30 w 524"/>
                <a:gd name="T9" fmla="*/ 462 h 649"/>
                <a:gd name="T10" fmla="*/ 32 w 524"/>
                <a:gd name="T11" fmla="*/ 457 h 649"/>
                <a:gd name="T12" fmla="*/ 37 w 524"/>
                <a:gd name="T13" fmla="*/ 458 h 649"/>
                <a:gd name="T14" fmla="*/ 57 w 524"/>
                <a:gd name="T15" fmla="*/ 484 h 649"/>
                <a:gd name="T16" fmla="*/ 57 w 524"/>
                <a:gd name="T17" fmla="*/ 485 h 649"/>
                <a:gd name="T18" fmla="*/ 108 w 524"/>
                <a:gd name="T19" fmla="*/ 552 h 649"/>
                <a:gd name="T20" fmla="*/ 268 w 524"/>
                <a:gd name="T21" fmla="*/ 506 h 649"/>
                <a:gd name="T22" fmla="*/ 384 w 524"/>
                <a:gd name="T23" fmla="*/ 357 h 649"/>
                <a:gd name="T24" fmla="*/ 319 w 524"/>
                <a:gd name="T25" fmla="*/ 243 h 649"/>
                <a:gd name="T26" fmla="*/ 237 w 524"/>
                <a:gd name="T27" fmla="*/ 250 h 649"/>
                <a:gd name="T28" fmla="*/ 227 w 524"/>
                <a:gd name="T29" fmla="*/ 256 h 649"/>
                <a:gd name="T30" fmla="*/ 203 w 524"/>
                <a:gd name="T31" fmla="*/ 260 h 649"/>
                <a:gd name="T32" fmla="*/ 173 w 524"/>
                <a:gd name="T33" fmla="*/ 236 h 649"/>
                <a:gd name="T34" fmla="*/ 172 w 524"/>
                <a:gd name="T35" fmla="*/ 230 h 649"/>
                <a:gd name="T36" fmla="*/ 358 w 524"/>
                <a:gd name="T37" fmla="*/ 1 h 649"/>
                <a:gd name="T38" fmla="*/ 361 w 524"/>
                <a:gd name="T39" fmla="*/ 0 h 649"/>
                <a:gd name="T40" fmla="*/ 364 w 524"/>
                <a:gd name="T41" fmla="*/ 1 h 649"/>
                <a:gd name="T42" fmla="*/ 516 w 524"/>
                <a:gd name="T43" fmla="*/ 287 h 649"/>
                <a:gd name="T44" fmla="*/ 432 w 524"/>
                <a:gd name="T45" fmla="*/ 513 h 649"/>
                <a:gd name="T46" fmla="*/ 142 w 524"/>
                <a:gd name="T47" fmla="*/ 648 h 649"/>
                <a:gd name="T48" fmla="*/ 137 w 524"/>
                <a:gd name="T49" fmla="*/ 649 h 649"/>
                <a:gd name="T50" fmla="*/ 43 w 524"/>
                <a:gd name="T51" fmla="*/ 478 h 649"/>
                <a:gd name="T52" fmla="*/ 37 w 524"/>
                <a:gd name="T53" fmla="*/ 537 h 649"/>
                <a:gd name="T54" fmla="*/ 24 w 524"/>
                <a:gd name="T55" fmla="*/ 545 h 649"/>
                <a:gd name="T56" fmla="*/ 13 w 524"/>
                <a:gd name="T57" fmla="*/ 565 h 649"/>
                <a:gd name="T58" fmla="*/ 137 w 524"/>
                <a:gd name="T59" fmla="*/ 641 h 649"/>
                <a:gd name="T60" fmla="*/ 141 w 524"/>
                <a:gd name="T61" fmla="*/ 640 h 649"/>
                <a:gd name="T62" fmla="*/ 426 w 524"/>
                <a:gd name="T63" fmla="*/ 508 h 649"/>
                <a:gd name="T64" fmla="*/ 508 w 524"/>
                <a:gd name="T65" fmla="*/ 288 h 649"/>
                <a:gd name="T66" fmla="*/ 362 w 524"/>
                <a:gd name="T67" fmla="*/ 10 h 649"/>
                <a:gd name="T68" fmla="*/ 181 w 524"/>
                <a:gd name="T69" fmla="*/ 232 h 649"/>
                <a:gd name="T70" fmla="*/ 208 w 524"/>
                <a:gd name="T71" fmla="*/ 253 h 649"/>
                <a:gd name="T72" fmla="*/ 223 w 524"/>
                <a:gd name="T73" fmla="*/ 250 h 649"/>
                <a:gd name="T74" fmla="*/ 234 w 524"/>
                <a:gd name="T75" fmla="*/ 243 h 649"/>
                <a:gd name="T76" fmla="*/ 323 w 524"/>
                <a:gd name="T77" fmla="*/ 235 h 649"/>
                <a:gd name="T78" fmla="*/ 392 w 524"/>
                <a:gd name="T79" fmla="*/ 357 h 649"/>
                <a:gd name="T80" fmla="*/ 272 w 524"/>
                <a:gd name="T81" fmla="*/ 513 h 649"/>
                <a:gd name="T82" fmla="*/ 105 w 524"/>
                <a:gd name="T83" fmla="*/ 559 h 649"/>
                <a:gd name="T84" fmla="*/ 50 w 524"/>
                <a:gd name="T85" fmla="*/ 488 h 649"/>
                <a:gd name="T86" fmla="*/ 43 w 524"/>
                <a:gd name="T87" fmla="*/ 478 h 6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4" h="649">
                  <a:moveTo>
                    <a:pt x="137" y="649"/>
                  </a:moveTo>
                  <a:cubicBezTo>
                    <a:pt x="46" y="649"/>
                    <a:pt x="11" y="590"/>
                    <a:pt x="5" y="567"/>
                  </a:cubicBezTo>
                  <a:cubicBezTo>
                    <a:pt x="0" y="550"/>
                    <a:pt x="9" y="545"/>
                    <a:pt x="20" y="538"/>
                  </a:cubicBezTo>
                  <a:cubicBezTo>
                    <a:pt x="24" y="536"/>
                    <a:pt x="28" y="534"/>
                    <a:pt x="32" y="531"/>
                  </a:cubicBezTo>
                  <a:cubicBezTo>
                    <a:pt x="43" y="523"/>
                    <a:pt x="37" y="484"/>
                    <a:pt x="30" y="462"/>
                  </a:cubicBezTo>
                  <a:cubicBezTo>
                    <a:pt x="30" y="460"/>
                    <a:pt x="31" y="458"/>
                    <a:pt x="32" y="457"/>
                  </a:cubicBezTo>
                  <a:cubicBezTo>
                    <a:pt x="34" y="456"/>
                    <a:pt x="36" y="457"/>
                    <a:pt x="37" y="458"/>
                  </a:cubicBezTo>
                  <a:cubicBezTo>
                    <a:pt x="57" y="484"/>
                    <a:pt x="57" y="484"/>
                    <a:pt x="57" y="484"/>
                  </a:cubicBezTo>
                  <a:cubicBezTo>
                    <a:pt x="57" y="484"/>
                    <a:pt x="57" y="485"/>
                    <a:pt x="57" y="485"/>
                  </a:cubicBezTo>
                  <a:cubicBezTo>
                    <a:pt x="68" y="520"/>
                    <a:pt x="85" y="542"/>
                    <a:pt x="108" y="552"/>
                  </a:cubicBezTo>
                  <a:cubicBezTo>
                    <a:pt x="154" y="569"/>
                    <a:pt x="218" y="536"/>
                    <a:pt x="268" y="506"/>
                  </a:cubicBezTo>
                  <a:cubicBezTo>
                    <a:pt x="356" y="453"/>
                    <a:pt x="384" y="417"/>
                    <a:pt x="384" y="357"/>
                  </a:cubicBezTo>
                  <a:cubicBezTo>
                    <a:pt x="384" y="307"/>
                    <a:pt x="350" y="257"/>
                    <a:pt x="319" y="243"/>
                  </a:cubicBezTo>
                  <a:cubicBezTo>
                    <a:pt x="297" y="233"/>
                    <a:pt x="264" y="236"/>
                    <a:pt x="237" y="250"/>
                  </a:cubicBezTo>
                  <a:cubicBezTo>
                    <a:pt x="233" y="253"/>
                    <a:pt x="230" y="255"/>
                    <a:pt x="227" y="256"/>
                  </a:cubicBezTo>
                  <a:cubicBezTo>
                    <a:pt x="219" y="262"/>
                    <a:pt x="212" y="266"/>
                    <a:pt x="203" y="260"/>
                  </a:cubicBezTo>
                  <a:cubicBezTo>
                    <a:pt x="198" y="257"/>
                    <a:pt x="174" y="237"/>
                    <a:pt x="173" y="236"/>
                  </a:cubicBezTo>
                  <a:cubicBezTo>
                    <a:pt x="171" y="234"/>
                    <a:pt x="171" y="232"/>
                    <a:pt x="172" y="230"/>
                  </a:cubicBezTo>
                  <a:cubicBezTo>
                    <a:pt x="358" y="1"/>
                    <a:pt x="358" y="1"/>
                    <a:pt x="358" y="1"/>
                  </a:cubicBezTo>
                  <a:cubicBezTo>
                    <a:pt x="359" y="0"/>
                    <a:pt x="360" y="0"/>
                    <a:pt x="361" y="0"/>
                  </a:cubicBezTo>
                  <a:cubicBezTo>
                    <a:pt x="362" y="0"/>
                    <a:pt x="363" y="0"/>
                    <a:pt x="364" y="1"/>
                  </a:cubicBezTo>
                  <a:cubicBezTo>
                    <a:pt x="443" y="72"/>
                    <a:pt x="509" y="221"/>
                    <a:pt x="516" y="287"/>
                  </a:cubicBezTo>
                  <a:cubicBezTo>
                    <a:pt x="524" y="370"/>
                    <a:pt x="496" y="446"/>
                    <a:pt x="432" y="513"/>
                  </a:cubicBezTo>
                  <a:cubicBezTo>
                    <a:pt x="354" y="595"/>
                    <a:pt x="243" y="646"/>
                    <a:pt x="142" y="648"/>
                  </a:cubicBezTo>
                  <a:cubicBezTo>
                    <a:pt x="140" y="648"/>
                    <a:pt x="139" y="649"/>
                    <a:pt x="137" y="649"/>
                  </a:cubicBezTo>
                  <a:close/>
                  <a:moveTo>
                    <a:pt x="43" y="478"/>
                  </a:moveTo>
                  <a:cubicBezTo>
                    <a:pt x="46" y="498"/>
                    <a:pt x="49" y="528"/>
                    <a:pt x="37" y="537"/>
                  </a:cubicBezTo>
                  <a:cubicBezTo>
                    <a:pt x="32" y="540"/>
                    <a:pt x="28" y="543"/>
                    <a:pt x="24" y="545"/>
                  </a:cubicBezTo>
                  <a:cubicBezTo>
                    <a:pt x="14" y="551"/>
                    <a:pt x="10" y="554"/>
                    <a:pt x="13" y="565"/>
                  </a:cubicBezTo>
                  <a:cubicBezTo>
                    <a:pt x="13" y="566"/>
                    <a:pt x="35" y="641"/>
                    <a:pt x="137" y="641"/>
                  </a:cubicBezTo>
                  <a:cubicBezTo>
                    <a:pt x="139" y="641"/>
                    <a:pt x="140" y="640"/>
                    <a:pt x="141" y="640"/>
                  </a:cubicBezTo>
                  <a:cubicBezTo>
                    <a:pt x="241" y="638"/>
                    <a:pt x="350" y="588"/>
                    <a:pt x="426" y="508"/>
                  </a:cubicBezTo>
                  <a:cubicBezTo>
                    <a:pt x="488" y="442"/>
                    <a:pt x="515" y="368"/>
                    <a:pt x="508" y="288"/>
                  </a:cubicBezTo>
                  <a:cubicBezTo>
                    <a:pt x="501" y="226"/>
                    <a:pt x="437" y="80"/>
                    <a:pt x="362" y="10"/>
                  </a:cubicBezTo>
                  <a:cubicBezTo>
                    <a:pt x="181" y="232"/>
                    <a:pt x="181" y="232"/>
                    <a:pt x="181" y="232"/>
                  </a:cubicBezTo>
                  <a:cubicBezTo>
                    <a:pt x="189" y="239"/>
                    <a:pt x="204" y="251"/>
                    <a:pt x="208" y="253"/>
                  </a:cubicBezTo>
                  <a:cubicBezTo>
                    <a:pt x="212" y="256"/>
                    <a:pt x="214" y="256"/>
                    <a:pt x="223" y="250"/>
                  </a:cubicBezTo>
                  <a:cubicBezTo>
                    <a:pt x="226" y="248"/>
                    <a:pt x="229" y="246"/>
                    <a:pt x="234" y="243"/>
                  </a:cubicBezTo>
                  <a:cubicBezTo>
                    <a:pt x="262" y="227"/>
                    <a:pt x="298" y="224"/>
                    <a:pt x="323" y="235"/>
                  </a:cubicBezTo>
                  <a:cubicBezTo>
                    <a:pt x="356" y="251"/>
                    <a:pt x="392" y="303"/>
                    <a:pt x="392" y="357"/>
                  </a:cubicBezTo>
                  <a:cubicBezTo>
                    <a:pt x="392" y="420"/>
                    <a:pt x="363" y="458"/>
                    <a:pt x="272" y="513"/>
                  </a:cubicBezTo>
                  <a:cubicBezTo>
                    <a:pt x="220" y="544"/>
                    <a:pt x="154" y="578"/>
                    <a:pt x="105" y="559"/>
                  </a:cubicBezTo>
                  <a:cubicBezTo>
                    <a:pt x="80" y="549"/>
                    <a:pt x="61" y="525"/>
                    <a:pt x="50" y="488"/>
                  </a:cubicBezTo>
                  <a:lnTo>
                    <a:pt x="43" y="47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8" name="Freeform 106"/>
            <p:cNvSpPr/>
            <p:nvPr/>
          </p:nvSpPr>
          <p:spPr bwMode="auto">
            <a:xfrm>
              <a:off x="5975351" y="1046163"/>
              <a:ext cx="1312863" cy="1885950"/>
            </a:xfrm>
            <a:custGeom>
              <a:avLst/>
              <a:gdLst>
                <a:gd name="T0" fmla="*/ 434 w 440"/>
                <a:gd name="T1" fmla="*/ 280 h 631"/>
                <a:gd name="T2" fmla="*/ 288 w 440"/>
                <a:gd name="T3" fmla="*/ 0 h 631"/>
                <a:gd name="T4" fmla="*/ 260 w 440"/>
                <a:gd name="T5" fmla="*/ 33 h 631"/>
                <a:gd name="T6" fmla="*/ 402 w 440"/>
                <a:gd name="T7" fmla="*/ 289 h 631"/>
                <a:gd name="T8" fmla="*/ 320 w 440"/>
                <a:gd name="T9" fmla="*/ 496 h 631"/>
                <a:gd name="T10" fmla="*/ 35 w 440"/>
                <a:gd name="T11" fmla="*/ 621 h 631"/>
                <a:gd name="T12" fmla="*/ 0 w 440"/>
                <a:gd name="T13" fmla="*/ 618 h 631"/>
                <a:gd name="T14" fmla="*/ 67 w 440"/>
                <a:gd name="T15" fmla="*/ 630 h 631"/>
                <a:gd name="T16" fmla="*/ 351 w 440"/>
                <a:gd name="T17" fmla="*/ 498 h 631"/>
                <a:gd name="T18" fmla="*/ 434 w 440"/>
                <a:gd name="T19" fmla="*/ 280 h 6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0" h="631">
                  <a:moveTo>
                    <a:pt x="434" y="280"/>
                  </a:moveTo>
                  <a:cubicBezTo>
                    <a:pt x="427" y="212"/>
                    <a:pt x="362" y="66"/>
                    <a:pt x="288" y="0"/>
                  </a:cubicBezTo>
                  <a:cubicBezTo>
                    <a:pt x="260" y="33"/>
                    <a:pt x="260" y="33"/>
                    <a:pt x="260" y="33"/>
                  </a:cubicBezTo>
                  <a:cubicBezTo>
                    <a:pt x="331" y="98"/>
                    <a:pt x="395" y="228"/>
                    <a:pt x="402" y="289"/>
                  </a:cubicBezTo>
                  <a:cubicBezTo>
                    <a:pt x="408" y="353"/>
                    <a:pt x="391" y="426"/>
                    <a:pt x="320" y="496"/>
                  </a:cubicBezTo>
                  <a:cubicBezTo>
                    <a:pt x="247" y="567"/>
                    <a:pt x="140" y="619"/>
                    <a:pt x="35" y="621"/>
                  </a:cubicBezTo>
                  <a:cubicBezTo>
                    <a:pt x="21" y="621"/>
                    <a:pt x="11" y="619"/>
                    <a:pt x="0" y="618"/>
                  </a:cubicBezTo>
                  <a:cubicBezTo>
                    <a:pt x="18" y="625"/>
                    <a:pt x="39" y="631"/>
                    <a:pt x="67" y="630"/>
                  </a:cubicBezTo>
                  <a:cubicBezTo>
                    <a:pt x="175" y="626"/>
                    <a:pt x="279" y="573"/>
                    <a:pt x="351" y="498"/>
                  </a:cubicBezTo>
                  <a:cubicBezTo>
                    <a:pt x="422" y="424"/>
                    <a:pt x="440" y="347"/>
                    <a:pt x="434" y="280"/>
                  </a:cubicBezTo>
                  <a:close/>
                </a:path>
              </a:pathLst>
            </a:custGeom>
            <a:solidFill>
              <a:srgbClr val="5AB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9" name="Freeform 107"/>
            <p:cNvSpPr/>
            <p:nvPr/>
          </p:nvSpPr>
          <p:spPr bwMode="auto">
            <a:xfrm>
              <a:off x="6291263" y="1038225"/>
              <a:ext cx="665163" cy="752475"/>
            </a:xfrm>
            <a:custGeom>
              <a:avLst/>
              <a:gdLst>
                <a:gd name="T0" fmla="*/ 180 w 223"/>
                <a:gd name="T1" fmla="*/ 0 h 252"/>
                <a:gd name="T2" fmla="*/ 0 w 223"/>
                <a:gd name="T3" fmla="*/ 220 h 252"/>
                <a:gd name="T4" fmla="*/ 27 w 223"/>
                <a:gd name="T5" fmla="*/ 244 h 252"/>
                <a:gd name="T6" fmla="*/ 57 w 223"/>
                <a:gd name="T7" fmla="*/ 233 h 252"/>
                <a:gd name="T8" fmla="*/ 88 w 223"/>
                <a:gd name="T9" fmla="*/ 223 h 252"/>
                <a:gd name="T10" fmla="*/ 95 w 223"/>
                <a:gd name="T11" fmla="*/ 214 h 252"/>
                <a:gd name="T12" fmla="*/ 223 w 223"/>
                <a:gd name="T13" fmla="*/ 49 h 252"/>
                <a:gd name="T14" fmla="*/ 180 w 223"/>
                <a:gd name="T15" fmla="*/ 0 h 2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3" h="252">
                  <a:moveTo>
                    <a:pt x="180" y="0"/>
                  </a:moveTo>
                  <a:cubicBezTo>
                    <a:pt x="0" y="220"/>
                    <a:pt x="0" y="220"/>
                    <a:pt x="0" y="220"/>
                  </a:cubicBezTo>
                  <a:cubicBezTo>
                    <a:pt x="0" y="220"/>
                    <a:pt x="23" y="240"/>
                    <a:pt x="27" y="244"/>
                  </a:cubicBezTo>
                  <a:cubicBezTo>
                    <a:pt x="33" y="252"/>
                    <a:pt x="41" y="242"/>
                    <a:pt x="57" y="233"/>
                  </a:cubicBezTo>
                  <a:cubicBezTo>
                    <a:pt x="67" y="228"/>
                    <a:pt x="78" y="225"/>
                    <a:pt x="88" y="223"/>
                  </a:cubicBezTo>
                  <a:cubicBezTo>
                    <a:pt x="95" y="214"/>
                    <a:pt x="95" y="214"/>
                    <a:pt x="95" y="214"/>
                  </a:cubicBezTo>
                  <a:cubicBezTo>
                    <a:pt x="223" y="49"/>
                    <a:pt x="223" y="49"/>
                    <a:pt x="223" y="49"/>
                  </a:cubicBezTo>
                  <a:cubicBezTo>
                    <a:pt x="209" y="30"/>
                    <a:pt x="195" y="13"/>
                    <a:pt x="180" y="0"/>
                  </a:cubicBezTo>
                  <a:close/>
                </a:path>
              </a:pathLst>
            </a:custGeom>
            <a:solidFill>
              <a:srgbClr val="58AFD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0" name="Oval 108"/>
            <p:cNvSpPr>
              <a:spLocks noChangeArrowheads="1"/>
            </p:cNvSpPr>
            <p:nvPr/>
          </p:nvSpPr>
          <p:spPr bwMode="auto">
            <a:xfrm>
              <a:off x="6440488" y="1255713"/>
              <a:ext cx="382588" cy="379412"/>
            </a:xfrm>
            <a:prstGeom prst="ellipse">
              <a:avLst/>
            </a:prstGeom>
            <a:solidFill>
              <a:srgbClr val="50A4D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1" name="Freeform 109"/>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2" name="Freeform 110"/>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3" name="Freeform 111"/>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4" name="Freeform 112"/>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5" name="Freeform 113"/>
            <p:cNvSpPr/>
            <p:nvPr/>
          </p:nvSpPr>
          <p:spPr bwMode="auto">
            <a:xfrm>
              <a:off x="6799263" y="612775"/>
              <a:ext cx="282575" cy="323850"/>
            </a:xfrm>
            <a:custGeom>
              <a:avLst/>
              <a:gdLst>
                <a:gd name="T0" fmla="*/ 178 w 178"/>
                <a:gd name="T1" fmla="*/ 44 h 204"/>
                <a:gd name="T2" fmla="*/ 122 w 178"/>
                <a:gd name="T3" fmla="*/ 0 h 204"/>
                <a:gd name="T4" fmla="*/ 0 w 178"/>
                <a:gd name="T5" fmla="*/ 160 h 204"/>
                <a:gd name="T6" fmla="*/ 54 w 178"/>
                <a:gd name="T7" fmla="*/ 204 h 204"/>
                <a:gd name="T8" fmla="*/ 178 w 178"/>
                <a:gd name="T9" fmla="*/ 44 h 204"/>
              </a:gdLst>
              <a:ahLst/>
              <a:cxnLst>
                <a:cxn ang="0">
                  <a:pos x="T0" y="T1"/>
                </a:cxn>
                <a:cxn ang="0">
                  <a:pos x="T2" y="T3"/>
                </a:cxn>
                <a:cxn ang="0">
                  <a:pos x="T4" y="T5"/>
                </a:cxn>
                <a:cxn ang="0">
                  <a:pos x="T6" y="T7"/>
                </a:cxn>
                <a:cxn ang="0">
                  <a:pos x="T8" y="T9"/>
                </a:cxn>
              </a:cxnLst>
              <a:rect l="0" t="0" r="r" b="b"/>
              <a:pathLst>
                <a:path w="178" h="204">
                  <a:moveTo>
                    <a:pt x="178" y="44"/>
                  </a:moveTo>
                  <a:lnTo>
                    <a:pt x="122" y="0"/>
                  </a:lnTo>
                  <a:lnTo>
                    <a:pt x="0" y="160"/>
                  </a:lnTo>
                  <a:lnTo>
                    <a:pt x="54" y="204"/>
                  </a:lnTo>
                  <a:lnTo>
                    <a:pt x="178" y="44"/>
                  </a:lnTo>
                  <a:close/>
                </a:path>
              </a:pathLst>
            </a:custGeom>
            <a:solidFill>
              <a:srgbClr val="DCD7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6" name="Freeform 114"/>
            <p:cNvSpPr/>
            <p:nvPr/>
          </p:nvSpPr>
          <p:spPr bwMode="auto">
            <a:xfrm>
              <a:off x="5921376" y="690563"/>
              <a:ext cx="1023938" cy="1111250"/>
            </a:xfrm>
            <a:custGeom>
              <a:avLst/>
              <a:gdLst>
                <a:gd name="T0" fmla="*/ 330 w 343"/>
                <a:gd name="T1" fmla="*/ 87 h 372"/>
                <a:gd name="T2" fmla="*/ 229 w 343"/>
                <a:gd name="T3" fmla="*/ 8 h 372"/>
                <a:gd name="T4" fmla="*/ 197 w 343"/>
                <a:gd name="T5" fmla="*/ 11 h 372"/>
                <a:gd name="T6" fmla="*/ 50 w 343"/>
                <a:gd name="T7" fmla="*/ 200 h 372"/>
                <a:gd name="T8" fmla="*/ 14 w 343"/>
                <a:gd name="T9" fmla="*/ 247 h 372"/>
                <a:gd name="T10" fmla="*/ 0 w 343"/>
                <a:gd name="T11" fmla="*/ 264 h 372"/>
                <a:gd name="T12" fmla="*/ 19 w 343"/>
                <a:gd name="T13" fmla="*/ 279 h 372"/>
                <a:gd name="T14" fmla="*/ 120 w 343"/>
                <a:gd name="T15" fmla="*/ 357 h 372"/>
                <a:gd name="T16" fmla="*/ 139 w 343"/>
                <a:gd name="T17" fmla="*/ 372 h 372"/>
                <a:gd name="T18" fmla="*/ 152 w 343"/>
                <a:gd name="T19" fmla="*/ 355 h 372"/>
                <a:gd name="T20" fmla="*/ 189 w 343"/>
                <a:gd name="T21" fmla="*/ 307 h 372"/>
                <a:gd name="T22" fmla="*/ 336 w 343"/>
                <a:gd name="T23" fmla="*/ 118 h 372"/>
                <a:gd name="T24" fmla="*/ 330 w 343"/>
                <a:gd name="T25" fmla="*/ 87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3" h="372">
                  <a:moveTo>
                    <a:pt x="330" y="87"/>
                  </a:moveTo>
                  <a:cubicBezTo>
                    <a:pt x="229" y="8"/>
                    <a:pt x="229" y="8"/>
                    <a:pt x="229" y="8"/>
                  </a:cubicBezTo>
                  <a:cubicBezTo>
                    <a:pt x="219" y="0"/>
                    <a:pt x="204" y="1"/>
                    <a:pt x="197" y="11"/>
                  </a:cubicBezTo>
                  <a:cubicBezTo>
                    <a:pt x="50" y="200"/>
                    <a:pt x="50" y="200"/>
                    <a:pt x="50" y="200"/>
                  </a:cubicBezTo>
                  <a:cubicBezTo>
                    <a:pt x="14" y="247"/>
                    <a:pt x="14" y="247"/>
                    <a:pt x="14" y="247"/>
                  </a:cubicBezTo>
                  <a:cubicBezTo>
                    <a:pt x="0" y="264"/>
                    <a:pt x="0" y="264"/>
                    <a:pt x="0" y="264"/>
                  </a:cubicBezTo>
                  <a:cubicBezTo>
                    <a:pt x="19" y="279"/>
                    <a:pt x="19" y="279"/>
                    <a:pt x="19" y="279"/>
                  </a:cubicBezTo>
                  <a:cubicBezTo>
                    <a:pt x="120" y="357"/>
                    <a:pt x="120" y="357"/>
                    <a:pt x="120" y="357"/>
                  </a:cubicBezTo>
                  <a:cubicBezTo>
                    <a:pt x="139" y="372"/>
                    <a:pt x="139" y="372"/>
                    <a:pt x="139" y="372"/>
                  </a:cubicBezTo>
                  <a:cubicBezTo>
                    <a:pt x="152" y="355"/>
                    <a:pt x="152" y="355"/>
                    <a:pt x="152" y="355"/>
                  </a:cubicBezTo>
                  <a:cubicBezTo>
                    <a:pt x="189" y="307"/>
                    <a:pt x="189" y="307"/>
                    <a:pt x="189" y="307"/>
                  </a:cubicBezTo>
                  <a:cubicBezTo>
                    <a:pt x="336" y="118"/>
                    <a:pt x="336" y="118"/>
                    <a:pt x="336" y="118"/>
                  </a:cubicBezTo>
                  <a:cubicBezTo>
                    <a:pt x="343" y="109"/>
                    <a:pt x="341" y="95"/>
                    <a:pt x="330" y="87"/>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7" name="Freeform 115"/>
            <p:cNvSpPr>
              <a:spLocks noEditPoints="1"/>
            </p:cNvSpPr>
            <p:nvPr/>
          </p:nvSpPr>
          <p:spPr bwMode="auto">
            <a:xfrm>
              <a:off x="5908676" y="684213"/>
              <a:ext cx="1042988" cy="1130300"/>
            </a:xfrm>
            <a:custGeom>
              <a:avLst/>
              <a:gdLst>
                <a:gd name="T0" fmla="*/ 143 w 349"/>
                <a:gd name="T1" fmla="*/ 378 h 378"/>
                <a:gd name="T2" fmla="*/ 141 w 349"/>
                <a:gd name="T3" fmla="*/ 377 h 378"/>
                <a:gd name="T4" fmla="*/ 2 w 349"/>
                <a:gd name="T5" fmla="*/ 269 h 378"/>
                <a:gd name="T6" fmla="*/ 1 w 349"/>
                <a:gd name="T7" fmla="*/ 264 h 378"/>
                <a:gd name="T8" fmla="*/ 198 w 349"/>
                <a:gd name="T9" fmla="*/ 10 h 378"/>
                <a:gd name="T10" fmla="*/ 215 w 349"/>
                <a:gd name="T11" fmla="*/ 1 h 378"/>
                <a:gd name="T12" fmla="*/ 235 w 349"/>
                <a:gd name="T13" fmla="*/ 7 h 378"/>
                <a:gd name="T14" fmla="*/ 337 w 349"/>
                <a:gd name="T15" fmla="*/ 85 h 378"/>
                <a:gd name="T16" fmla="*/ 348 w 349"/>
                <a:gd name="T17" fmla="*/ 103 h 378"/>
                <a:gd name="T18" fmla="*/ 343 w 349"/>
                <a:gd name="T19" fmla="*/ 123 h 378"/>
                <a:gd name="T20" fmla="*/ 146 w 349"/>
                <a:gd name="T21" fmla="*/ 376 h 378"/>
                <a:gd name="T22" fmla="*/ 143 w 349"/>
                <a:gd name="T23" fmla="*/ 378 h 378"/>
                <a:gd name="T24" fmla="*/ 143 w 349"/>
                <a:gd name="T25" fmla="*/ 378 h 378"/>
                <a:gd name="T26" fmla="*/ 10 w 349"/>
                <a:gd name="T27" fmla="*/ 266 h 378"/>
                <a:gd name="T28" fmla="*/ 142 w 349"/>
                <a:gd name="T29" fmla="*/ 368 h 378"/>
                <a:gd name="T30" fmla="*/ 336 w 349"/>
                <a:gd name="T31" fmla="*/ 118 h 378"/>
                <a:gd name="T32" fmla="*/ 340 w 349"/>
                <a:gd name="T33" fmla="*/ 105 h 378"/>
                <a:gd name="T34" fmla="*/ 332 w 349"/>
                <a:gd name="T35" fmla="*/ 92 h 378"/>
                <a:gd name="T36" fmla="*/ 332 w 349"/>
                <a:gd name="T37" fmla="*/ 92 h 378"/>
                <a:gd name="T38" fmla="*/ 231 w 349"/>
                <a:gd name="T39" fmla="*/ 13 h 378"/>
                <a:gd name="T40" fmla="*/ 216 w 349"/>
                <a:gd name="T41" fmla="*/ 9 h 378"/>
                <a:gd name="T42" fmla="*/ 204 w 349"/>
                <a:gd name="T43" fmla="*/ 15 h 378"/>
                <a:gd name="T44" fmla="*/ 10 w 349"/>
                <a:gd name="T45" fmla="*/ 266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49" h="378">
                  <a:moveTo>
                    <a:pt x="143" y="378"/>
                  </a:moveTo>
                  <a:cubicBezTo>
                    <a:pt x="142" y="378"/>
                    <a:pt x="141" y="378"/>
                    <a:pt x="141" y="377"/>
                  </a:cubicBezTo>
                  <a:cubicBezTo>
                    <a:pt x="2" y="269"/>
                    <a:pt x="2" y="269"/>
                    <a:pt x="2" y="269"/>
                  </a:cubicBezTo>
                  <a:cubicBezTo>
                    <a:pt x="0" y="268"/>
                    <a:pt x="0" y="266"/>
                    <a:pt x="1" y="264"/>
                  </a:cubicBezTo>
                  <a:cubicBezTo>
                    <a:pt x="198" y="10"/>
                    <a:pt x="198" y="10"/>
                    <a:pt x="198" y="10"/>
                  </a:cubicBezTo>
                  <a:cubicBezTo>
                    <a:pt x="202" y="5"/>
                    <a:pt x="208" y="1"/>
                    <a:pt x="215" y="1"/>
                  </a:cubicBezTo>
                  <a:cubicBezTo>
                    <a:pt x="223" y="0"/>
                    <a:pt x="230" y="2"/>
                    <a:pt x="235" y="7"/>
                  </a:cubicBezTo>
                  <a:cubicBezTo>
                    <a:pt x="337" y="85"/>
                    <a:pt x="337" y="85"/>
                    <a:pt x="337" y="85"/>
                  </a:cubicBezTo>
                  <a:cubicBezTo>
                    <a:pt x="343" y="90"/>
                    <a:pt x="347" y="96"/>
                    <a:pt x="348" y="103"/>
                  </a:cubicBezTo>
                  <a:cubicBezTo>
                    <a:pt x="349" y="110"/>
                    <a:pt x="347" y="117"/>
                    <a:pt x="343" y="123"/>
                  </a:cubicBezTo>
                  <a:cubicBezTo>
                    <a:pt x="146" y="376"/>
                    <a:pt x="146" y="376"/>
                    <a:pt x="146" y="376"/>
                  </a:cubicBezTo>
                  <a:cubicBezTo>
                    <a:pt x="145" y="377"/>
                    <a:pt x="145" y="378"/>
                    <a:pt x="143" y="378"/>
                  </a:cubicBezTo>
                  <a:cubicBezTo>
                    <a:pt x="143" y="378"/>
                    <a:pt x="143" y="378"/>
                    <a:pt x="143" y="378"/>
                  </a:cubicBezTo>
                  <a:close/>
                  <a:moveTo>
                    <a:pt x="10" y="266"/>
                  </a:moveTo>
                  <a:cubicBezTo>
                    <a:pt x="142" y="368"/>
                    <a:pt x="142" y="368"/>
                    <a:pt x="142" y="368"/>
                  </a:cubicBezTo>
                  <a:cubicBezTo>
                    <a:pt x="336" y="118"/>
                    <a:pt x="336" y="118"/>
                    <a:pt x="336" y="118"/>
                  </a:cubicBezTo>
                  <a:cubicBezTo>
                    <a:pt x="339" y="114"/>
                    <a:pt x="341" y="109"/>
                    <a:pt x="340" y="105"/>
                  </a:cubicBezTo>
                  <a:cubicBezTo>
                    <a:pt x="339" y="100"/>
                    <a:pt x="336" y="95"/>
                    <a:pt x="332" y="92"/>
                  </a:cubicBezTo>
                  <a:cubicBezTo>
                    <a:pt x="332" y="92"/>
                    <a:pt x="332" y="92"/>
                    <a:pt x="332" y="92"/>
                  </a:cubicBezTo>
                  <a:cubicBezTo>
                    <a:pt x="231" y="13"/>
                    <a:pt x="231" y="13"/>
                    <a:pt x="231" y="13"/>
                  </a:cubicBezTo>
                  <a:cubicBezTo>
                    <a:pt x="226" y="10"/>
                    <a:pt x="221" y="8"/>
                    <a:pt x="216" y="9"/>
                  </a:cubicBezTo>
                  <a:cubicBezTo>
                    <a:pt x="211" y="9"/>
                    <a:pt x="207" y="11"/>
                    <a:pt x="204" y="15"/>
                  </a:cubicBezTo>
                  <a:lnTo>
                    <a:pt x="10" y="266"/>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8" name="Freeform 116"/>
            <p:cNvSpPr/>
            <p:nvPr/>
          </p:nvSpPr>
          <p:spPr bwMode="auto">
            <a:xfrm>
              <a:off x="6135688" y="839788"/>
              <a:ext cx="796925" cy="944562"/>
            </a:xfrm>
            <a:custGeom>
              <a:avLst/>
              <a:gdLst>
                <a:gd name="T0" fmla="*/ 258 w 267"/>
                <a:gd name="T1" fmla="*/ 69 h 316"/>
                <a:gd name="T2" fmla="*/ 253 w 267"/>
                <a:gd name="T3" fmla="*/ 38 h 316"/>
                <a:gd name="T4" fmla="*/ 205 w 267"/>
                <a:gd name="T5" fmla="*/ 0 h 316"/>
                <a:gd name="T6" fmla="*/ 0 w 267"/>
                <a:gd name="T7" fmla="*/ 265 h 316"/>
                <a:gd name="T8" fmla="*/ 48 w 267"/>
                <a:gd name="T9" fmla="*/ 302 h 316"/>
                <a:gd name="T10" fmla="*/ 66 w 267"/>
                <a:gd name="T11" fmla="*/ 316 h 316"/>
                <a:gd name="T12" fmla="*/ 80 w 267"/>
                <a:gd name="T13" fmla="*/ 299 h 316"/>
                <a:gd name="T14" fmla="*/ 115 w 267"/>
                <a:gd name="T15" fmla="*/ 253 h 316"/>
                <a:gd name="T16" fmla="*/ 258 w 267"/>
                <a:gd name="T17" fmla="*/ 69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7" h="316">
                  <a:moveTo>
                    <a:pt x="258" y="69"/>
                  </a:moveTo>
                  <a:cubicBezTo>
                    <a:pt x="266" y="60"/>
                    <a:pt x="267" y="47"/>
                    <a:pt x="253" y="38"/>
                  </a:cubicBezTo>
                  <a:cubicBezTo>
                    <a:pt x="205" y="0"/>
                    <a:pt x="205" y="0"/>
                    <a:pt x="205" y="0"/>
                  </a:cubicBezTo>
                  <a:cubicBezTo>
                    <a:pt x="0" y="265"/>
                    <a:pt x="0" y="265"/>
                    <a:pt x="0" y="265"/>
                  </a:cubicBezTo>
                  <a:cubicBezTo>
                    <a:pt x="48" y="302"/>
                    <a:pt x="48" y="302"/>
                    <a:pt x="48" y="302"/>
                  </a:cubicBezTo>
                  <a:cubicBezTo>
                    <a:pt x="66" y="316"/>
                    <a:pt x="66" y="316"/>
                    <a:pt x="66" y="316"/>
                  </a:cubicBezTo>
                  <a:cubicBezTo>
                    <a:pt x="80" y="299"/>
                    <a:pt x="80" y="299"/>
                    <a:pt x="80" y="299"/>
                  </a:cubicBezTo>
                  <a:cubicBezTo>
                    <a:pt x="115" y="253"/>
                    <a:pt x="115" y="253"/>
                    <a:pt x="115" y="253"/>
                  </a:cubicBezTo>
                  <a:lnTo>
                    <a:pt x="258" y="69"/>
                  </a:lnTo>
                  <a:close/>
                </a:path>
              </a:pathLst>
            </a:custGeom>
            <a:solidFill>
              <a:srgbClr val="F583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9" name="Freeform 117"/>
            <p:cNvSpPr/>
            <p:nvPr/>
          </p:nvSpPr>
          <p:spPr bwMode="auto">
            <a:xfrm>
              <a:off x="5932488" y="1431925"/>
              <a:ext cx="436563" cy="358775"/>
            </a:xfrm>
            <a:custGeom>
              <a:avLst/>
              <a:gdLst>
                <a:gd name="T0" fmla="*/ 275 w 275"/>
                <a:gd name="T1" fmla="*/ 194 h 226"/>
                <a:gd name="T2" fmla="*/ 27 w 275"/>
                <a:gd name="T3" fmla="*/ 0 h 226"/>
                <a:gd name="T4" fmla="*/ 0 w 275"/>
                <a:gd name="T5" fmla="*/ 32 h 226"/>
                <a:gd name="T6" fmla="*/ 251 w 275"/>
                <a:gd name="T7" fmla="*/ 226 h 226"/>
                <a:gd name="T8" fmla="*/ 275 w 275"/>
                <a:gd name="T9" fmla="*/ 194 h 226"/>
              </a:gdLst>
              <a:ahLst/>
              <a:cxnLst>
                <a:cxn ang="0">
                  <a:pos x="T0" y="T1"/>
                </a:cxn>
                <a:cxn ang="0">
                  <a:pos x="T2" y="T3"/>
                </a:cxn>
                <a:cxn ang="0">
                  <a:pos x="T4" y="T5"/>
                </a:cxn>
                <a:cxn ang="0">
                  <a:pos x="T6" y="T7"/>
                </a:cxn>
                <a:cxn ang="0">
                  <a:pos x="T8" y="T9"/>
                </a:cxn>
              </a:cxnLst>
              <a:rect l="0" t="0" r="r" b="b"/>
              <a:pathLst>
                <a:path w="275" h="226">
                  <a:moveTo>
                    <a:pt x="275" y="194"/>
                  </a:moveTo>
                  <a:lnTo>
                    <a:pt x="27" y="0"/>
                  </a:lnTo>
                  <a:lnTo>
                    <a:pt x="0" y="32"/>
                  </a:lnTo>
                  <a:lnTo>
                    <a:pt x="251" y="226"/>
                  </a:lnTo>
                  <a:lnTo>
                    <a:pt x="275" y="194"/>
                  </a:lnTo>
                  <a:close/>
                </a:path>
              </a:pathLst>
            </a:custGeom>
            <a:solidFill>
              <a:srgbClr val="EB7A7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0" name="Freeform 118"/>
            <p:cNvSpPr/>
            <p:nvPr/>
          </p:nvSpPr>
          <p:spPr bwMode="auto">
            <a:xfrm>
              <a:off x="6772276" y="398463"/>
              <a:ext cx="393700" cy="319087"/>
            </a:xfrm>
            <a:custGeom>
              <a:avLst/>
              <a:gdLst>
                <a:gd name="T0" fmla="*/ 127 w 132"/>
                <a:gd name="T1" fmla="*/ 90 h 107"/>
                <a:gd name="T2" fmla="*/ 16 w 132"/>
                <a:gd name="T3" fmla="*/ 3 h 107"/>
                <a:gd name="T4" fmla="*/ 3 w 132"/>
                <a:gd name="T5" fmla="*/ 5 h 107"/>
                <a:gd name="T6" fmla="*/ 3 w 132"/>
                <a:gd name="T7" fmla="*/ 5 h 107"/>
                <a:gd name="T8" fmla="*/ 4 w 132"/>
                <a:gd name="T9" fmla="*/ 18 h 107"/>
                <a:gd name="T10" fmla="*/ 116 w 132"/>
                <a:gd name="T11" fmla="*/ 104 h 107"/>
                <a:gd name="T12" fmla="*/ 128 w 132"/>
                <a:gd name="T13" fmla="*/ 102 h 107"/>
                <a:gd name="T14" fmla="*/ 128 w 132"/>
                <a:gd name="T15" fmla="*/ 102 h 107"/>
                <a:gd name="T16" fmla="*/ 127 w 132"/>
                <a:gd name="T17" fmla="*/ 9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90"/>
                  </a:moveTo>
                  <a:cubicBezTo>
                    <a:pt x="16" y="3"/>
                    <a:pt x="16" y="3"/>
                    <a:pt x="16" y="3"/>
                  </a:cubicBezTo>
                  <a:cubicBezTo>
                    <a:pt x="12" y="0"/>
                    <a:pt x="6" y="1"/>
                    <a:pt x="3" y="5"/>
                  </a:cubicBezTo>
                  <a:cubicBezTo>
                    <a:pt x="3" y="5"/>
                    <a:pt x="3" y="5"/>
                    <a:pt x="3" y="5"/>
                  </a:cubicBezTo>
                  <a:cubicBezTo>
                    <a:pt x="0" y="9"/>
                    <a:pt x="0" y="15"/>
                    <a:pt x="4" y="18"/>
                  </a:cubicBezTo>
                  <a:cubicBezTo>
                    <a:pt x="116" y="104"/>
                    <a:pt x="116" y="104"/>
                    <a:pt x="116" y="104"/>
                  </a:cubicBezTo>
                  <a:cubicBezTo>
                    <a:pt x="120" y="107"/>
                    <a:pt x="125" y="106"/>
                    <a:pt x="128" y="102"/>
                  </a:cubicBezTo>
                  <a:cubicBezTo>
                    <a:pt x="128" y="102"/>
                    <a:pt x="128" y="102"/>
                    <a:pt x="128" y="102"/>
                  </a:cubicBezTo>
                  <a:cubicBezTo>
                    <a:pt x="132" y="98"/>
                    <a:pt x="131" y="93"/>
                    <a:pt x="127" y="90"/>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1" name="Freeform 119"/>
            <p:cNvSpPr>
              <a:spLocks noEditPoints="1"/>
            </p:cNvSpPr>
            <p:nvPr/>
          </p:nvSpPr>
          <p:spPr bwMode="auto">
            <a:xfrm>
              <a:off x="6762751" y="385763"/>
              <a:ext cx="415925" cy="341312"/>
            </a:xfrm>
            <a:custGeom>
              <a:avLst/>
              <a:gdLst>
                <a:gd name="T0" fmla="*/ 124 w 139"/>
                <a:gd name="T1" fmla="*/ 114 h 114"/>
                <a:gd name="T2" fmla="*/ 116 w 139"/>
                <a:gd name="T3" fmla="*/ 111 h 114"/>
                <a:gd name="T4" fmla="*/ 5 w 139"/>
                <a:gd name="T5" fmla="*/ 25 h 114"/>
                <a:gd name="T6" fmla="*/ 0 w 139"/>
                <a:gd name="T7" fmla="*/ 16 h 114"/>
                <a:gd name="T8" fmla="*/ 3 w 139"/>
                <a:gd name="T9" fmla="*/ 7 h 114"/>
                <a:gd name="T10" fmla="*/ 21 w 139"/>
                <a:gd name="T11" fmla="*/ 4 h 114"/>
                <a:gd name="T12" fmla="*/ 132 w 139"/>
                <a:gd name="T13" fmla="*/ 90 h 114"/>
                <a:gd name="T14" fmla="*/ 132 w 139"/>
                <a:gd name="T15" fmla="*/ 90 h 114"/>
                <a:gd name="T16" fmla="*/ 135 w 139"/>
                <a:gd name="T17" fmla="*/ 109 h 114"/>
                <a:gd name="T18" fmla="*/ 124 w 139"/>
                <a:gd name="T19" fmla="*/ 114 h 114"/>
                <a:gd name="T20" fmla="*/ 13 w 139"/>
                <a:gd name="T21" fmla="*/ 9 h 114"/>
                <a:gd name="T22" fmla="*/ 9 w 139"/>
                <a:gd name="T23" fmla="*/ 11 h 114"/>
                <a:gd name="T24" fmla="*/ 8 w 139"/>
                <a:gd name="T25" fmla="*/ 15 h 114"/>
                <a:gd name="T26" fmla="*/ 10 w 139"/>
                <a:gd name="T27" fmla="*/ 19 h 114"/>
                <a:gd name="T28" fmla="*/ 121 w 139"/>
                <a:gd name="T29" fmla="*/ 105 h 114"/>
                <a:gd name="T30" fmla="*/ 128 w 139"/>
                <a:gd name="T31" fmla="*/ 104 h 114"/>
                <a:gd name="T32" fmla="*/ 129 w 139"/>
                <a:gd name="T33" fmla="*/ 100 h 114"/>
                <a:gd name="T34" fmla="*/ 127 w 139"/>
                <a:gd name="T35" fmla="*/ 97 h 114"/>
                <a:gd name="T36" fmla="*/ 16 w 139"/>
                <a:gd name="T37" fmla="*/ 11 h 114"/>
                <a:gd name="T38" fmla="*/ 13 w 139"/>
                <a:gd name="T39" fmla="*/ 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9" h="114">
                  <a:moveTo>
                    <a:pt x="124" y="114"/>
                  </a:moveTo>
                  <a:cubicBezTo>
                    <a:pt x="121" y="114"/>
                    <a:pt x="119" y="113"/>
                    <a:pt x="116" y="111"/>
                  </a:cubicBezTo>
                  <a:cubicBezTo>
                    <a:pt x="5" y="25"/>
                    <a:pt x="5" y="25"/>
                    <a:pt x="5" y="25"/>
                  </a:cubicBezTo>
                  <a:cubicBezTo>
                    <a:pt x="2" y="23"/>
                    <a:pt x="0" y="20"/>
                    <a:pt x="0" y="16"/>
                  </a:cubicBezTo>
                  <a:cubicBezTo>
                    <a:pt x="0" y="13"/>
                    <a:pt x="0" y="9"/>
                    <a:pt x="3" y="7"/>
                  </a:cubicBezTo>
                  <a:cubicBezTo>
                    <a:pt x="7" y="1"/>
                    <a:pt x="15" y="0"/>
                    <a:pt x="21" y="4"/>
                  </a:cubicBezTo>
                  <a:cubicBezTo>
                    <a:pt x="132" y="90"/>
                    <a:pt x="132" y="90"/>
                    <a:pt x="132" y="90"/>
                  </a:cubicBezTo>
                  <a:cubicBezTo>
                    <a:pt x="132" y="90"/>
                    <a:pt x="132" y="90"/>
                    <a:pt x="132" y="90"/>
                  </a:cubicBezTo>
                  <a:cubicBezTo>
                    <a:pt x="138" y="95"/>
                    <a:pt x="139" y="103"/>
                    <a:pt x="135" y="109"/>
                  </a:cubicBezTo>
                  <a:cubicBezTo>
                    <a:pt x="132" y="112"/>
                    <a:pt x="128" y="114"/>
                    <a:pt x="124" y="114"/>
                  </a:cubicBezTo>
                  <a:close/>
                  <a:moveTo>
                    <a:pt x="13" y="9"/>
                  </a:moveTo>
                  <a:cubicBezTo>
                    <a:pt x="12" y="9"/>
                    <a:pt x="10" y="10"/>
                    <a:pt x="9" y="11"/>
                  </a:cubicBezTo>
                  <a:cubicBezTo>
                    <a:pt x="8" y="13"/>
                    <a:pt x="8" y="14"/>
                    <a:pt x="8" y="15"/>
                  </a:cubicBezTo>
                  <a:cubicBezTo>
                    <a:pt x="8" y="17"/>
                    <a:pt x="9" y="18"/>
                    <a:pt x="10" y="19"/>
                  </a:cubicBezTo>
                  <a:cubicBezTo>
                    <a:pt x="121" y="105"/>
                    <a:pt x="121" y="105"/>
                    <a:pt x="121" y="105"/>
                  </a:cubicBezTo>
                  <a:cubicBezTo>
                    <a:pt x="123" y="107"/>
                    <a:pt x="127" y="106"/>
                    <a:pt x="128" y="104"/>
                  </a:cubicBezTo>
                  <a:cubicBezTo>
                    <a:pt x="129" y="103"/>
                    <a:pt x="130" y="102"/>
                    <a:pt x="129" y="100"/>
                  </a:cubicBezTo>
                  <a:cubicBezTo>
                    <a:pt x="129" y="99"/>
                    <a:pt x="129" y="98"/>
                    <a:pt x="127" y="97"/>
                  </a:cubicBezTo>
                  <a:cubicBezTo>
                    <a:pt x="16" y="11"/>
                    <a:pt x="16" y="11"/>
                    <a:pt x="16" y="11"/>
                  </a:cubicBezTo>
                  <a:cubicBezTo>
                    <a:pt x="15" y="10"/>
                    <a:pt x="14" y="9"/>
                    <a:pt x="13"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2" name="Freeform 120"/>
            <p:cNvSpPr/>
            <p:nvPr/>
          </p:nvSpPr>
          <p:spPr bwMode="auto">
            <a:xfrm>
              <a:off x="6270626" y="960438"/>
              <a:ext cx="193675" cy="238125"/>
            </a:xfrm>
            <a:custGeom>
              <a:avLst/>
              <a:gdLst>
                <a:gd name="T0" fmla="*/ 14 w 65"/>
                <a:gd name="T1" fmla="*/ 76 h 80"/>
                <a:gd name="T2" fmla="*/ 63 w 65"/>
                <a:gd name="T3" fmla="*/ 14 h 80"/>
                <a:gd name="T4" fmla="*/ 61 w 65"/>
                <a:gd name="T5" fmla="*/ 3 h 80"/>
                <a:gd name="T6" fmla="*/ 61 w 65"/>
                <a:gd name="T7" fmla="*/ 3 h 80"/>
                <a:gd name="T8" fmla="*/ 51 w 65"/>
                <a:gd name="T9" fmla="*/ 4 h 80"/>
                <a:gd name="T10" fmla="*/ 2 w 65"/>
                <a:gd name="T11" fmla="*/ 67 h 80"/>
                <a:gd name="T12" fmla="*/ 4 w 65"/>
                <a:gd name="T13" fmla="*/ 78 h 80"/>
                <a:gd name="T14" fmla="*/ 4 w 65"/>
                <a:gd name="T15" fmla="*/ 78 h 80"/>
                <a:gd name="T16" fmla="*/ 14 w 65"/>
                <a:gd name="T17" fmla="*/ 7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 h="80">
                  <a:moveTo>
                    <a:pt x="14" y="76"/>
                  </a:moveTo>
                  <a:cubicBezTo>
                    <a:pt x="63" y="14"/>
                    <a:pt x="63" y="14"/>
                    <a:pt x="63" y="14"/>
                  </a:cubicBezTo>
                  <a:cubicBezTo>
                    <a:pt x="65" y="11"/>
                    <a:pt x="65" y="6"/>
                    <a:pt x="61" y="3"/>
                  </a:cubicBezTo>
                  <a:cubicBezTo>
                    <a:pt x="61" y="3"/>
                    <a:pt x="61" y="3"/>
                    <a:pt x="61" y="3"/>
                  </a:cubicBezTo>
                  <a:cubicBezTo>
                    <a:pt x="58" y="0"/>
                    <a:pt x="53" y="1"/>
                    <a:pt x="51" y="4"/>
                  </a:cubicBezTo>
                  <a:cubicBezTo>
                    <a:pt x="2" y="67"/>
                    <a:pt x="2" y="67"/>
                    <a:pt x="2" y="67"/>
                  </a:cubicBezTo>
                  <a:cubicBezTo>
                    <a:pt x="0" y="70"/>
                    <a:pt x="0" y="75"/>
                    <a:pt x="4" y="78"/>
                  </a:cubicBezTo>
                  <a:cubicBezTo>
                    <a:pt x="4" y="78"/>
                    <a:pt x="4" y="78"/>
                    <a:pt x="4" y="78"/>
                  </a:cubicBezTo>
                  <a:cubicBezTo>
                    <a:pt x="7" y="80"/>
                    <a:pt x="12" y="80"/>
                    <a:pt x="14" y="76"/>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3" name="Freeform 121"/>
            <p:cNvSpPr/>
            <p:nvPr/>
          </p:nvSpPr>
          <p:spPr bwMode="auto">
            <a:xfrm>
              <a:off x="6467476" y="812800"/>
              <a:ext cx="112713" cy="128587"/>
            </a:xfrm>
            <a:custGeom>
              <a:avLst/>
              <a:gdLst>
                <a:gd name="T0" fmla="*/ 15 w 38"/>
                <a:gd name="T1" fmla="*/ 39 h 43"/>
                <a:gd name="T2" fmla="*/ 35 w 38"/>
                <a:gd name="T3" fmla="*/ 13 h 43"/>
                <a:gd name="T4" fmla="*/ 34 w 38"/>
                <a:gd name="T5" fmla="*/ 2 h 43"/>
                <a:gd name="T6" fmla="*/ 34 w 38"/>
                <a:gd name="T7" fmla="*/ 2 h 43"/>
                <a:gd name="T8" fmla="*/ 23 w 38"/>
                <a:gd name="T9" fmla="*/ 4 h 43"/>
                <a:gd name="T10" fmla="*/ 3 w 38"/>
                <a:gd name="T11" fmla="*/ 30 h 43"/>
                <a:gd name="T12" fmla="*/ 4 w 38"/>
                <a:gd name="T13" fmla="*/ 41 h 43"/>
                <a:gd name="T14" fmla="*/ 4 w 38"/>
                <a:gd name="T15" fmla="*/ 41 h 43"/>
                <a:gd name="T16" fmla="*/ 15 w 38"/>
                <a:gd name="T17" fmla="*/ 3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43">
                  <a:moveTo>
                    <a:pt x="15" y="39"/>
                  </a:moveTo>
                  <a:cubicBezTo>
                    <a:pt x="35" y="13"/>
                    <a:pt x="35" y="13"/>
                    <a:pt x="35" y="13"/>
                  </a:cubicBezTo>
                  <a:cubicBezTo>
                    <a:pt x="38" y="10"/>
                    <a:pt x="37" y="5"/>
                    <a:pt x="34" y="2"/>
                  </a:cubicBezTo>
                  <a:cubicBezTo>
                    <a:pt x="34" y="2"/>
                    <a:pt x="34" y="2"/>
                    <a:pt x="34" y="2"/>
                  </a:cubicBezTo>
                  <a:cubicBezTo>
                    <a:pt x="31" y="0"/>
                    <a:pt x="26" y="0"/>
                    <a:pt x="23" y="4"/>
                  </a:cubicBezTo>
                  <a:cubicBezTo>
                    <a:pt x="3" y="30"/>
                    <a:pt x="3" y="30"/>
                    <a:pt x="3" y="30"/>
                  </a:cubicBezTo>
                  <a:cubicBezTo>
                    <a:pt x="0" y="33"/>
                    <a:pt x="1" y="38"/>
                    <a:pt x="4" y="41"/>
                  </a:cubicBezTo>
                  <a:cubicBezTo>
                    <a:pt x="4" y="41"/>
                    <a:pt x="4" y="41"/>
                    <a:pt x="4" y="41"/>
                  </a:cubicBezTo>
                  <a:cubicBezTo>
                    <a:pt x="8" y="43"/>
                    <a:pt x="12" y="43"/>
                    <a:pt x="15" y="39"/>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4" name="Freeform 122"/>
            <p:cNvSpPr/>
            <p:nvPr/>
          </p:nvSpPr>
          <p:spPr bwMode="auto">
            <a:xfrm>
              <a:off x="6616701" y="598488"/>
              <a:ext cx="393700" cy="319087"/>
            </a:xfrm>
            <a:custGeom>
              <a:avLst/>
              <a:gdLst>
                <a:gd name="T0" fmla="*/ 127 w 132"/>
                <a:gd name="T1" fmla="*/ 89 h 107"/>
                <a:gd name="T2" fmla="*/ 16 w 132"/>
                <a:gd name="T3" fmla="*/ 3 h 107"/>
                <a:gd name="T4" fmla="*/ 3 w 132"/>
                <a:gd name="T5" fmla="*/ 5 h 107"/>
                <a:gd name="T6" fmla="*/ 3 w 132"/>
                <a:gd name="T7" fmla="*/ 5 h 107"/>
                <a:gd name="T8" fmla="*/ 5 w 132"/>
                <a:gd name="T9" fmla="*/ 18 h 107"/>
                <a:gd name="T10" fmla="*/ 116 w 132"/>
                <a:gd name="T11" fmla="*/ 104 h 107"/>
                <a:gd name="T12" fmla="*/ 129 w 132"/>
                <a:gd name="T13" fmla="*/ 102 h 107"/>
                <a:gd name="T14" fmla="*/ 129 w 132"/>
                <a:gd name="T15" fmla="*/ 102 h 107"/>
                <a:gd name="T16" fmla="*/ 127 w 132"/>
                <a:gd name="T17" fmla="*/ 8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89"/>
                  </a:moveTo>
                  <a:cubicBezTo>
                    <a:pt x="16" y="3"/>
                    <a:pt x="16" y="3"/>
                    <a:pt x="16" y="3"/>
                  </a:cubicBezTo>
                  <a:cubicBezTo>
                    <a:pt x="12" y="0"/>
                    <a:pt x="6" y="1"/>
                    <a:pt x="3" y="5"/>
                  </a:cubicBezTo>
                  <a:cubicBezTo>
                    <a:pt x="3" y="5"/>
                    <a:pt x="3" y="5"/>
                    <a:pt x="3" y="5"/>
                  </a:cubicBezTo>
                  <a:cubicBezTo>
                    <a:pt x="0" y="9"/>
                    <a:pt x="1" y="14"/>
                    <a:pt x="5" y="18"/>
                  </a:cubicBezTo>
                  <a:cubicBezTo>
                    <a:pt x="116" y="104"/>
                    <a:pt x="116" y="104"/>
                    <a:pt x="116" y="104"/>
                  </a:cubicBezTo>
                  <a:cubicBezTo>
                    <a:pt x="120" y="107"/>
                    <a:pt x="126" y="106"/>
                    <a:pt x="129" y="102"/>
                  </a:cubicBezTo>
                  <a:cubicBezTo>
                    <a:pt x="129" y="102"/>
                    <a:pt x="129" y="102"/>
                    <a:pt x="129" y="102"/>
                  </a:cubicBezTo>
                  <a:cubicBezTo>
                    <a:pt x="132" y="98"/>
                    <a:pt x="131" y="92"/>
                    <a:pt x="127" y="89"/>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5" name="Freeform 123"/>
            <p:cNvSpPr>
              <a:spLocks noEditPoints="1"/>
            </p:cNvSpPr>
            <p:nvPr/>
          </p:nvSpPr>
          <p:spPr bwMode="auto">
            <a:xfrm>
              <a:off x="6607176" y="588963"/>
              <a:ext cx="415925" cy="338137"/>
            </a:xfrm>
            <a:custGeom>
              <a:avLst/>
              <a:gdLst>
                <a:gd name="T0" fmla="*/ 125 w 139"/>
                <a:gd name="T1" fmla="*/ 113 h 113"/>
                <a:gd name="T2" fmla="*/ 116 w 139"/>
                <a:gd name="T3" fmla="*/ 110 h 113"/>
                <a:gd name="T4" fmla="*/ 5 w 139"/>
                <a:gd name="T5" fmla="*/ 24 h 113"/>
                <a:gd name="T6" fmla="*/ 0 w 139"/>
                <a:gd name="T7" fmla="*/ 15 h 113"/>
                <a:gd name="T8" fmla="*/ 3 w 139"/>
                <a:gd name="T9" fmla="*/ 5 h 113"/>
                <a:gd name="T10" fmla="*/ 12 w 139"/>
                <a:gd name="T11" fmla="*/ 0 h 113"/>
                <a:gd name="T12" fmla="*/ 21 w 139"/>
                <a:gd name="T13" fmla="*/ 3 h 113"/>
                <a:gd name="T14" fmla="*/ 133 w 139"/>
                <a:gd name="T15" fmla="*/ 89 h 113"/>
                <a:gd name="T16" fmla="*/ 133 w 139"/>
                <a:gd name="T17" fmla="*/ 89 h 113"/>
                <a:gd name="T18" fmla="*/ 135 w 139"/>
                <a:gd name="T19" fmla="*/ 108 h 113"/>
                <a:gd name="T20" fmla="*/ 125 w 139"/>
                <a:gd name="T21" fmla="*/ 113 h 113"/>
                <a:gd name="T22" fmla="*/ 13 w 139"/>
                <a:gd name="T23" fmla="*/ 8 h 113"/>
                <a:gd name="T24" fmla="*/ 13 w 139"/>
                <a:gd name="T25" fmla="*/ 8 h 113"/>
                <a:gd name="T26" fmla="*/ 9 w 139"/>
                <a:gd name="T27" fmla="*/ 10 h 113"/>
                <a:gd name="T28" fmla="*/ 8 w 139"/>
                <a:gd name="T29" fmla="*/ 14 h 113"/>
                <a:gd name="T30" fmla="*/ 10 w 139"/>
                <a:gd name="T31" fmla="*/ 17 h 113"/>
                <a:gd name="T32" fmla="*/ 121 w 139"/>
                <a:gd name="T33" fmla="*/ 104 h 113"/>
                <a:gd name="T34" fmla="*/ 129 w 139"/>
                <a:gd name="T35" fmla="*/ 103 h 113"/>
                <a:gd name="T36" fmla="*/ 128 w 139"/>
                <a:gd name="T37" fmla="*/ 95 h 113"/>
                <a:gd name="T38" fmla="*/ 128 w 139"/>
                <a:gd name="T39" fmla="*/ 95 h 113"/>
                <a:gd name="T40" fmla="*/ 17 w 139"/>
                <a:gd name="T41" fmla="*/ 9 h 113"/>
                <a:gd name="T42" fmla="*/ 13 w 139"/>
                <a:gd name="T43" fmla="*/ 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9" h="113">
                  <a:moveTo>
                    <a:pt x="125" y="113"/>
                  </a:moveTo>
                  <a:cubicBezTo>
                    <a:pt x="122" y="113"/>
                    <a:pt x="119" y="112"/>
                    <a:pt x="116" y="110"/>
                  </a:cubicBezTo>
                  <a:cubicBezTo>
                    <a:pt x="5" y="24"/>
                    <a:pt x="5" y="24"/>
                    <a:pt x="5" y="24"/>
                  </a:cubicBezTo>
                  <a:cubicBezTo>
                    <a:pt x="2" y="22"/>
                    <a:pt x="1" y="18"/>
                    <a:pt x="0" y="15"/>
                  </a:cubicBezTo>
                  <a:cubicBezTo>
                    <a:pt x="0" y="11"/>
                    <a:pt x="1" y="8"/>
                    <a:pt x="3" y="5"/>
                  </a:cubicBezTo>
                  <a:cubicBezTo>
                    <a:pt x="5" y="2"/>
                    <a:pt x="8" y="1"/>
                    <a:pt x="12" y="0"/>
                  </a:cubicBezTo>
                  <a:cubicBezTo>
                    <a:pt x="15" y="0"/>
                    <a:pt x="19" y="1"/>
                    <a:pt x="21" y="3"/>
                  </a:cubicBezTo>
                  <a:cubicBezTo>
                    <a:pt x="133" y="89"/>
                    <a:pt x="133" y="89"/>
                    <a:pt x="133" y="89"/>
                  </a:cubicBezTo>
                  <a:cubicBezTo>
                    <a:pt x="133" y="89"/>
                    <a:pt x="133" y="89"/>
                    <a:pt x="133" y="89"/>
                  </a:cubicBezTo>
                  <a:cubicBezTo>
                    <a:pt x="138" y="94"/>
                    <a:pt x="139" y="102"/>
                    <a:pt x="135" y="108"/>
                  </a:cubicBezTo>
                  <a:cubicBezTo>
                    <a:pt x="132" y="111"/>
                    <a:pt x="128" y="113"/>
                    <a:pt x="125" y="113"/>
                  </a:cubicBezTo>
                  <a:close/>
                  <a:moveTo>
                    <a:pt x="13" y="8"/>
                  </a:moveTo>
                  <a:cubicBezTo>
                    <a:pt x="13" y="8"/>
                    <a:pt x="13" y="8"/>
                    <a:pt x="13" y="8"/>
                  </a:cubicBezTo>
                  <a:cubicBezTo>
                    <a:pt x="11" y="8"/>
                    <a:pt x="10" y="9"/>
                    <a:pt x="9" y="10"/>
                  </a:cubicBezTo>
                  <a:cubicBezTo>
                    <a:pt x="8" y="11"/>
                    <a:pt x="8" y="13"/>
                    <a:pt x="8" y="14"/>
                  </a:cubicBezTo>
                  <a:cubicBezTo>
                    <a:pt x="8" y="15"/>
                    <a:pt x="9" y="17"/>
                    <a:pt x="10" y="17"/>
                  </a:cubicBezTo>
                  <a:cubicBezTo>
                    <a:pt x="121" y="104"/>
                    <a:pt x="121" y="104"/>
                    <a:pt x="121" y="104"/>
                  </a:cubicBezTo>
                  <a:cubicBezTo>
                    <a:pt x="124" y="105"/>
                    <a:pt x="127" y="105"/>
                    <a:pt x="129" y="103"/>
                  </a:cubicBezTo>
                  <a:cubicBezTo>
                    <a:pt x="130" y="100"/>
                    <a:pt x="130" y="97"/>
                    <a:pt x="128" y="95"/>
                  </a:cubicBezTo>
                  <a:cubicBezTo>
                    <a:pt x="128" y="95"/>
                    <a:pt x="128" y="95"/>
                    <a:pt x="128" y="95"/>
                  </a:cubicBezTo>
                  <a:cubicBezTo>
                    <a:pt x="17" y="9"/>
                    <a:pt x="17" y="9"/>
                    <a:pt x="17" y="9"/>
                  </a:cubicBezTo>
                  <a:cubicBezTo>
                    <a:pt x="16" y="8"/>
                    <a:pt x="15" y="8"/>
                    <a:pt x="13"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6" name="Freeform 124"/>
            <p:cNvSpPr/>
            <p:nvPr/>
          </p:nvSpPr>
          <p:spPr bwMode="auto">
            <a:xfrm>
              <a:off x="5921376" y="1722438"/>
              <a:ext cx="152400" cy="179387"/>
            </a:xfrm>
            <a:custGeom>
              <a:avLst/>
              <a:gdLst>
                <a:gd name="T0" fmla="*/ 14 w 51"/>
                <a:gd name="T1" fmla="*/ 56 h 60"/>
                <a:gd name="T2" fmla="*/ 48 w 51"/>
                <a:gd name="T3" fmla="*/ 12 h 60"/>
                <a:gd name="T4" fmla="*/ 47 w 51"/>
                <a:gd name="T5" fmla="*/ 2 h 60"/>
                <a:gd name="T6" fmla="*/ 47 w 51"/>
                <a:gd name="T7" fmla="*/ 2 h 60"/>
                <a:gd name="T8" fmla="*/ 37 w 51"/>
                <a:gd name="T9" fmla="*/ 4 h 60"/>
                <a:gd name="T10" fmla="*/ 3 w 51"/>
                <a:gd name="T11" fmla="*/ 48 h 60"/>
                <a:gd name="T12" fmla="*/ 4 w 51"/>
                <a:gd name="T13" fmla="*/ 58 h 60"/>
                <a:gd name="T14" fmla="*/ 4 w 51"/>
                <a:gd name="T15" fmla="*/ 58 h 60"/>
                <a:gd name="T16" fmla="*/ 14 w 51"/>
                <a:gd name="T17" fmla="*/ 5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60">
                  <a:moveTo>
                    <a:pt x="14" y="56"/>
                  </a:moveTo>
                  <a:cubicBezTo>
                    <a:pt x="48" y="12"/>
                    <a:pt x="48" y="12"/>
                    <a:pt x="48" y="12"/>
                  </a:cubicBezTo>
                  <a:cubicBezTo>
                    <a:pt x="51" y="9"/>
                    <a:pt x="50" y="5"/>
                    <a:pt x="47" y="2"/>
                  </a:cubicBezTo>
                  <a:cubicBezTo>
                    <a:pt x="47" y="2"/>
                    <a:pt x="47" y="2"/>
                    <a:pt x="47" y="2"/>
                  </a:cubicBezTo>
                  <a:cubicBezTo>
                    <a:pt x="44" y="0"/>
                    <a:pt x="39" y="0"/>
                    <a:pt x="37" y="4"/>
                  </a:cubicBezTo>
                  <a:cubicBezTo>
                    <a:pt x="3" y="48"/>
                    <a:pt x="3" y="48"/>
                    <a:pt x="3" y="48"/>
                  </a:cubicBezTo>
                  <a:cubicBezTo>
                    <a:pt x="0" y="51"/>
                    <a:pt x="1" y="55"/>
                    <a:pt x="4" y="58"/>
                  </a:cubicBezTo>
                  <a:cubicBezTo>
                    <a:pt x="4" y="58"/>
                    <a:pt x="4" y="58"/>
                    <a:pt x="4" y="58"/>
                  </a:cubicBezTo>
                  <a:cubicBezTo>
                    <a:pt x="7" y="60"/>
                    <a:pt x="11" y="59"/>
                    <a:pt x="14" y="56"/>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7" name="Freeform 125"/>
            <p:cNvSpPr>
              <a:spLocks noEditPoints="1"/>
            </p:cNvSpPr>
            <p:nvPr/>
          </p:nvSpPr>
          <p:spPr bwMode="auto">
            <a:xfrm>
              <a:off x="5908676" y="1706563"/>
              <a:ext cx="176213" cy="203200"/>
            </a:xfrm>
            <a:custGeom>
              <a:avLst/>
              <a:gdLst>
                <a:gd name="T0" fmla="*/ 12 w 59"/>
                <a:gd name="T1" fmla="*/ 68 h 68"/>
                <a:gd name="T2" fmla="*/ 6 w 59"/>
                <a:gd name="T3" fmla="*/ 66 h 68"/>
                <a:gd name="T4" fmla="*/ 4 w 59"/>
                <a:gd name="T5" fmla="*/ 50 h 68"/>
                <a:gd name="T6" fmla="*/ 38 w 59"/>
                <a:gd name="T7" fmla="*/ 6 h 68"/>
                <a:gd name="T8" fmla="*/ 53 w 59"/>
                <a:gd name="T9" fmla="*/ 4 h 68"/>
                <a:gd name="T10" fmla="*/ 55 w 59"/>
                <a:gd name="T11" fmla="*/ 20 h 68"/>
                <a:gd name="T12" fmla="*/ 21 w 59"/>
                <a:gd name="T13" fmla="*/ 64 h 68"/>
                <a:gd name="T14" fmla="*/ 14 w 59"/>
                <a:gd name="T15" fmla="*/ 68 h 68"/>
                <a:gd name="T16" fmla="*/ 12 w 59"/>
                <a:gd name="T17" fmla="*/ 68 h 68"/>
                <a:gd name="T18" fmla="*/ 47 w 59"/>
                <a:gd name="T19" fmla="*/ 10 h 68"/>
                <a:gd name="T20" fmla="*/ 44 w 59"/>
                <a:gd name="T21" fmla="*/ 11 h 68"/>
                <a:gd name="T22" fmla="*/ 10 w 59"/>
                <a:gd name="T23" fmla="*/ 55 h 68"/>
                <a:gd name="T24" fmla="*/ 11 w 59"/>
                <a:gd name="T25" fmla="*/ 59 h 68"/>
                <a:gd name="T26" fmla="*/ 13 w 59"/>
                <a:gd name="T27" fmla="*/ 60 h 68"/>
                <a:gd name="T28" fmla="*/ 15 w 59"/>
                <a:gd name="T29" fmla="*/ 59 h 68"/>
                <a:gd name="T30" fmla="*/ 15 w 59"/>
                <a:gd name="T31" fmla="*/ 59 h 68"/>
                <a:gd name="T32" fmla="*/ 49 w 59"/>
                <a:gd name="T33" fmla="*/ 15 h 68"/>
                <a:gd name="T34" fmla="*/ 50 w 59"/>
                <a:gd name="T35" fmla="*/ 12 h 68"/>
                <a:gd name="T36" fmla="*/ 48 w 59"/>
                <a:gd name="T37" fmla="*/ 10 h 68"/>
                <a:gd name="T38" fmla="*/ 47 w 59"/>
                <a:gd name="T39"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9" h="68">
                  <a:moveTo>
                    <a:pt x="12" y="68"/>
                  </a:moveTo>
                  <a:cubicBezTo>
                    <a:pt x="10" y="68"/>
                    <a:pt x="8" y="67"/>
                    <a:pt x="6" y="66"/>
                  </a:cubicBezTo>
                  <a:cubicBezTo>
                    <a:pt x="1" y="62"/>
                    <a:pt x="0" y="55"/>
                    <a:pt x="4" y="50"/>
                  </a:cubicBezTo>
                  <a:cubicBezTo>
                    <a:pt x="38" y="6"/>
                    <a:pt x="38" y="6"/>
                    <a:pt x="38" y="6"/>
                  </a:cubicBezTo>
                  <a:cubicBezTo>
                    <a:pt x="42" y="1"/>
                    <a:pt x="49" y="0"/>
                    <a:pt x="53" y="4"/>
                  </a:cubicBezTo>
                  <a:cubicBezTo>
                    <a:pt x="58" y="8"/>
                    <a:pt x="59" y="15"/>
                    <a:pt x="55" y="20"/>
                  </a:cubicBezTo>
                  <a:cubicBezTo>
                    <a:pt x="21" y="64"/>
                    <a:pt x="21" y="64"/>
                    <a:pt x="21" y="64"/>
                  </a:cubicBezTo>
                  <a:cubicBezTo>
                    <a:pt x="19" y="66"/>
                    <a:pt x="17" y="68"/>
                    <a:pt x="14" y="68"/>
                  </a:cubicBezTo>
                  <a:cubicBezTo>
                    <a:pt x="13" y="68"/>
                    <a:pt x="13" y="68"/>
                    <a:pt x="12" y="68"/>
                  </a:cubicBezTo>
                  <a:close/>
                  <a:moveTo>
                    <a:pt x="47" y="10"/>
                  </a:moveTo>
                  <a:cubicBezTo>
                    <a:pt x="46" y="10"/>
                    <a:pt x="45" y="10"/>
                    <a:pt x="44" y="11"/>
                  </a:cubicBezTo>
                  <a:cubicBezTo>
                    <a:pt x="10" y="55"/>
                    <a:pt x="10" y="55"/>
                    <a:pt x="10" y="55"/>
                  </a:cubicBezTo>
                  <a:cubicBezTo>
                    <a:pt x="9" y="57"/>
                    <a:pt x="9" y="58"/>
                    <a:pt x="11" y="59"/>
                  </a:cubicBezTo>
                  <a:cubicBezTo>
                    <a:pt x="11" y="60"/>
                    <a:pt x="12" y="60"/>
                    <a:pt x="13" y="60"/>
                  </a:cubicBezTo>
                  <a:cubicBezTo>
                    <a:pt x="13" y="60"/>
                    <a:pt x="14" y="59"/>
                    <a:pt x="15" y="59"/>
                  </a:cubicBezTo>
                  <a:cubicBezTo>
                    <a:pt x="15" y="59"/>
                    <a:pt x="15" y="59"/>
                    <a:pt x="15" y="59"/>
                  </a:cubicBezTo>
                  <a:cubicBezTo>
                    <a:pt x="49" y="15"/>
                    <a:pt x="49" y="15"/>
                    <a:pt x="49" y="15"/>
                  </a:cubicBezTo>
                  <a:cubicBezTo>
                    <a:pt x="49" y="14"/>
                    <a:pt x="50" y="13"/>
                    <a:pt x="50" y="12"/>
                  </a:cubicBezTo>
                  <a:cubicBezTo>
                    <a:pt x="49" y="12"/>
                    <a:pt x="49" y="11"/>
                    <a:pt x="48" y="10"/>
                  </a:cubicBezTo>
                  <a:cubicBezTo>
                    <a:pt x="48" y="10"/>
                    <a:pt x="47" y="10"/>
                    <a:pt x="47"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8" name="Freeform 126"/>
            <p:cNvSpPr/>
            <p:nvPr/>
          </p:nvSpPr>
          <p:spPr bwMode="auto">
            <a:xfrm>
              <a:off x="6111876" y="1817688"/>
              <a:ext cx="60325" cy="212725"/>
            </a:xfrm>
            <a:custGeom>
              <a:avLst/>
              <a:gdLst>
                <a:gd name="T0" fmla="*/ 14 w 20"/>
                <a:gd name="T1" fmla="*/ 64 h 71"/>
                <a:gd name="T2" fmla="*/ 20 w 20"/>
                <a:gd name="T3" fmla="*/ 8 h 71"/>
                <a:gd name="T4" fmla="*/ 13 w 20"/>
                <a:gd name="T5" fmla="*/ 1 h 71"/>
                <a:gd name="T6" fmla="*/ 13 w 20"/>
                <a:gd name="T7" fmla="*/ 1 h 71"/>
                <a:gd name="T8" fmla="*/ 6 w 20"/>
                <a:gd name="T9" fmla="*/ 7 h 71"/>
                <a:gd name="T10" fmla="*/ 1 w 20"/>
                <a:gd name="T11" fmla="*/ 63 h 71"/>
                <a:gd name="T12" fmla="*/ 7 w 20"/>
                <a:gd name="T13" fmla="*/ 70 h 71"/>
                <a:gd name="T14" fmla="*/ 7 w 20"/>
                <a:gd name="T15" fmla="*/ 70 h 71"/>
                <a:gd name="T16" fmla="*/ 14 w 20"/>
                <a:gd name="T17" fmla="*/ 6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71">
                  <a:moveTo>
                    <a:pt x="14" y="64"/>
                  </a:moveTo>
                  <a:cubicBezTo>
                    <a:pt x="20" y="8"/>
                    <a:pt x="20" y="8"/>
                    <a:pt x="20" y="8"/>
                  </a:cubicBezTo>
                  <a:cubicBezTo>
                    <a:pt x="20" y="5"/>
                    <a:pt x="17" y="1"/>
                    <a:pt x="13" y="1"/>
                  </a:cubicBezTo>
                  <a:cubicBezTo>
                    <a:pt x="13" y="1"/>
                    <a:pt x="13" y="1"/>
                    <a:pt x="13" y="1"/>
                  </a:cubicBezTo>
                  <a:cubicBezTo>
                    <a:pt x="10" y="0"/>
                    <a:pt x="6" y="3"/>
                    <a:pt x="6" y="7"/>
                  </a:cubicBezTo>
                  <a:cubicBezTo>
                    <a:pt x="1" y="63"/>
                    <a:pt x="1" y="63"/>
                    <a:pt x="1" y="63"/>
                  </a:cubicBezTo>
                  <a:cubicBezTo>
                    <a:pt x="0" y="67"/>
                    <a:pt x="3" y="70"/>
                    <a:pt x="7" y="70"/>
                  </a:cubicBezTo>
                  <a:cubicBezTo>
                    <a:pt x="7" y="70"/>
                    <a:pt x="7" y="70"/>
                    <a:pt x="7" y="70"/>
                  </a:cubicBezTo>
                  <a:cubicBezTo>
                    <a:pt x="11" y="71"/>
                    <a:pt x="14" y="68"/>
                    <a:pt x="14" y="6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9" name="Freeform 127"/>
            <p:cNvSpPr>
              <a:spLocks noEditPoints="1"/>
            </p:cNvSpPr>
            <p:nvPr/>
          </p:nvSpPr>
          <p:spPr bwMode="auto">
            <a:xfrm>
              <a:off x="6100763" y="1808163"/>
              <a:ext cx="82550" cy="230187"/>
            </a:xfrm>
            <a:custGeom>
              <a:avLst/>
              <a:gdLst>
                <a:gd name="T0" fmla="*/ 12 w 28"/>
                <a:gd name="T1" fmla="*/ 77 h 77"/>
                <a:gd name="T2" fmla="*/ 10 w 28"/>
                <a:gd name="T3" fmla="*/ 77 h 77"/>
                <a:gd name="T4" fmla="*/ 3 w 28"/>
                <a:gd name="T5" fmla="*/ 74 h 77"/>
                <a:gd name="T6" fmla="*/ 1 w 28"/>
                <a:gd name="T7" fmla="*/ 65 h 77"/>
                <a:gd name="T8" fmla="*/ 6 w 28"/>
                <a:gd name="T9" fmla="*/ 10 h 77"/>
                <a:gd name="T10" fmla="*/ 10 w 28"/>
                <a:gd name="T11" fmla="*/ 2 h 77"/>
                <a:gd name="T12" fmla="*/ 18 w 28"/>
                <a:gd name="T13" fmla="*/ 0 h 77"/>
                <a:gd name="T14" fmla="*/ 28 w 28"/>
                <a:gd name="T15" fmla="*/ 12 h 77"/>
                <a:gd name="T16" fmla="*/ 22 w 28"/>
                <a:gd name="T17" fmla="*/ 68 h 77"/>
                <a:gd name="T18" fmla="*/ 22 w 28"/>
                <a:gd name="T19" fmla="*/ 68 h 77"/>
                <a:gd name="T20" fmla="*/ 19 w 28"/>
                <a:gd name="T21" fmla="*/ 75 h 77"/>
                <a:gd name="T22" fmla="*/ 12 w 28"/>
                <a:gd name="T23" fmla="*/ 77 h 77"/>
                <a:gd name="T24" fmla="*/ 17 w 28"/>
                <a:gd name="T25" fmla="*/ 8 h 77"/>
                <a:gd name="T26" fmla="*/ 15 w 28"/>
                <a:gd name="T27" fmla="*/ 8 h 77"/>
                <a:gd name="T28" fmla="*/ 14 w 28"/>
                <a:gd name="T29" fmla="*/ 10 h 77"/>
                <a:gd name="T30" fmla="*/ 9 w 28"/>
                <a:gd name="T31" fmla="*/ 66 h 77"/>
                <a:gd name="T32" fmla="*/ 9 w 28"/>
                <a:gd name="T33" fmla="*/ 68 h 77"/>
                <a:gd name="T34" fmla="*/ 11 w 28"/>
                <a:gd name="T35" fmla="*/ 69 h 77"/>
                <a:gd name="T36" fmla="*/ 13 w 28"/>
                <a:gd name="T37" fmla="*/ 69 h 77"/>
                <a:gd name="T38" fmla="*/ 14 w 28"/>
                <a:gd name="T39" fmla="*/ 67 h 77"/>
                <a:gd name="T40" fmla="*/ 14 w 28"/>
                <a:gd name="T41" fmla="*/ 67 h 77"/>
                <a:gd name="T42" fmla="*/ 20 w 28"/>
                <a:gd name="T43" fmla="*/ 11 h 77"/>
                <a:gd name="T44" fmla="*/ 17 w 28"/>
                <a:gd name="T45" fmla="*/ 8 h 77"/>
                <a:gd name="T46" fmla="*/ 17 w 28"/>
                <a:gd name="T47" fmla="*/ 8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8" h="77">
                  <a:moveTo>
                    <a:pt x="12" y="77"/>
                  </a:moveTo>
                  <a:cubicBezTo>
                    <a:pt x="11" y="77"/>
                    <a:pt x="11" y="77"/>
                    <a:pt x="10" y="77"/>
                  </a:cubicBezTo>
                  <a:cubicBezTo>
                    <a:pt x="8" y="77"/>
                    <a:pt x="5" y="76"/>
                    <a:pt x="3" y="74"/>
                  </a:cubicBezTo>
                  <a:cubicBezTo>
                    <a:pt x="1" y="71"/>
                    <a:pt x="0" y="68"/>
                    <a:pt x="1" y="65"/>
                  </a:cubicBezTo>
                  <a:cubicBezTo>
                    <a:pt x="6" y="10"/>
                    <a:pt x="6" y="10"/>
                    <a:pt x="6" y="10"/>
                  </a:cubicBezTo>
                  <a:cubicBezTo>
                    <a:pt x="6" y="7"/>
                    <a:pt x="7" y="4"/>
                    <a:pt x="10" y="2"/>
                  </a:cubicBezTo>
                  <a:cubicBezTo>
                    <a:pt x="12" y="0"/>
                    <a:pt x="15" y="0"/>
                    <a:pt x="18" y="0"/>
                  </a:cubicBezTo>
                  <a:cubicBezTo>
                    <a:pt x="24" y="0"/>
                    <a:pt x="28" y="6"/>
                    <a:pt x="28" y="12"/>
                  </a:cubicBezTo>
                  <a:cubicBezTo>
                    <a:pt x="22" y="68"/>
                    <a:pt x="22" y="68"/>
                    <a:pt x="22" y="68"/>
                  </a:cubicBezTo>
                  <a:cubicBezTo>
                    <a:pt x="22" y="68"/>
                    <a:pt x="22" y="68"/>
                    <a:pt x="22" y="68"/>
                  </a:cubicBezTo>
                  <a:cubicBezTo>
                    <a:pt x="22" y="70"/>
                    <a:pt x="21" y="73"/>
                    <a:pt x="19" y="75"/>
                  </a:cubicBezTo>
                  <a:cubicBezTo>
                    <a:pt x="17" y="77"/>
                    <a:pt x="14" y="77"/>
                    <a:pt x="12" y="77"/>
                  </a:cubicBezTo>
                  <a:close/>
                  <a:moveTo>
                    <a:pt x="17" y="8"/>
                  </a:moveTo>
                  <a:cubicBezTo>
                    <a:pt x="16" y="8"/>
                    <a:pt x="15" y="8"/>
                    <a:pt x="15" y="8"/>
                  </a:cubicBezTo>
                  <a:cubicBezTo>
                    <a:pt x="14" y="9"/>
                    <a:pt x="14" y="10"/>
                    <a:pt x="14" y="10"/>
                  </a:cubicBezTo>
                  <a:cubicBezTo>
                    <a:pt x="9" y="66"/>
                    <a:pt x="9" y="66"/>
                    <a:pt x="9" y="66"/>
                  </a:cubicBezTo>
                  <a:cubicBezTo>
                    <a:pt x="8" y="67"/>
                    <a:pt x="9" y="68"/>
                    <a:pt x="9" y="68"/>
                  </a:cubicBezTo>
                  <a:cubicBezTo>
                    <a:pt x="10" y="69"/>
                    <a:pt x="10" y="69"/>
                    <a:pt x="11" y="69"/>
                  </a:cubicBezTo>
                  <a:cubicBezTo>
                    <a:pt x="12" y="70"/>
                    <a:pt x="13" y="69"/>
                    <a:pt x="13" y="69"/>
                  </a:cubicBezTo>
                  <a:cubicBezTo>
                    <a:pt x="14" y="68"/>
                    <a:pt x="14" y="68"/>
                    <a:pt x="14" y="67"/>
                  </a:cubicBezTo>
                  <a:cubicBezTo>
                    <a:pt x="14" y="67"/>
                    <a:pt x="14" y="67"/>
                    <a:pt x="14" y="67"/>
                  </a:cubicBezTo>
                  <a:cubicBezTo>
                    <a:pt x="20" y="11"/>
                    <a:pt x="20" y="11"/>
                    <a:pt x="20" y="11"/>
                  </a:cubicBezTo>
                  <a:cubicBezTo>
                    <a:pt x="20" y="9"/>
                    <a:pt x="19" y="8"/>
                    <a:pt x="17" y="8"/>
                  </a:cubicBezTo>
                  <a:cubicBezTo>
                    <a:pt x="17" y="8"/>
                    <a:pt x="17" y="8"/>
                    <a:pt x="1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0" name="Freeform 128"/>
            <p:cNvSpPr/>
            <p:nvPr/>
          </p:nvSpPr>
          <p:spPr bwMode="auto">
            <a:xfrm>
              <a:off x="5751513" y="1647825"/>
              <a:ext cx="203200" cy="103187"/>
            </a:xfrm>
            <a:custGeom>
              <a:avLst/>
              <a:gdLst>
                <a:gd name="T0" fmla="*/ 5 w 68"/>
                <a:gd name="T1" fmla="*/ 20 h 35"/>
                <a:gd name="T2" fmla="*/ 58 w 68"/>
                <a:gd name="T3" fmla="*/ 1 h 35"/>
                <a:gd name="T4" fmla="*/ 67 w 68"/>
                <a:gd name="T5" fmla="*/ 5 h 35"/>
                <a:gd name="T6" fmla="*/ 67 w 68"/>
                <a:gd name="T7" fmla="*/ 5 h 35"/>
                <a:gd name="T8" fmla="*/ 63 w 68"/>
                <a:gd name="T9" fmla="*/ 14 h 35"/>
                <a:gd name="T10" fmla="*/ 10 w 68"/>
                <a:gd name="T11" fmla="*/ 33 h 35"/>
                <a:gd name="T12" fmla="*/ 1 w 68"/>
                <a:gd name="T13" fmla="*/ 29 h 35"/>
                <a:gd name="T14" fmla="*/ 1 w 68"/>
                <a:gd name="T15" fmla="*/ 29 h 35"/>
                <a:gd name="T16" fmla="*/ 5 w 68"/>
                <a:gd name="T17" fmla="*/ 2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35">
                  <a:moveTo>
                    <a:pt x="5" y="20"/>
                  </a:moveTo>
                  <a:cubicBezTo>
                    <a:pt x="58" y="1"/>
                    <a:pt x="58" y="1"/>
                    <a:pt x="58" y="1"/>
                  </a:cubicBezTo>
                  <a:cubicBezTo>
                    <a:pt x="61" y="0"/>
                    <a:pt x="65" y="2"/>
                    <a:pt x="67" y="5"/>
                  </a:cubicBezTo>
                  <a:cubicBezTo>
                    <a:pt x="67" y="5"/>
                    <a:pt x="67" y="5"/>
                    <a:pt x="67" y="5"/>
                  </a:cubicBezTo>
                  <a:cubicBezTo>
                    <a:pt x="68" y="9"/>
                    <a:pt x="66" y="13"/>
                    <a:pt x="63" y="14"/>
                  </a:cubicBezTo>
                  <a:cubicBezTo>
                    <a:pt x="10" y="33"/>
                    <a:pt x="10" y="33"/>
                    <a:pt x="10" y="33"/>
                  </a:cubicBezTo>
                  <a:cubicBezTo>
                    <a:pt x="6" y="35"/>
                    <a:pt x="2" y="33"/>
                    <a:pt x="1" y="29"/>
                  </a:cubicBezTo>
                  <a:cubicBezTo>
                    <a:pt x="1" y="29"/>
                    <a:pt x="1" y="29"/>
                    <a:pt x="1" y="29"/>
                  </a:cubicBezTo>
                  <a:cubicBezTo>
                    <a:pt x="0" y="25"/>
                    <a:pt x="2" y="21"/>
                    <a:pt x="5" y="20"/>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1" name="Freeform 129"/>
            <p:cNvSpPr>
              <a:spLocks noEditPoints="1"/>
            </p:cNvSpPr>
            <p:nvPr/>
          </p:nvSpPr>
          <p:spPr bwMode="auto">
            <a:xfrm>
              <a:off x="5738813" y="1631950"/>
              <a:ext cx="230188" cy="128587"/>
            </a:xfrm>
            <a:custGeom>
              <a:avLst/>
              <a:gdLst>
                <a:gd name="T0" fmla="*/ 12 w 77"/>
                <a:gd name="T1" fmla="*/ 43 h 43"/>
                <a:gd name="T2" fmla="*/ 1 w 77"/>
                <a:gd name="T3" fmla="*/ 35 h 43"/>
                <a:gd name="T4" fmla="*/ 2 w 77"/>
                <a:gd name="T5" fmla="*/ 27 h 43"/>
                <a:gd name="T6" fmla="*/ 8 w 77"/>
                <a:gd name="T7" fmla="*/ 21 h 43"/>
                <a:gd name="T8" fmla="*/ 61 w 77"/>
                <a:gd name="T9" fmla="*/ 2 h 43"/>
                <a:gd name="T10" fmla="*/ 75 w 77"/>
                <a:gd name="T11" fmla="*/ 9 h 43"/>
                <a:gd name="T12" fmla="*/ 68 w 77"/>
                <a:gd name="T13" fmla="*/ 23 h 43"/>
                <a:gd name="T14" fmla="*/ 15 w 77"/>
                <a:gd name="T15" fmla="*/ 42 h 43"/>
                <a:gd name="T16" fmla="*/ 12 w 77"/>
                <a:gd name="T17" fmla="*/ 43 h 43"/>
                <a:gd name="T18" fmla="*/ 64 w 77"/>
                <a:gd name="T19" fmla="*/ 10 h 43"/>
                <a:gd name="T20" fmla="*/ 63 w 77"/>
                <a:gd name="T21" fmla="*/ 10 h 43"/>
                <a:gd name="T22" fmla="*/ 11 w 77"/>
                <a:gd name="T23" fmla="*/ 29 h 43"/>
                <a:gd name="T24" fmla="*/ 11 w 77"/>
                <a:gd name="T25" fmla="*/ 29 h 43"/>
                <a:gd name="T26" fmla="*/ 9 w 77"/>
                <a:gd name="T27" fmla="*/ 30 h 43"/>
                <a:gd name="T28" fmla="*/ 9 w 77"/>
                <a:gd name="T29" fmla="*/ 33 h 43"/>
                <a:gd name="T30" fmla="*/ 13 w 77"/>
                <a:gd name="T31" fmla="*/ 34 h 43"/>
                <a:gd name="T32" fmla="*/ 65 w 77"/>
                <a:gd name="T33" fmla="*/ 16 h 43"/>
                <a:gd name="T34" fmla="*/ 67 w 77"/>
                <a:gd name="T35" fmla="*/ 12 h 43"/>
                <a:gd name="T36" fmla="*/ 64 w 77"/>
                <a:gd name="T37" fmla="*/ 1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7" h="43">
                  <a:moveTo>
                    <a:pt x="12" y="43"/>
                  </a:moveTo>
                  <a:cubicBezTo>
                    <a:pt x="7" y="43"/>
                    <a:pt x="3" y="40"/>
                    <a:pt x="1" y="35"/>
                  </a:cubicBezTo>
                  <a:cubicBezTo>
                    <a:pt x="0" y="33"/>
                    <a:pt x="0" y="30"/>
                    <a:pt x="2" y="27"/>
                  </a:cubicBezTo>
                  <a:cubicBezTo>
                    <a:pt x="3" y="24"/>
                    <a:pt x="5" y="22"/>
                    <a:pt x="8" y="21"/>
                  </a:cubicBezTo>
                  <a:cubicBezTo>
                    <a:pt x="61" y="2"/>
                    <a:pt x="61" y="2"/>
                    <a:pt x="61" y="2"/>
                  </a:cubicBezTo>
                  <a:cubicBezTo>
                    <a:pt x="66" y="0"/>
                    <a:pt x="73" y="3"/>
                    <a:pt x="75" y="9"/>
                  </a:cubicBezTo>
                  <a:cubicBezTo>
                    <a:pt x="77" y="15"/>
                    <a:pt x="74" y="21"/>
                    <a:pt x="68" y="23"/>
                  </a:cubicBezTo>
                  <a:cubicBezTo>
                    <a:pt x="15" y="42"/>
                    <a:pt x="15" y="42"/>
                    <a:pt x="15" y="42"/>
                  </a:cubicBezTo>
                  <a:cubicBezTo>
                    <a:pt x="14" y="42"/>
                    <a:pt x="13" y="43"/>
                    <a:pt x="12" y="43"/>
                  </a:cubicBezTo>
                  <a:close/>
                  <a:moveTo>
                    <a:pt x="64" y="10"/>
                  </a:moveTo>
                  <a:cubicBezTo>
                    <a:pt x="64" y="10"/>
                    <a:pt x="64" y="10"/>
                    <a:pt x="63" y="10"/>
                  </a:cubicBezTo>
                  <a:cubicBezTo>
                    <a:pt x="11" y="29"/>
                    <a:pt x="11" y="29"/>
                    <a:pt x="11" y="29"/>
                  </a:cubicBezTo>
                  <a:cubicBezTo>
                    <a:pt x="11" y="29"/>
                    <a:pt x="11" y="29"/>
                    <a:pt x="11" y="29"/>
                  </a:cubicBezTo>
                  <a:cubicBezTo>
                    <a:pt x="10" y="29"/>
                    <a:pt x="9" y="30"/>
                    <a:pt x="9" y="30"/>
                  </a:cubicBezTo>
                  <a:cubicBezTo>
                    <a:pt x="8" y="31"/>
                    <a:pt x="8" y="32"/>
                    <a:pt x="9" y="33"/>
                  </a:cubicBezTo>
                  <a:cubicBezTo>
                    <a:pt x="9" y="34"/>
                    <a:pt x="11" y="35"/>
                    <a:pt x="13" y="34"/>
                  </a:cubicBezTo>
                  <a:cubicBezTo>
                    <a:pt x="65" y="16"/>
                    <a:pt x="65" y="16"/>
                    <a:pt x="65" y="16"/>
                  </a:cubicBezTo>
                  <a:cubicBezTo>
                    <a:pt x="67" y="15"/>
                    <a:pt x="68" y="13"/>
                    <a:pt x="67" y="12"/>
                  </a:cubicBezTo>
                  <a:cubicBezTo>
                    <a:pt x="67" y="11"/>
                    <a:pt x="65" y="10"/>
                    <a:pt x="64"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2" name="Freeform 130"/>
            <p:cNvSpPr/>
            <p:nvPr/>
          </p:nvSpPr>
          <p:spPr bwMode="auto">
            <a:xfrm>
              <a:off x="5819776" y="1449388"/>
              <a:ext cx="555625" cy="476250"/>
            </a:xfrm>
            <a:custGeom>
              <a:avLst/>
              <a:gdLst>
                <a:gd name="T0" fmla="*/ 22 w 186"/>
                <a:gd name="T1" fmla="*/ 0 h 159"/>
                <a:gd name="T2" fmla="*/ 13 w 186"/>
                <a:gd name="T3" fmla="*/ 11 h 159"/>
                <a:gd name="T4" fmla="*/ 19 w 186"/>
                <a:gd name="T5" fmla="*/ 66 h 159"/>
                <a:gd name="T6" fmla="*/ 122 w 186"/>
                <a:gd name="T7" fmla="*/ 146 h 159"/>
                <a:gd name="T8" fmla="*/ 177 w 186"/>
                <a:gd name="T9" fmla="*/ 138 h 159"/>
                <a:gd name="T10" fmla="*/ 186 w 186"/>
                <a:gd name="T11" fmla="*/ 127 h 159"/>
                <a:gd name="T12" fmla="*/ 22 w 186"/>
                <a:gd name="T13" fmla="*/ 0 h 159"/>
              </a:gdLst>
              <a:ahLst/>
              <a:cxnLst>
                <a:cxn ang="0">
                  <a:pos x="T0" y="T1"/>
                </a:cxn>
                <a:cxn ang="0">
                  <a:pos x="T2" y="T3"/>
                </a:cxn>
                <a:cxn ang="0">
                  <a:pos x="T4" y="T5"/>
                </a:cxn>
                <a:cxn ang="0">
                  <a:pos x="T6" y="T7"/>
                </a:cxn>
                <a:cxn ang="0">
                  <a:pos x="T8" y="T9"/>
                </a:cxn>
                <a:cxn ang="0">
                  <a:pos x="T10" y="T11"/>
                </a:cxn>
                <a:cxn ang="0">
                  <a:pos x="T12" y="T13"/>
                </a:cxn>
              </a:cxnLst>
              <a:rect l="0" t="0" r="r" b="b"/>
              <a:pathLst>
                <a:path w="186" h="159">
                  <a:moveTo>
                    <a:pt x="22" y="0"/>
                  </a:moveTo>
                  <a:cubicBezTo>
                    <a:pt x="13" y="11"/>
                    <a:pt x="13" y="11"/>
                    <a:pt x="13" y="11"/>
                  </a:cubicBezTo>
                  <a:cubicBezTo>
                    <a:pt x="0" y="29"/>
                    <a:pt x="2" y="53"/>
                    <a:pt x="19" y="66"/>
                  </a:cubicBezTo>
                  <a:cubicBezTo>
                    <a:pt x="122" y="146"/>
                    <a:pt x="122" y="146"/>
                    <a:pt x="122" y="146"/>
                  </a:cubicBezTo>
                  <a:cubicBezTo>
                    <a:pt x="139" y="159"/>
                    <a:pt x="164" y="156"/>
                    <a:pt x="177" y="138"/>
                  </a:cubicBezTo>
                  <a:cubicBezTo>
                    <a:pt x="186" y="127"/>
                    <a:pt x="186" y="127"/>
                    <a:pt x="186" y="127"/>
                  </a:cubicBezTo>
                  <a:lnTo>
                    <a:pt x="22" y="0"/>
                  </a:ln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3" name="Freeform 131"/>
            <p:cNvSpPr>
              <a:spLocks noEditPoints="1"/>
            </p:cNvSpPr>
            <p:nvPr/>
          </p:nvSpPr>
          <p:spPr bwMode="auto">
            <a:xfrm>
              <a:off x="5805488" y="1438275"/>
              <a:ext cx="581025" cy="484187"/>
            </a:xfrm>
            <a:custGeom>
              <a:avLst/>
              <a:gdLst>
                <a:gd name="T0" fmla="*/ 150 w 195"/>
                <a:gd name="T1" fmla="*/ 162 h 162"/>
                <a:gd name="T2" fmla="*/ 125 w 195"/>
                <a:gd name="T3" fmla="*/ 154 h 162"/>
                <a:gd name="T4" fmla="*/ 22 w 195"/>
                <a:gd name="T5" fmla="*/ 73 h 162"/>
                <a:gd name="T6" fmla="*/ 15 w 195"/>
                <a:gd name="T7" fmla="*/ 13 h 162"/>
                <a:gd name="T8" fmla="*/ 24 w 195"/>
                <a:gd name="T9" fmla="*/ 2 h 162"/>
                <a:gd name="T10" fmla="*/ 27 w 195"/>
                <a:gd name="T11" fmla="*/ 0 h 162"/>
                <a:gd name="T12" fmla="*/ 30 w 195"/>
                <a:gd name="T13" fmla="*/ 1 h 162"/>
                <a:gd name="T14" fmla="*/ 193 w 195"/>
                <a:gd name="T15" fmla="*/ 128 h 162"/>
                <a:gd name="T16" fmla="*/ 195 w 195"/>
                <a:gd name="T17" fmla="*/ 131 h 162"/>
                <a:gd name="T18" fmla="*/ 194 w 195"/>
                <a:gd name="T19" fmla="*/ 134 h 162"/>
                <a:gd name="T20" fmla="*/ 185 w 195"/>
                <a:gd name="T21" fmla="*/ 145 h 162"/>
                <a:gd name="T22" fmla="*/ 150 w 195"/>
                <a:gd name="T23" fmla="*/ 162 h 162"/>
                <a:gd name="T24" fmla="*/ 28 w 195"/>
                <a:gd name="T25" fmla="*/ 10 h 162"/>
                <a:gd name="T26" fmla="*/ 21 w 195"/>
                <a:gd name="T27" fmla="*/ 18 h 162"/>
                <a:gd name="T28" fmla="*/ 27 w 195"/>
                <a:gd name="T29" fmla="*/ 67 h 162"/>
                <a:gd name="T30" fmla="*/ 130 w 195"/>
                <a:gd name="T31" fmla="*/ 147 h 162"/>
                <a:gd name="T32" fmla="*/ 179 w 195"/>
                <a:gd name="T33" fmla="*/ 140 h 162"/>
                <a:gd name="T34" fmla="*/ 185 w 195"/>
                <a:gd name="T35" fmla="*/ 132 h 162"/>
                <a:gd name="T36" fmla="*/ 28 w 195"/>
                <a:gd name="T37" fmla="*/ 1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95" h="162">
                  <a:moveTo>
                    <a:pt x="150" y="162"/>
                  </a:moveTo>
                  <a:cubicBezTo>
                    <a:pt x="141" y="162"/>
                    <a:pt x="132" y="159"/>
                    <a:pt x="125" y="154"/>
                  </a:cubicBezTo>
                  <a:cubicBezTo>
                    <a:pt x="22" y="73"/>
                    <a:pt x="22" y="73"/>
                    <a:pt x="22" y="73"/>
                  </a:cubicBezTo>
                  <a:cubicBezTo>
                    <a:pt x="3" y="59"/>
                    <a:pt x="0" y="32"/>
                    <a:pt x="15" y="13"/>
                  </a:cubicBezTo>
                  <a:cubicBezTo>
                    <a:pt x="24" y="2"/>
                    <a:pt x="24" y="2"/>
                    <a:pt x="24" y="2"/>
                  </a:cubicBezTo>
                  <a:cubicBezTo>
                    <a:pt x="25" y="1"/>
                    <a:pt x="26" y="0"/>
                    <a:pt x="27" y="0"/>
                  </a:cubicBezTo>
                  <a:cubicBezTo>
                    <a:pt x="28" y="0"/>
                    <a:pt x="29" y="0"/>
                    <a:pt x="30" y="1"/>
                  </a:cubicBezTo>
                  <a:cubicBezTo>
                    <a:pt x="193" y="128"/>
                    <a:pt x="193" y="128"/>
                    <a:pt x="193" y="128"/>
                  </a:cubicBezTo>
                  <a:cubicBezTo>
                    <a:pt x="194" y="129"/>
                    <a:pt x="195" y="129"/>
                    <a:pt x="195" y="131"/>
                  </a:cubicBezTo>
                  <a:cubicBezTo>
                    <a:pt x="195" y="132"/>
                    <a:pt x="195" y="133"/>
                    <a:pt x="194" y="134"/>
                  </a:cubicBezTo>
                  <a:cubicBezTo>
                    <a:pt x="185" y="145"/>
                    <a:pt x="185" y="145"/>
                    <a:pt x="185" y="145"/>
                  </a:cubicBezTo>
                  <a:cubicBezTo>
                    <a:pt x="176" y="156"/>
                    <a:pt x="163" y="162"/>
                    <a:pt x="150" y="162"/>
                  </a:cubicBezTo>
                  <a:close/>
                  <a:moveTo>
                    <a:pt x="28" y="10"/>
                  </a:moveTo>
                  <a:cubicBezTo>
                    <a:pt x="21" y="18"/>
                    <a:pt x="21" y="18"/>
                    <a:pt x="21" y="18"/>
                  </a:cubicBezTo>
                  <a:cubicBezTo>
                    <a:pt x="9" y="33"/>
                    <a:pt x="12" y="56"/>
                    <a:pt x="27" y="67"/>
                  </a:cubicBezTo>
                  <a:cubicBezTo>
                    <a:pt x="130" y="147"/>
                    <a:pt x="130" y="147"/>
                    <a:pt x="130" y="147"/>
                  </a:cubicBezTo>
                  <a:cubicBezTo>
                    <a:pt x="145" y="159"/>
                    <a:pt x="167" y="156"/>
                    <a:pt x="179" y="140"/>
                  </a:cubicBezTo>
                  <a:cubicBezTo>
                    <a:pt x="185" y="132"/>
                    <a:pt x="185" y="132"/>
                    <a:pt x="185" y="132"/>
                  </a:cubicBezTo>
                  <a:lnTo>
                    <a:pt x="28" y="10"/>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4" name="Freeform 132"/>
            <p:cNvSpPr/>
            <p:nvPr/>
          </p:nvSpPr>
          <p:spPr bwMode="auto">
            <a:xfrm>
              <a:off x="5283201" y="1952625"/>
              <a:ext cx="736600" cy="555625"/>
            </a:xfrm>
            <a:custGeom>
              <a:avLst/>
              <a:gdLst>
                <a:gd name="T0" fmla="*/ 233 w 247"/>
                <a:gd name="T1" fmla="*/ 184 h 186"/>
                <a:gd name="T2" fmla="*/ 3 w 247"/>
                <a:gd name="T3" fmla="*/ 18 h 186"/>
                <a:gd name="T4" fmla="*/ 2 w 247"/>
                <a:gd name="T5" fmla="*/ 9 h 186"/>
                <a:gd name="T6" fmla="*/ 6 w 247"/>
                <a:gd name="T7" fmla="*/ 4 h 186"/>
                <a:gd name="T8" fmla="*/ 14 w 247"/>
                <a:gd name="T9" fmla="*/ 2 h 186"/>
                <a:gd name="T10" fmla="*/ 244 w 247"/>
                <a:gd name="T11" fmla="*/ 169 h 186"/>
                <a:gd name="T12" fmla="*/ 246 w 247"/>
                <a:gd name="T13" fmla="*/ 177 h 186"/>
                <a:gd name="T14" fmla="*/ 242 w 247"/>
                <a:gd name="T15" fmla="*/ 183 h 186"/>
                <a:gd name="T16" fmla="*/ 233 w 247"/>
                <a:gd name="T17" fmla="*/ 18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7" h="186">
                  <a:moveTo>
                    <a:pt x="233" y="184"/>
                  </a:moveTo>
                  <a:cubicBezTo>
                    <a:pt x="3" y="18"/>
                    <a:pt x="3" y="18"/>
                    <a:pt x="3" y="18"/>
                  </a:cubicBezTo>
                  <a:cubicBezTo>
                    <a:pt x="0" y="16"/>
                    <a:pt x="0" y="12"/>
                    <a:pt x="2" y="9"/>
                  </a:cubicBezTo>
                  <a:cubicBezTo>
                    <a:pt x="6" y="4"/>
                    <a:pt x="6" y="4"/>
                    <a:pt x="6" y="4"/>
                  </a:cubicBezTo>
                  <a:cubicBezTo>
                    <a:pt x="8" y="1"/>
                    <a:pt x="11" y="0"/>
                    <a:pt x="14" y="2"/>
                  </a:cubicBezTo>
                  <a:cubicBezTo>
                    <a:pt x="244" y="169"/>
                    <a:pt x="244" y="169"/>
                    <a:pt x="244" y="169"/>
                  </a:cubicBezTo>
                  <a:cubicBezTo>
                    <a:pt x="247" y="171"/>
                    <a:pt x="247" y="174"/>
                    <a:pt x="246" y="177"/>
                  </a:cubicBezTo>
                  <a:cubicBezTo>
                    <a:pt x="242" y="183"/>
                    <a:pt x="242" y="183"/>
                    <a:pt x="242" y="183"/>
                  </a:cubicBezTo>
                  <a:cubicBezTo>
                    <a:pt x="240" y="185"/>
                    <a:pt x="236" y="186"/>
                    <a:pt x="233" y="184"/>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5" name="Freeform 133"/>
            <p:cNvSpPr>
              <a:spLocks noEditPoints="1"/>
            </p:cNvSpPr>
            <p:nvPr/>
          </p:nvSpPr>
          <p:spPr bwMode="auto">
            <a:xfrm>
              <a:off x="5267326" y="1939925"/>
              <a:ext cx="765175" cy="576262"/>
            </a:xfrm>
            <a:custGeom>
              <a:avLst/>
              <a:gdLst>
                <a:gd name="T0" fmla="*/ 242 w 256"/>
                <a:gd name="T1" fmla="*/ 193 h 193"/>
                <a:gd name="T2" fmla="*/ 236 w 256"/>
                <a:gd name="T3" fmla="*/ 191 h 193"/>
                <a:gd name="T4" fmla="*/ 6 w 256"/>
                <a:gd name="T5" fmla="*/ 25 h 193"/>
                <a:gd name="T6" fmla="*/ 3 w 256"/>
                <a:gd name="T7" fmla="*/ 11 h 193"/>
                <a:gd name="T8" fmla="*/ 7 w 256"/>
                <a:gd name="T9" fmla="*/ 5 h 193"/>
                <a:gd name="T10" fmla="*/ 21 w 256"/>
                <a:gd name="T11" fmla="*/ 3 h 193"/>
                <a:gd name="T12" fmla="*/ 251 w 256"/>
                <a:gd name="T13" fmla="*/ 169 h 193"/>
                <a:gd name="T14" fmla="*/ 256 w 256"/>
                <a:gd name="T15" fmla="*/ 176 h 193"/>
                <a:gd name="T16" fmla="*/ 254 w 256"/>
                <a:gd name="T17" fmla="*/ 183 h 193"/>
                <a:gd name="T18" fmla="*/ 250 w 256"/>
                <a:gd name="T19" fmla="*/ 189 h 193"/>
                <a:gd name="T20" fmla="*/ 243 w 256"/>
                <a:gd name="T21" fmla="*/ 193 h 193"/>
                <a:gd name="T22" fmla="*/ 242 w 256"/>
                <a:gd name="T23" fmla="*/ 193 h 193"/>
                <a:gd name="T24" fmla="*/ 16 w 256"/>
                <a:gd name="T25" fmla="*/ 9 h 193"/>
                <a:gd name="T26" fmla="*/ 14 w 256"/>
                <a:gd name="T27" fmla="*/ 10 h 193"/>
                <a:gd name="T28" fmla="*/ 10 w 256"/>
                <a:gd name="T29" fmla="*/ 16 h 193"/>
                <a:gd name="T30" fmla="*/ 10 w 256"/>
                <a:gd name="T31" fmla="*/ 19 h 193"/>
                <a:gd name="T32" fmla="*/ 240 w 256"/>
                <a:gd name="T33" fmla="*/ 185 h 193"/>
                <a:gd name="T34" fmla="*/ 240 w 256"/>
                <a:gd name="T35" fmla="*/ 185 h 193"/>
                <a:gd name="T36" fmla="*/ 242 w 256"/>
                <a:gd name="T37" fmla="*/ 185 h 193"/>
                <a:gd name="T38" fmla="*/ 243 w 256"/>
                <a:gd name="T39" fmla="*/ 184 h 193"/>
                <a:gd name="T40" fmla="*/ 247 w 256"/>
                <a:gd name="T41" fmla="*/ 179 h 193"/>
                <a:gd name="T42" fmla="*/ 248 w 256"/>
                <a:gd name="T43" fmla="*/ 177 h 193"/>
                <a:gd name="T44" fmla="*/ 247 w 256"/>
                <a:gd name="T45" fmla="*/ 176 h 193"/>
                <a:gd name="T46" fmla="*/ 17 w 256"/>
                <a:gd name="T47" fmla="*/ 10 h 193"/>
                <a:gd name="T48" fmla="*/ 16 w 256"/>
                <a:gd name="T49" fmla="*/ 9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6" h="193">
                  <a:moveTo>
                    <a:pt x="242" y="193"/>
                  </a:moveTo>
                  <a:cubicBezTo>
                    <a:pt x="239" y="193"/>
                    <a:pt x="237" y="193"/>
                    <a:pt x="236" y="191"/>
                  </a:cubicBezTo>
                  <a:cubicBezTo>
                    <a:pt x="6" y="25"/>
                    <a:pt x="6" y="25"/>
                    <a:pt x="6" y="25"/>
                  </a:cubicBezTo>
                  <a:cubicBezTo>
                    <a:pt x="1" y="22"/>
                    <a:pt x="0" y="15"/>
                    <a:pt x="3" y="11"/>
                  </a:cubicBezTo>
                  <a:cubicBezTo>
                    <a:pt x="7" y="5"/>
                    <a:pt x="7" y="5"/>
                    <a:pt x="7" y="5"/>
                  </a:cubicBezTo>
                  <a:cubicBezTo>
                    <a:pt x="11" y="1"/>
                    <a:pt x="17" y="0"/>
                    <a:pt x="21" y="3"/>
                  </a:cubicBezTo>
                  <a:cubicBezTo>
                    <a:pt x="251" y="169"/>
                    <a:pt x="251" y="169"/>
                    <a:pt x="251" y="169"/>
                  </a:cubicBezTo>
                  <a:cubicBezTo>
                    <a:pt x="254" y="171"/>
                    <a:pt x="255" y="173"/>
                    <a:pt x="256" y="176"/>
                  </a:cubicBezTo>
                  <a:cubicBezTo>
                    <a:pt x="256" y="179"/>
                    <a:pt x="255" y="181"/>
                    <a:pt x="254" y="183"/>
                  </a:cubicBezTo>
                  <a:cubicBezTo>
                    <a:pt x="250" y="189"/>
                    <a:pt x="250" y="189"/>
                    <a:pt x="250" y="189"/>
                  </a:cubicBezTo>
                  <a:cubicBezTo>
                    <a:pt x="248" y="191"/>
                    <a:pt x="246" y="193"/>
                    <a:pt x="243" y="193"/>
                  </a:cubicBezTo>
                  <a:cubicBezTo>
                    <a:pt x="243" y="193"/>
                    <a:pt x="242" y="193"/>
                    <a:pt x="242" y="193"/>
                  </a:cubicBezTo>
                  <a:close/>
                  <a:moveTo>
                    <a:pt x="16" y="9"/>
                  </a:moveTo>
                  <a:cubicBezTo>
                    <a:pt x="15" y="9"/>
                    <a:pt x="14" y="10"/>
                    <a:pt x="14" y="10"/>
                  </a:cubicBezTo>
                  <a:cubicBezTo>
                    <a:pt x="10" y="16"/>
                    <a:pt x="10" y="16"/>
                    <a:pt x="10" y="16"/>
                  </a:cubicBezTo>
                  <a:cubicBezTo>
                    <a:pt x="9" y="17"/>
                    <a:pt x="9" y="18"/>
                    <a:pt x="10" y="19"/>
                  </a:cubicBezTo>
                  <a:cubicBezTo>
                    <a:pt x="240" y="185"/>
                    <a:pt x="240" y="185"/>
                    <a:pt x="240" y="185"/>
                  </a:cubicBezTo>
                  <a:cubicBezTo>
                    <a:pt x="240" y="185"/>
                    <a:pt x="240" y="185"/>
                    <a:pt x="240" y="185"/>
                  </a:cubicBezTo>
                  <a:cubicBezTo>
                    <a:pt x="241" y="185"/>
                    <a:pt x="242" y="185"/>
                    <a:pt x="242" y="185"/>
                  </a:cubicBezTo>
                  <a:cubicBezTo>
                    <a:pt x="242" y="185"/>
                    <a:pt x="243" y="185"/>
                    <a:pt x="243" y="184"/>
                  </a:cubicBezTo>
                  <a:cubicBezTo>
                    <a:pt x="247" y="179"/>
                    <a:pt x="247" y="179"/>
                    <a:pt x="247" y="179"/>
                  </a:cubicBezTo>
                  <a:cubicBezTo>
                    <a:pt x="248" y="178"/>
                    <a:pt x="248" y="178"/>
                    <a:pt x="248" y="177"/>
                  </a:cubicBezTo>
                  <a:cubicBezTo>
                    <a:pt x="248" y="177"/>
                    <a:pt x="247" y="176"/>
                    <a:pt x="247" y="176"/>
                  </a:cubicBezTo>
                  <a:cubicBezTo>
                    <a:pt x="17" y="10"/>
                    <a:pt x="17" y="10"/>
                    <a:pt x="17" y="10"/>
                  </a:cubicBezTo>
                  <a:cubicBezTo>
                    <a:pt x="16" y="9"/>
                    <a:pt x="16" y="9"/>
                    <a:pt x="16"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6" name="Freeform 134"/>
            <p:cNvSpPr/>
            <p:nvPr/>
          </p:nvSpPr>
          <p:spPr bwMode="auto">
            <a:xfrm>
              <a:off x="5270501" y="1901825"/>
              <a:ext cx="803275" cy="600075"/>
            </a:xfrm>
            <a:custGeom>
              <a:avLst/>
              <a:gdLst>
                <a:gd name="T0" fmla="*/ 254 w 269"/>
                <a:gd name="T1" fmla="*/ 199 h 201"/>
                <a:gd name="T2" fmla="*/ 4 w 269"/>
                <a:gd name="T3" fmla="*/ 18 h 201"/>
                <a:gd name="T4" fmla="*/ 2 w 269"/>
                <a:gd name="T5" fmla="*/ 9 h 201"/>
                <a:gd name="T6" fmla="*/ 6 w 269"/>
                <a:gd name="T7" fmla="*/ 4 h 201"/>
                <a:gd name="T8" fmla="*/ 15 w 269"/>
                <a:gd name="T9" fmla="*/ 2 h 201"/>
                <a:gd name="T10" fmla="*/ 266 w 269"/>
                <a:gd name="T11" fmla="*/ 183 h 201"/>
                <a:gd name="T12" fmla="*/ 267 w 269"/>
                <a:gd name="T13" fmla="*/ 192 h 201"/>
                <a:gd name="T14" fmla="*/ 263 w 269"/>
                <a:gd name="T15" fmla="*/ 197 h 201"/>
                <a:gd name="T16" fmla="*/ 254 w 269"/>
                <a:gd name="T17" fmla="*/ 199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01">
                  <a:moveTo>
                    <a:pt x="254" y="199"/>
                  </a:moveTo>
                  <a:cubicBezTo>
                    <a:pt x="4" y="18"/>
                    <a:pt x="4" y="18"/>
                    <a:pt x="4" y="18"/>
                  </a:cubicBezTo>
                  <a:cubicBezTo>
                    <a:pt x="1" y="16"/>
                    <a:pt x="0" y="12"/>
                    <a:pt x="2" y="9"/>
                  </a:cubicBezTo>
                  <a:cubicBezTo>
                    <a:pt x="6" y="4"/>
                    <a:pt x="6" y="4"/>
                    <a:pt x="6" y="4"/>
                  </a:cubicBezTo>
                  <a:cubicBezTo>
                    <a:pt x="8" y="1"/>
                    <a:pt x="12" y="0"/>
                    <a:pt x="15" y="2"/>
                  </a:cubicBezTo>
                  <a:cubicBezTo>
                    <a:pt x="266" y="183"/>
                    <a:pt x="266" y="183"/>
                    <a:pt x="266" y="183"/>
                  </a:cubicBezTo>
                  <a:cubicBezTo>
                    <a:pt x="268" y="185"/>
                    <a:pt x="269" y="189"/>
                    <a:pt x="267" y="192"/>
                  </a:cubicBezTo>
                  <a:cubicBezTo>
                    <a:pt x="263" y="197"/>
                    <a:pt x="263" y="197"/>
                    <a:pt x="263" y="197"/>
                  </a:cubicBezTo>
                  <a:cubicBezTo>
                    <a:pt x="261" y="200"/>
                    <a:pt x="257" y="201"/>
                    <a:pt x="254" y="199"/>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7" name="Freeform 135"/>
            <p:cNvSpPr>
              <a:spLocks noEditPoints="1"/>
            </p:cNvSpPr>
            <p:nvPr/>
          </p:nvSpPr>
          <p:spPr bwMode="auto">
            <a:xfrm>
              <a:off x="5259388" y="1889125"/>
              <a:ext cx="822325" cy="622300"/>
            </a:xfrm>
            <a:custGeom>
              <a:avLst/>
              <a:gdLst>
                <a:gd name="T0" fmla="*/ 262 w 276"/>
                <a:gd name="T1" fmla="*/ 208 h 208"/>
                <a:gd name="T2" fmla="*/ 256 w 276"/>
                <a:gd name="T3" fmla="*/ 206 h 208"/>
                <a:gd name="T4" fmla="*/ 256 w 276"/>
                <a:gd name="T5" fmla="*/ 206 h 208"/>
                <a:gd name="T6" fmla="*/ 5 w 276"/>
                <a:gd name="T7" fmla="*/ 25 h 208"/>
                <a:gd name="T8" fmla="*/ 3 w 276"/>
                <a:gd name="T9" fmla="*/ 10 h 208"/>
                <a:gd name="T10" fmla="*/ 7 w 276"/>
                <a:gd name="T11" fmla="*/ 5 h 208"/>
                <a:gd name="T12" fmla="*/ 21 w 276"/>
                <a:gd name="T13" fmla="*/ 3 h 208"/>
                <a:gd name="T14" fmla="*/ 272 w 276"/>
                <a:gd name="T15" fmla="*/ 184 h 208"/>
                <a:gd name="T16" fmla="*/ 276 w 276"/>
                <a:gd name="T17" fmla="*/ 191 h 208"/>
                <a:gd name="T18" fmla="*/ 274 w 276"/>
                <a:gd name="T19" fmla="*/ 199 h 208"/>
                <a:gd name="T20" fmla="*/ 270 w 276"/>
                <a:gd name="T21" fmla="*/ 204 h 208"/>
                <a:gd name="T22" fmla="*/ 264 w 276"/>
                <a:gd name="T23" fmla="*/ 208 h 208"/>
                <a:gd name="T24" fmla="*/ 262 w 276"/>
                <a:gd name="T25" fmla="*/ 208 h 208"/>
                <a:gd name="T26" fmla="*/ 261 w 276"/>
                <a:gd name="T27" fmla="*/ 200 h 208"/>
                <a:gd name="T28" fmla="*/ 262 w 276"/>
                <a:gd name="T29" fmla="*/ 200 h 208"/>
                <a:gd name="T30" fmla="*/ 264 w 276"/>
                <a:gd name="T31" fmla="*/ 199 h 208"/>
                <a:gd name="T32" fmla="*/ 268 w 276"/>
                <a:gd name="T33" fmla="*/ 194 h 208"/>
                <a:gd name="T34" fmla="*/ 268 w 276"/>
                <a:gd name="T35" fmla="*/ 192 h 208"/>
                <a:gd name="T36" fmla="*/ 267 w 276"/>
                <a:gd name="T37" fmla="*/ 191 h 208"/>
                <a:gd name="T38" fmla="*/ 16 w 276"/>
                <a:gd name="T39" fmla="*/ 9 h 208"/>
                <a:gd name="T40" fmla="*/ 13 w 276"/>
                <a:gd name="T41" fmla="*/ 10 h 208"/>
                <a:gd name="T42" fmla="*/ 9 w 276"/>
                <a:gd name="T43" fmla="*/ 15 h 208"/>
                <a:gd name="T44" fmla="*/ 10 w 276"/>
                <a:gd name="T45" fmla="*/ 18 h 208"/>
                <a:gd name="T46" fmla="*/ 261 w 276"/>
                <a:gd name="T47" fmla="*/ 20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6" h="208">
                  <a:moveTo>
                    <a:pt x="262" y="208"/>
                  </a:moveTo>
                  <a:cubicBezTo>
                    <a:pt x="260" y="208"/>
                    <a:pt x="258" y="207"/>
                    <a:pt x="256" y="206"/>
                  </a:cubicBezTo>
                  <a:cubicBezTo>
                    <a:pt x="256" y="206"/>
                    <a:pt x="256" y="206"/>
                    <a:pt x="256" y="206"/>
                  </a:cubicBezTo>
                  <a:cubicBezTo>
                    <a:pt x="5" y="25"/>
                    <a:pt x="5" y="25"/>
                    <a:pt x="5" y="25"/>
                  </a:cubicBezTo>
                  <a:cubicBezTo>
                    <a:pt x="1" y="22"/>
                    <a:pt x="0" y="15"/>
                    <a:pt x="3" y="10"/>
                  </a:cubicBezTo>
                  <a:cubicBezTo>
                    <a:pt x="7" y="5"/>
                    <a:pt x="7" y="5"/>
                    <a:pt x="7" y="5"/>
                  </a:cubicBezTo>
                  <a:cubicBezTo>
                    <a:pt x="10" y="1"/>
                    <a:pt x="16" y="0"/>
                    <a:pt x="21" y="3"/>
                  </a:cubicBezTo>
                  <a:cubicBezTo>
                    <a:pt x="272" y="184"/>
                    <a:pt x="272" y="184"/>
                    <a:pt x="272" y="184"/>
                  </a:cubicBezTo>
                  <a:cubicBezTo>
                    <a:pt x="274" y="186"/>
                    <a:pt x="276" y="188"/>
                    <a:pt x="276" y="191"/>
                  </a:cubicBezTo>
                  <a:cubicBezTo>
                    <a:pt x="276" y="194"/>
                    <a:pt x="276" y="196"/>
                    <a:pt x="274" y="199"/>
                  </a:cubicBezTo>
                  <a:cubicBezTo>
                    <a:pt x="270" y="204"/>
                    <a:pt x="270" y="204"/>
                    <a:pt x="270" y="204"/>
                  </a:cubicBezTo>
                  <a:cubicBezTo>
                    <a:pt x="269" y="206"/>
                    <a:pt x="266" y="207"/>
                    <a:pt x="264" y="208"/>
                  </a:cubicBezTo>
                  <a:cubicBezTo>
                    <a:pt x="263" y="208"/>
                    <a:pt x="263" y="208"/>
                    <a:pt x="262" y="208"/>
                  </a:cubicBezTo>
                  <a:close/>
                  <a:moveTo>
                    <a:pt x="261" y="200"/>
                  </a:moveTo>
                  <a:cubicBezTo>
                    <a:pt x="261" y="200"/>
                    <a:pt x="262" y="200"/>
                    <a:pt x="262" y="200"/>
                  </a:cubicBezTo>
                  <a:cubicBezTo>
                    <a:pt x="263" y="200"/>
                    <a:pt x="264" y="199"/>
                    <a:pt x="264" y="199"/>
                  </a:cubicBezTo>
                  <a:cubicBezTo>
                    <a:pt x="268" y="194"/>
                    <a:pt x="268" y="194"/>
                    <a:pt x="268" y="194"/>
                  </a:cubicBezTo>
                  <a:cubicBezTo>
                    <a:pt x="268" y="193"/>
                    <a:pt x="268" y="193"/>
                    <a:pt x="268" y="192"/>
                  </a:cubicBezTo>
                  <a:cubicBezTo>
                    <a:pt x="268" y="192"/>
                    <a:pt x="268" y="191"/>
                    <a:pt x="267" y="191"/>
                  </a:cubicBezTo>
                  <a:cubicBezTo>
                    <a:pt x="16" y="9"/>
                    <a:pt x="16" y="9"/>
                    <a:pt x="16" y="9"/>
                  </a:cubicBezTo>
                  <a:cubicBezTo>
                    <a:pt x="15" y="9"/>
                    <a:pt x="14" y="9"/>
                    <a:pt x="13" y="10"/>
                  </a:cubicBezTo>
                  <a:cubicBezTo>
                    <a:pt x="9" y="15"/>
                    <a:pt x="9" y="15"/>
                    <a:pt x="9" y="15"/>
                  </a:cubicBezTo>
                  <a:cubicBezTo>
                    <a:pt x="9" y="16"/>
                    <a:pt x="9" y="18"/>
                    <a:pt x="10" y="18"/>
                  </a:cubicBezTo>
                  <a:cubicBezTo>
                    <a:pt x="261" y="200"/>
                    <a:pt x="261" y="200"/>
                    <a:pt x="261" y="20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8" name="Freeform 136"/>
            <p:cNvSpPr/>
            <p:nvPr/>
          </p:nvSpPr>
          <p:spPr bwMode="auto">
            <a:xfrm>
              <a:off x="5172076" y="2262188"/>
              <a:ext cx="587375" cy="446087"/>
            </a:xfrm>
            <a:custGeom>
              <a:avLst/>
              <a:gdLst>
                <a:gd name="T0" fmla="*/ 182 w 197"/>
                <a:gd name="T1" fmla="*/ 148 h 149"/>
                <a:gd name="T2" fmla="*/ 4 w 197"/>
                <a:gd name="T3" fmla="*/ 19 h 149"/>
                <a:gd name="T4" fmla="*/ 2 w 197"/>
                <a:gd name="T5" fmla="*/ 11 h 149"/>
                <a:gd name="T6" fmla="*/ 8 w 197"/>
                <a:gd name="T7" fmla="*/ 3 h 149"/>
                <a:gd name="T8" fmla="*/ 16 w 197"/>
                <a:gd name="T9" fmla="*/ 2 h 149"/>
                <a:gd name="T10" fmla="*/ 194 w 197"/>
                <a:gd name="T11" fmla="*/ 130 h 149"/>
                <a:gd name="T12" fmla="*/ 195 w 197"/>
                <a:gd name="T13" fmla="*/ 138 h 149"/>
                <a:gd name="T14" fmla="*/ 190 w 197"/>
                <a:gd name="T15" fmla="*/ 146 h 149"/>
                <a:gd name="T16" fmla="*/ 182 w 197"/>
                <a:gd name="T17" fmla="*/ 148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7" h="149">
                  <a:moveTo>
                    <a:pt x="182" y="148"/>
                  </a:moveTo>
                  <a:cubicBezTo>
                    <a:pt x="4" y="19"/>
                    <a:pt x="4" y="19"/>
                    <a:pt x="4" y="19"/>
                  </a:cubicBezTo>
                  <a:cubicBezTo>
                    <a:pt x="1" y="17"/>
                    <a:pt x="0" y="14"/>
                    <a:pt x="2" y="11"/>
                  </a:cubicBezTo>
                  <a:cubicBezTo>
                    <a:pt x="8" y="3"/>
                    <a:pt x="8" y="3"/>
                    <a:pt x="8" y="3"/>
                  </a:cubicBezTo>
                  <a:cubicBezTo>
                    <a:pt x="10" y="0"/>
                    <a:pt x="14" y="0"/>
                    <a:pt x="16" y="2"/>
                  </a:cubicBezTo>
                  <a:cubicBezTo>
                    <a:pt x="194" y="130"/>
                    <a:pt x="194" y="130"/>
                    <a:pt x="194" y="130"/>
                  </a:cubicBezTo>
                  <a:cubicBezTo>
                    <a:pt x="197" y="132"/>
                    <a:pt x="197" y="136"/>
                    <a:pt x="195" y="138"/>
                  </a:cubicBezTo>
                  <a:cubicBezTo>
                    <a:pt x="190" y="146"/>
                    <a:pt x="190" y="146"/>
                    <a:pt x="190" y="146"/>
                  </a:cubicBezTo>
                  <a:cubicBezTo>
                    <a:pt x="188" y="149"/>
                    <a:pt x="184" y="149"/>
                    <a:pt x="182" y="148"/>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9" name="Freeform 137"/>
            <p:cNvSpPr>
              <a:spLocks noEditPoints="1"/>
            </p:cNvSpPr>
            <p:nvPr/>
          </p:nvSpPr>
          <p:spPr bwMode="auto">
            <a:xfrm>
              <a:off x="5159376" y="2247900"/>
              <a:ext cx="612775" cy="471487"/>
            </a:xfrm>
            <a:custGeom>
              <a:avLst/>
              <a:gdLst>
                <a:gd name="T0" fmla="*/ 189 w 205"/>
                <a:gd name="T1" fmla="*/ 158 h 158"/>
                <a:gd name="T2" fmla="*/ 183 w 205"/>
                <a:gd name="T3" fmla="*/ 156 h 158"/>
                <a:gd name="T4" fmla="*/ 183 w 205"/>
                <a:gd name="T5" fmla="*/ 156 h 158"/>
                <a:gd name="T6" fmla="*/ 5 w 205"/>
                <a:gd name="T7" fmla="*/ 27 h 158"/>
                <a:gd name="T8" fmla="*/ 3 w 205"/>
                <a:gd name="T9" fmla="*/ 14 h 158"/>
                <a:gd name="T10" fmla="*/ 9 w 205"/>
                <a:gd name="T11" fmla="*/ 5 h 158"/>
                <a:gd name="T12" fmla="*/ 23 w 205"/>
                <a:gd name="T13" fmla="*/ 3 h 158"/>
                <a:gd name="T14" fmla="*/ 201 w 205"/>
                <a:gd name="T15" fmla="*/ 132 h 158"/>
                <a:gd name="T16" fmla="*/ 204 w 205"/>
                <a:gd name="T17" fmla="*/ 138 h 158"/>
                <a:gd name="T18" fmla="*/ 203 w 205"/>
                <a:gd name="T19" fmla="*/ 145 h 158"/>
                <a:gd name="T20" fmla="*/ 197 w 205"/>
                <a:gd name="T21" fmla="*/ 154 h 158"/>
                <a:gd name="T22" fmla="*/ 189 w 205"/>
                <a:gd name="T23" fmla="*/ 158 h 158"/>
                <a:gd name="T24" fmla="*/ 188 w 205"/>
                <a:gd name="T25" fmla="*/ 149 h 158"/>
                <a:gd name="T26" fmla="*/ 190 w 205"/>
                <a:gd name="T27" fmla="*/ 149 h 158"/>
                <a:gd name="T28" fmla="*/ 196 w 205"/>
                <a:gd name="T29" fmla="*/ 141 h 158"/>
                <a:gd name="T30" fmla="*/ 197 w 205"/>
                <a:gd name="T31" fmla="*/ 139 h 158"/>
                <a:gd name="T32" fmla="*/ 196 w 205"/>
                <a:gd name="T33" fmla="*/ 138 h 158"/>
                <a:gd name="T34" fmla="*/ 18 w 205"/>
                <a:gd name="T35" fmla="*/ 10 h 158"/>
                <a:gd name="T36" fmla="*/ 15 w 205"/>
                <a:gd name="T37" fmla="*/ 10 h 158"/>
                <a:gd name="T38" fmla="*/ 10 w 205"/>
                <a:gd name="T39" fmla="*/ 18 h 158"/>
                <a:gd name="T40" fmla="*/ 10 w 205"/>
                <a:gd name="T41" fmla="*/ 21 h 158"/>
                <a:gd name="T42" fmla="*/ 188 w 205"/>
                <a:gd name="T43" fmla="*/ 149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5" h="158">
                  <a:moveTo>
                    <a:pt x="189" y="158"/>
                  </a:moveTo>
                  <a:cubicBezTo>
                    <a:pt x="187" y="158"/>
                    <a:pt x="185" y="157"/>
                    <a:pt x="183" y="156"/>
                  </a:cubicBezTo>
                  <a:cubicBezTo>
                    <a:pt x="183" y="156"/>
                    <a:pt x="183" y="156"/>
                    <a:pt x="183" y="156"/>
                  </a:cubicBezTo>
                  <a:cubicBezTo>
                    <a:pt x="5" y="27"/>
                    <a:pt x="5" y="27"/>
                    <a:pt x="5" y="27"/>
                  </a:cubicBezTo>
                  <a:cubicBezTo>
                    <a:pt x="1" y="24"/>
                    <a:pt x="0" y="18"/>
                    <a:pt x="3" y="14"/>
                  </a:cubicBezTo>
                  <a:cubicBezTo>
                    <a:pt x="9" y="5"/>
                    <a:pt x="9" y="5"/>
                    <a:pt x="9" y="5"/>
                  </a:cubicBezTo>
                  <a:cubicBezTo>
                    <a:pt x="12" y="1"/>
                    <a:pt x="18" y="0"/>
                    <a:pt x="23" y="3"/>
                  </a:cubicBezTo>
                  <a:cubicBezTo>
                    <a:pt x="201" y="132"/>
                    <a:pt x="201" y="132"/>
                    <a:pt x="201" y="132"/>
                  </a:cubicBezTo>
                  <a:cubicBezTo>
                    <a:pt x="203" y="133"/>
                    <a:pt x="204" y="136"/>
                    <a:pt x="204" y="138"/>
                  </a:cubicBezTo>
                  <a:cubicBezTo>
                    <a:pt x="205" y="141"/>
                    <a:pt x="204" y="143"/>
                    <a:pt x="203" y="145"/>
                  </a:cubicBezTo>
                  <a:cubicBezTo>
                    <a:pt x="197" y="154"/>
                    <a:pt x="197" y="154"/>
                    <a:pt x="197" y="154"/>
                  </a:cubicBezTo>
                  <a:cubicBezTo>
                    <a:pt x="195" y="156"/>
                    <a:pt x="192" y="158"/>
                    <a:pt x="189" y="158"/>
                  </a:cubicBezTo>
                  <a:close/>
                  <a:moveTo>
                    <a:pt x="188" y="149"/>
                  </a:moveTo>
                  <a:cubicBezTo>
                    <a:pt x="189" y="150"/>
                    <a:pt x="190" y="150"/>
                    <a:pt x="190" y="149"/>
                  </a:cubicBezTo>
                  <a:cubicBezTo>
                    <a:pt x="196" y="141"/>
                    <a:pt x="196" y="141"/>
                    <a:pt x="196" y="141"/>
                  </a:cubicBezTo>
                  <a:cubicBezTo>
                    <a:pt x="197" y="140"/>
                    <a:pt x="197" y="140"/>
                    <a:pt x="197" y="139"/>
                  </a:cubicBezTo>
                  <a:cubicBezTo>
                    <a:pt x="197" y="139"/>
                    <a:pt x="196" y="139"/>
                    <a:pt x="196" y="138"/>
                  </a:cubicBezTo>
                  <a:cubicBezTo>
                    <a:pt x="18" y="10"/>
                    <a:pt x="18" y="10"/>
                    <a:pt x="18" y="10"/>
                  </a:cubicBezTo>
                  <a:cubicBezTo>
                    <a:pt x="17" y="9"/>
                    <a:pt x="16" y="9"/>
                    <a:pt x="15" y="10"/>
                  </a:cubicBezTo>
                  <a:cubicBezTo>
                    <a:pt x="10" y="18"/>
                    <a:pt x="10" y="18"/>
                    <a:pt x="10" y="18"/>
                  </a:cubicBezTo>
                  <a:cubicBezTo>
                    <a:pt x="9" y="19"/>
                    <a:pt x="9" y="20"/>
                    <a:pt x="10" y="21"/>
                  </a:cubicBezTo>
                  <a:lnTo>
                    <a:pt x="188" y="14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0" name="Freeform 138"/>
            <p:cNvSpPr/>
            <p:nvPr/>
          </p:nvSpPr>
          <p:spPr bwMode="auto">
            <a:xfrm>
              <a:off x="5168901" y="2125663"/>
              <a:ext cx="708025" cy="566737"/>
            </a:xfrm>
            <a:custGeom>
              <a:avLst/>
              <a:gdLst>
                <a:gd name="T0" fmla="*/ 201 w 237"/>
                <a:gd name="T1" fmla="*/ 187 h 190"/>
                <a:gd name="T2" fmla="*/ 5 w 237"/>
                <a:gd name="T3" fmla="*/ 45 h 190"/>
                <a:gd name="T4" fmla="*/ 3 w 237"/>
                <a:gd name="T5" fmla="*/ 32 h 190"/>
                <a:gd name="T6" fmla="*/ 22 w 237"/>
                <a:gd name="T7" fmla="*/ 5 h 190"/>
                <a:gd name="T8" fmla="*/ 36 w 237"/>
                <a:gd name="T9" fmla="*/ 3 h 190"/>
                <a:gd name="T10" fmla="*/ 232 w 237"/>
                <a:gd name="T11" fmla="*/ 145 h 190"/>
                <a:gd name="T12" fmla="*/ 234 w 237"/>
                <a:gd name="T13" fmla="*/ 158 h 190"/>
                <a:gd name="T14" fmla="*/ 215 w 237"/>
                <a:gd name="T15" fmla="*/ 185 h 190"/>
                <a:gd name="T16" fmla="*/ 201 w 237"/>
                <a:gd name="T17" fmla="*/ 187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190">
                  <a:moveTo>
                    <a:pt x="201" y="187"/>
                  </a:moveTo>
                  <a:cubicBezTo>
                    <a:pt x="5" y="45"/>
                    <a:pt x="5" y="45"/>
                    <a:pt x="5" y="45"/>
                  </a:cubicBezTo>
                  <a:cubicBezTo>
                    <a:pt x="1" y="42"/>
                    <a:pt x="0" y="36"/>
                    <a:pt x="3" y="32"/>
                  </a:cubicBezTo>
                  <a:cubicBezTo>
                    <a:pt x="22" y="5"/>
                    <a:pt x="22" y="5"/>
                    <a:pt x="22" y="5"/>
                  </a:cubicBezTo>
                  <a:cubicBezTo>
                    <a:pt x="25" y="1"/>
                    <a:pt x="31" y="0"/>
                    <a:pt x="36" y="3"/>
                  </a:cubicBezTo>
                  <a:cubicBezTo>
                    <a:pt x="232" y="145"/>
                    <a:pt x="232" y="145"/>
                    <a:pt x="232" y="145"/>
                  </a:cubicBezTo>
                  <a:cubicBezTo>
                    <a:pt x="236" y="148"/>
                    <a:pt x="237" y="154"/>
                    <a:pt x="234" y="158"/>
                  </a:cubicBezTo>
                  <a:cubicBezTo>
                    <a:pt x="215" y="185"/>
                    <a:pt x="215" y="185"/>
                    <a:pt x="215" y="185"/>
                  </a:cubicBezTo>
                  <a:cubicBezTo>
                    <a:pt x="212" y="189"/>
                    <a:pt x="206" y="190"/>
                    <a:pt x="201" y="187"/>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1" name="Freeform 139"/>
            <p:cNvSpPr>
              <a:spLocks noEditPoints="1"/>
            </p:cNvSpPr>
            <p:nvPr/>
          </p:nvSpPr>
          <p:spPr bwMode="auto">
            <a:xfrm>
              <a:off x="5154613" y="2109788"/>
              <a:ext cx="730250" cy="592137"/>
            </a:xfrm>
            <a:custGeom>
              <a:avLst/>
              <a:gdLst>
                <a:gd name="T0" fmla="*/ 212 w 245"/>
                <a:gd name="T1" fmla="*/ 198 h 198"/>
                <a:gd name="T2" fmla="*/ 204 w 245"/>
                <a:gd name="T3" fmla="*/ 195 h 198"/>
                <a:gd name="T4" fmla="*/ 204 w 245"/>
                <a:gd name="T5" fmla="*/ 195 h 198"/>
                <a:gd name="T6" fmla="*/ 8 w 245"/>
                <a:gd name="T7" fmla="*/ 53 h 198"/>
                <a:gd name="T8" fmla="*/ 5 w 245"/>
                <a:gd name="T9" fmla="*/ 34 h 198"/>
                <a:gd name="T10" fmla="*/ 24 w 245"/>
                <a:gd name="T11" fmla="*/ 8 h 198"/>
                <a:gd name="T12" fmla="*/ 43 w 245"/>
                <a:gd name="T13" fmla="*/ 5 h 198"/>
                <a:gd name="T14" fmla="*/ 239 w 245"/>
                <a:gd name="T15" fmla="*/ 146 h 198"/>
                <a:gd name="T16" fmla="*/ 245 w 245"/>
                <a:gd name="T17" fmla="*/ 155 h 198"/>
                <a:gd name="T18" fmla="*/ 242 w 245"/>
                <a:gd name="T19" fmla="*/ 165 h 198"/>
                <a:gd name="T20" fmla="*/ 223 w 245"/>
                <a:gd name="T21" fmla="*/ 192 h 198"/>
                <a:gd name="T22" fmla="*/ 212 w 245"/>
                <a:gd name="T23" fmla="*/ 198 h 198"/>
                <a:gd name="T24" fmla="*/ 209 w 245"/>
                <a:gd name="T25" fmla="*/ 189 h 198"/>
                <a:gd name="T26" fmla="*/ 216 w 245"/>
                <a:gd name="T27" fmla="*/ 187 h 198"/>
                <a:gd name="T28" fmla="*/ 236 w 245"/>
                <a:gd name="T29" fmla="*/ 160 h 198"/>
                <a:gd name="T30" fmla="*/ 237 w 245"/>
                <a:gd name="T31" fmla="*/ 156 h 198"/>
                <a:gd name="T32" fmla="*/ 235 w 245"/>
                <a:gd name="T33" fmla="*/ 153 h 198"/>
                <a:gd name="T34" fmla="*/ 38 w 245"/>
                <a:gd name="T35" fmla="*/ 11 h 198"/>
                <a:gd name="T36" fmla="*/ 31 w 245"/>
                <a:gd name="T37" fmla="*/ 12 h 198"/>
                <a:gd name="T38" fmla="*/ 11 w 245"/>
                <a:gd name="T39" fmla="*/ 39 h 198"/>
                <a:gd name="T40" fmla="*/ 12 w 245"/>
                <a:gd name="T41" fmla="*/ 47 h 198"/>
                <a:gd name="T42" fmla="*/ 209 w 245"/>
                <a:gd name="T43" fmla="*/ 189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5" h="198">
                  <a:moveTo>
                    <a:pt x="212" y="198"/>
                  </a:moveTo>
                  <a:cubicBezTo>
                    <a:pt x="209" y="198"/>
                    <a:pt x="206" y="197"/>
                    <a:pt x="204" y="195"/>
                  </a:cubicBezTo>
                  <a:cubicBezTo>
                    <a:pt x="204" y="195"/>
                    <a:pt x="204" y="195"/>
                    <a:pt x="204" y="195"/>
                  </a:cubicBezTo>
                  <a:cubicBezTo>
                    <a:pt x="8" y="53"/>
                    <a:pt x="8" y="53"/>
                    <a:pt x="8" y="53"/>
                  </a:cubicBezTo>
                  <a:cubicBezTo>
                    <a:pt x="2" y="49"/>
                    <a:pt x="0" y="40"/>
                    <a:pt x="5" y="34"/>
                  </a:cubicBezTo>
                  <a:cubicBezTo>
                    <a:pt x="24" y="8"/>
                    <a:pt x="24" y="8"/>
                    <a:pt x="24" y="8"/>
                  </a:cubicBezTo>
                  <a:cubicBezTo>
                    <a:pt x="29" y="2"/>
                    <a:pt x="37" y="0"/>
                    <a:pt x="43" y="5"/>
                  </a:cubicBezTo>
                  <a:cubicBezTo>
                    <a:pt x="239" y="146"/>
                    <a:pt x="239" y="146"/>
                    <a:pt x="239" y="146"/>
                  </a:cubicBezTo>
                  <a:cubicBezTo>
                    <a:pt x="242" y="148"/>
                    <a:pt x="244" y="152"/>
                    <a:pt x="245" y="155"/>
                  </a:cubicBezTo>
                  <a:cubicBezTo>
                    <a:pt x="245" y="159"/>
                    <a:pt x="244" y="162"/>
                    <a:pt x="242" y="165"/>
                  </a:cubicBezTo>
                  <a:cubicBezTo>
                    <a:pt x="223" y="192"/>
                    <a:pt x="223" y="192"/>
                    <a:pt x="223" y="192"/>
                  </a:cubicBezTo>
                  <a:cubicBezTo>
                    <a:pt x="220" y="196"/>
                    <a:pt x="216" y="198"/>
                    <a:pt x="212" y="198"/>
                  </a:cubicBezTo>
                  <a:close/>
                  <a:moveTo>
                    <a:pt x="209" y="189"/>
                  </a:moveTo>
                  <a:cubicBezTo>
                    <a:pt x="211" y="190"/>
                    <a:pt x="215" y="190"/>
                    <a:pt x="216" y="187"/>
                  </a:cubicBezTo>
                  <a:cubicBezTo>
                    <a:pt x="236" y="160"/>
                    <a:pt x="236" y="160"/>
                    <a:pt x="236" y="160"/>
                  </a:cubicBezTo>
                  <a:cubicBezTo>
                    <a:pt x="237" y="159"/>
                    <a:pt x="237" y="158"/>
                    <a:pt x="237" y="156"/>
                  </a:cubicBezTo>
                  <a:cubicBezTo>
                    <a:pt x="236" y="155"/>
                    <a:pt x="236" y="154"/>
                    <a:pt x="235" y="153"/>
                  </a:cubicBezTo>
                  <a:cubicBezTo>
                    <a:pt x="38" y="11"/>
                    <a:pt x="38" y="11"/>
                    <a:pt x="38" y="11"/>
                  </a:cubicBezTo>
                  <a:cubicBezTo>
                    <a:pt x="36" y="9"/>
                    <a:pt x="32" y="10"/>
                    <a:pt x="31" y="12"/>
                  </a:cubicBezTo>
                  <a:cubicBezTo>
                    <a:pt x="11" y="39"/>
                    <a:pt x="11" y="39"/>
                    <a:pt x="11" y="39"/>
                  </a:cubicBezTo>
                  <a:cubicBezTo>
                    <a:pt x="10" y="42"/>
                    <a:pt x="10" y="45"/>
                    <a:pt x="12" y="47"/>
                  </a:cubicBezTo>
                  <a:lnTo>
                    <a:pt x="209" y="18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2" name="Freeform 140"/>
            <p:cNvSpPr/>
            <p:nvPr/>
          </p:nvSpPr>
          <p:spPr bwMode="auto">
            <a:xfrm>
              <a:off x="5500688" y="2382838"/>
              <a:ext cx="488950" cy="373062"/>
            </a:xfrm>
            <a:custGeom>
              <a:avLst/>
              <a:gdLst>
                <a:gd name="T0" fmla="*/ 148 w 164"/>
                <a:gd name="T1" fmla="*/ 122 h 125"/>
                <a:gd name="T2" fmla="*/ 4 w 164"/>
                <a:gd name="T3" fmla="*/ 18 h 125"/>
                <a:gd name="T4" fmla="*/ 2 w 164"/>
                <a:gd name="T5" fmla="*/ 7 h 125"/>
                <a:gd name="T6" fmla="*/ 4 w 164"/>
                <a:gd name="T7" fmla="*/ 5 h 125"/>
                <a:gd name="T8" fmla="*/ 15 w 164"/>
                <a:gd name="T9" fmla="*/ 3 h 125"/>
                <a:gd name="T10" fmla="*/ 160 w 164"/>
                <a:gd name="T11" fmla="*/ 107 h 125"/>
                <a:gd name="T12" fmla="*/ 161 w 164"/>
                <a:gd name="T13" fmla="*/ 119 h 125"/>
                <a:gd name="T14" fmla="*/ 160 w 164"/>
                <a:gd name="T15" fmla="*/ 120 h 125"/>
                <a:gd name="T16" fmla="*/ 148 w 164"/>
                <a:gd name="T17" fmla="*/ 1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4" h="125">
                  <a:moveTo>
                    <a:pt x="148" y="122"/>
                  </a:moveTo>
                  <a:cubicBezTo>
                    <a:pt x="4" y="18"/>
                    <a:pt x="4" y="18"/>
                    <a:pt x="4" y="18"/>
                  </a:cubicBezTo>
                  <a:cubicBezTo>
                    <a:pt x="1" y="16"/>
                    <a:pt x="0" y="10"/>
                    <a:pt x="2" y="7"/>
                  </a:cubicBezTo>
                  <a:cubicBezTo>
                    <a:pt x="4" y="5"/>
                    <a:pt x="4" y="5"/>
                    <a:pt x="4" y="5"/>
                  </a:cubicBezTo>
                  <a:cubicBezTo>
                    <a:pt x="6" y="1"/>
                    <a:pt x="12" y="0"/>
                    <a:pt x="15" y="3"/>
                  </a:cubicBezTo>
                  <a:cubicBezTo>
                    <a:pt x="160" y="107"/>
                    <a:pt x="160" y="107"/>
                    <a:pt x="160" y="107"/>
                  </a:cubicBezTo>
                  <a:cubicBezTo>
                    <a:pt x="163" y="110"/>
                    <a:pt x="164" y="115"/>
                    <a:pt x="161" y="119"/>
                  </a:cubicBezTo>
                  <a:cubicBezTo>
                    <a:pt x="160" y="120"/>
                    <a:pt x="160" y="120"/>
                    <a:pt x="160" y="120"/>
                  </a:cubicBezTo>
                  <a:cubicBezTo>
                    <a:pt x="157" y="124"/>
                    <a:pt x="152" y="125"/>
                    <a:pt x="148" y="122"/>
                  </a:cubicBezTo>
                  <a:close/>
                </a:path>
              </a:pathLst>
            </a:custGeom>
            <a:solidFill>
              <a:srgbClr val="FEFEF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3" name="Freeform 141"/>
            <p:cNvSpPr>
              <a:spLocks noEditPoints="1"/>
            </p:cNvSpPr>
            <p:nvPr/>
          </p:nvSpPr>
          <p:spPr bwMode="auto">
            <a:xfrm>
              <a:off x="5494338" y="2379663"/>
              <a:ext cx="498475" cy="379412"/>
            </a:xfrm>
            <a:custGeom>
              <a:avLst/>
              <a:gdLst>
                <a:gd name="T0" fmla="*/ 155 w 167"/>
                <a:gd name="T1" fmla="*/ 127 h 127"/>
                <a:gd name="T2" fmla="*/ 149 w 167"/>
                <a:gd name="T3" fmla="*/ 125 h 127"/>
                <a:gd name="T4" fmla="*/ 149 w 167"/>
                <a:gd name="T5" fmla="*/ 125 h 127"/>
                <a:gd name="T6" fmla="*/ 5 w 167"/>
                <a:gd name="T7" fmla="*/ 21 h 127"/>
                <a:gd name="T8" fmla="*/ 3 w 167"/>
                <a:gd name="T9" fmla="*/ 6 h 127"/>
                <a:gd name="T10" fmla="*/ 4 w 167"/>
                <a:gd name="T11" fmla="*/ 5 h 127"/>
                <a:gd name="T12" fmla="*/ 11 w 167"/>
                <a:gd name="T13" fmla="*/ 0 h 127"/>
                <a:gd name="T14" fmla="*/ 19 w 167"/>
                <a:gd name="T15" fmla="*/ 2 h 127"/>
                <a:gd name="T16" fmla="*/ 163 w 167"/>
                <a:gd name="T17" fmla="*/ 106 h 127"/>
                <a:gd name="T18" fmla="*/ 167 w 167"/>
                <a:gd name="T19" fmla="*/ 113 h 127"/>
                <a:gd name="T20" fmla="*/ 165 w 167"/>
                <a:gd name="T21" fmla="*/ 121 h 127"/>
                <a:gd name="T22" fmla="*/ 164 w 167"/>
                <a:gd name="T23" fmla="*/ 123 h 127"/>
                <a:gd name="T24" fmla="*/ 155 w 167"/>
                <a:gd name="T25" fmla="*/ 127 h 127"/>
                <a:gd name="T26" fmla="*/ 152 w 167"/>
                <a:gd name="T27" fmla="*/ 122 h 127"/>
                <a:gd name="T28" fmla="*/ 160 w 167"/>
                <a:gd name="T29" fmla="*/ 120 h 127"/>
                <a:gd name="T30" fmla="*/ 162 w 167"/>
                <a:gd name="T31" fmla="*/ 118 h 127"/>
                <a:gd name="T32" fmla="*/ 163 w 167"/>
                <a:gd name="T33" fmla="*/ 114 h 127"/>
                <a:gd name="T34" fmla="*/ 160 w 167"/>
                <a:gd name="T35" fmla="*/ 110 h 127"/>
                <a:gd name="T36" fmla="*/ 16 w 167"/>
                <a:gd name="T37" fmla="*/ 5 h 127"/>
                <a:gd name="T38" fmla="*/ 7 w 167"/>
                <a:gd name="T39" fmla="*/ 7 h 127"/>
                <a:gd name="T40" fmla="*/ 6 w 167"/>
                <a:gd name="T41" fmla="*/ 9 h 127"/>
                <a:gd name="T42" fmla="*/ 8 w 167"/>
                <a:gd name="T43" fmla="*/ 18 h 127"/>
                <a:gd name="T44" fmla="*/ 152 w 167"/>
                <a:gd name="T45" fmla="*/ 122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7" h="127">
                  <a:moveTo>
                    <a:pt x="155" y="127"/>
                  </a:moveTo>
                  <a:cubicBezTo>
                    <a:pt x="153" y="127"/>
                    <a:pt x="151" y="126"/>
                    <a:pt x="149" y="125"/>
                  </a:cubicBezTo>
                  <a:cubicBezTo>
                    <a:pt x="149" y="125"/>
                    <a:pt x="149" y="125"/>
                    <a:pt x="149" y="125"/>
                  </a:cubicBezTo>
                  <a:cubicBezTo>
                    <a:pt x="5" y="21"/>
                    <a:pt x="5" y="21"/>
                    <a:pt x="5" y="21"/>
                  </a:cubicBezTo>
                  <a:cubicBezTo>
                    <a:pt x="1" y="18"/>
                    <a:pt x="0" y="11"/>
                    <a:pt x="3" y="6"/>
                  </a:cubicBezTo>
                  <a:cubicBezTo>
                    <a:pt x="4" y="5"/>
                    <a:pt x="4" y="5"/>
                    <a:pt x="4" y="5"/>
                  </a:cubicBezTo>
                  <a:cubicBezTo>
                    <a:pt x="6" y="2"/>
                    <a:pt x="8" y="1"/>
                    <a:pt x="11" y="0"/>
                  </a:cubicBezTo>
                  <a:cubicBezTo>
                    <a:pt x="14" y="0"/>
                    <a:pt x="16" y="1"/>
                    <a:pt x="19" y="2"/>
                  </a:cubicBezTo>
                  <a:cubicBezTo>
                    <a:pt x="163" y="106"/>
                    <a:pt x="163" y="106"/>
                    <a:pt x="163" y="106"/>
                  </a:cubicBezTo>
                  <a:cubicBezTo>
                    <a:pt x="165" y="108"/>
                    <a:pt x="166" y="110"/>
                    <a:pt x="167" y="113"/>
                  </a:cubicBezTo>
                  <a:cubicBezTo>
                    <a:pt x="167" y="116"/>
                    <a:pt x="167" y="119"/>
                    <a:pt x="165" y="121"/>
                  </a:cubicBezTo>
                  <a:cubicBezTo>
                    <a:pt x="164" y="123"/>
                    <a:pt x="164" y="123"/>
                    <a:pt x="164" y="123"/>
                  </a:cubicBezTo>
                  <a:cubicBezTo>
                    <a:pt x="162" y="125"/>
                    <a:pt x="159" y="127"/>
                    <a:pt x="155" y="127"/>
                  </a:cubicBezTo>
                  <a:close/>
                  <a:moveTo>
                    <a:pt x="152" y="122"/>
                  </a:moveTo>
                  <a:cubicBezTo>
                    <a:pt x="154" y="124"/>
                    <a:pt x="158" y="123"/>
                    <a:pt x="160" y="120"/>
                  </a:cubicBezTo>
                  <a:cubicBezTo>
                    <a:pt x="162" y="118"/>
                    <a:pt x="162" y="118"/>
                    <a:pt x="162" y="118"/>
                  </a:cubicBezTo>
                  <a:cubicBezTo>
                    <a:pt x="163" y="117"/>
                    <a:pt x="163" y="115"/>
                    <a:pt x="163" y="114"/>
                  </a:cubicBezTo>
                  <a:cubicBezTo>
                    <a:pt x="163" y="112"/>
                    <a:pt x="162" y="111"/>
                    <a:pt x="160" y="110"/>
                  </a:cubicBezTo>
                  <a:cubicBezTo>
                    <a:pt x="16" y="5"/>
                    <a:pt x="16" y="5"/>
                    <a:pt x="16" y="5"/>
                  </a:cubicBezTo>
                  <a:cubicBezTo>
                    <a:pt x="13" y="3"/>
                    <a:pt x="9" y="4"/>
                    <a:pt x="7" y="7"/>
                  </a:cubicBezTo>
                  <a:cubicBezTo>
                    <a:pt x="6" y="9"/>
                    <a:pt x="6" y="9"/>
                    <a:pt x="6" y="9"/>
                  </a:cubicBezTo>
                  <a:cubicBezTo>
                    <a:pt x="4" y="12"/>
                    <a:pt x="5" y="16"/>
                    <a:pt x="8" y="18"/>
                  </a:cubicBezTo>
                  <a:lnTo>
                    <a:pt x="152" y="122"/>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4" name="Freeform 142"/>
            <p:cNvSpPr/>
            <p:nvPr/>
          </p:nvSpPr>
          <p:spPr bwMode="auto">
            <a:xfrm>
              <a:off x="5518151" y="2403475"/>
              <a:ext cx="23813" cy="23812"/>
            </a:xfrm>
            <a:custGeom>
              <a:avLst/>
              <a:gdLst>
                <a:gd name="T0" fmla="*/ 7 w 8"/>
                <a:gd name="T1" fmla="*/ 6 h 8"/>
                <a:gd name="T2" fmla="*/ 2 w 8"/>
                <a:gd name="T3" fmla="*/ 7 h 8"/>
                <a:gd name="T4" fmla="*/ 1 w 8"/>
                <a:gd name="T5" fmla="*/ 2 h 8"/>
                <a:gd name="T6" fmla="*/ 6 w 8"/>
                <a:gd name="T7" fmla="*/ 1 h 8"/>
                <a:gd name="T8" fmla="*/ 7 w 8"/>
                <a:gd name="T9" fmla="*/ 6 h 8"/>
              </a:gdLst>
              <a:ahLst/>
              <a:cxnLst>
                <a:cxn ang="0">
                  <a:pos x="T0" y="T1"/>
                </a:cxn>
                <a:cxn ang="0">
                  <a:pos x="T2" y="T3"/>
                </a:cxn>
                <a:cxn ang="0">
                  <a:pos x="T4" y="T5"/>
                </a:cxn>
                <a:cxn ang="0">
                  <a:pos x="T6" y="T7"/>
                </a:cxn>
                <a:cxn ang="0">
                  <a:pos x="T8" y="T9"/>
                </a:cxn>
              </a:cxnLst>
              <a:rect l="0" t="0" r="r" b="b"/>
              <a:pathLst>
                <a:path w="8" h="8">
                  <a:moveTo>
                    <a:pt x="7" y="6"/>
                  </a:moveTo>
                  <a:cubicBezTo>
                    <a:pt x="6" y="7"/>
                    <a:pt x="4" y="8"/>
                    <a:pt x="2" y="7"/>
                  </a:cubicBezTo>
                  <a:cubicBezTo>
                    <a:pt x="1" y="6"/>
                    <a:pt x="0" y="3"/>
                    <a:pt x="1" y="2"/>
                  </a:cubicBezTo>
                  <a:cubicBezTo>
                    <a:pt x="3" y="0"/>
                    <a:pt x="5" y="0"/>
                    <a:pt x="6" y="1"/>
                  </a:cubicBezTo>
                  <a:cubicBezTo>
                    <a:pt x="8" y="2"/>
                    <a:pt x="8" y="4"/>
                    <a:pt x="7" y="6"/>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5" name="Oval 143"/>
            <p:cNvSpPr>
              <a:spLocks noChangeArrowheads="1"/>
            </p:cNvSpPr>
            <p:nvPr/>
          </p:nvSpPr>
          <p:spPr bwMode="auto">
            <a:xfrm>
              <a:off x="5884863" y="2668588"/>
              <a:ext cx="196850" cy="198437"/>
            </a:xfrm>
            <a:prstGeom prst="ellipse">
              <a:avLst/>
            </a:prstGeom>
            <a:solidFill>
              <a:srgbClr val="50A4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6" name="Oval 144"/>
            <p:cNvSpPr>
              <a:spLocks noChangeArrowheads="1"/>
            </p:cNvSpPr>
            <p:nvPr/>
          </p:nvSpPr>
          <p:spPr bwMode="auto">
            <a:xfrm>
              <a:off x="5867401" y="2636838"/>
              <a:ext cx="200025" cy="200025"/>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7" name="Freeform 145"/>
            <p:cNvSpPr>
              <a:spLocks noEditPoints="1"/>
            </p:cNvSpPr>
            <p:nvPr/>
          </p:nvSpPr>
          <p:spPr bwMode="auto">
            <a:xfrm>
              <a:off x="5861051" y="2630488"/>
              <a:ext cx="212725" cy="212725"/>
            </a:xfrm>
            <a:custGeom>
              <a:avLst/>
              <a:gdLst>
                <a:gd name="T0" fmla="*/ 36 w 71"/>
                <a:gd name="T1" fmla="*/ 71 h 71"/>
                <a:gd name="T2" fmla="*/ 0 w 71"/>
                <a:gd name="T3" fmla="*/ 36 h 71"/>
                <a:gd name="T4" fmla="*/ 36 w 71"/>
                <a:gd name="T5" fmla="*/ 0 h 71"/>
                <a:gd name="T6" fmla="*/ 71 w 71"/>
                <a:gd name="T7" fmla="*/ 36 h 71"/>
                <a:gd name="T8" fmla="*/ 36 w 71"/>
                <a:gd name="T9" fmla="*/ 71 h 71"/>
                <a:gd name="T10" fmla="*/ 36 w 71"/>
                <a:gd name="T11" fmla="*/ 4 h 71"/>
                <a:gd name="T12" fmla="*/ 4 w 71"/>
                <a:gd name="T13" fmla="*/ 36 h 71"/>
                <a:gd name="T14" fmla="*/ 36 w 71"/>
                <a:gd name="T15" fmla="*/ 67 h 71"/>
                <a:gd name="T16" fmla="*/ 67 w 71"/>
                <a:gd name="T17" fmla="*/ 36 h 71"/>
                <a:gd name="T18" fmla="*/ 36 w 71"/>
                <a:gd name="T19" fmla="*/ 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1" h="71">
                  <a:moveTo>
                    <a:pt x="36" y="71"/>
                  </a:moveTo>
                  <a:cubicBezTo>
                    <a:pt x="16" y="71"/>
                    <a:pt x="0" y="55"/>
                    <a:pt x="0" y="36"/>
                  </a:cubicBezTo>
                  <a:cubicBezTo>
                    <a:pt x="0" y="16"/>
                    <a:pt x="16" y="0"/>
                    <a:pt x="36" y="0"/>
                  </a:cubicBezTo>
                  <a:cubicBezTo>
                    <a:pt x="55" y="0"/>
                    <a:pt x="71" y="16"/>
                    <a:pt x="71" y="36"/>
                  </a:cubicBezTo>
                  <a:cubicBezTo>
                    <a:pt x="71" y="55"/>
                    <a:pt x="55" y="71"/>
                    <a:pt x="36" y="71"/>
                  </a:cubicBezTo>
                  <a:close/>
                  <a:moveTo>
                    <a:pt x="36" y="4"/>
                  </a:moveTo>
                  <a:cubicBezTo>
                    <a:pt x="18" y="4"/>
                    <a:pt x="4" y="18"/>
                    <a:pt x="4" y="36"/>
                  </a:cubicBezTo>
                  <a:cubicBezTo>
                    <a:pt x="4" y="53"/>
                    <a:pt x="18" y="67"/>
                    <a:pt x="36" y="67"/>
                  </a:cubicBezTo>
                  <a:cubicBezTo>
                    <a:pt x="53" y="67"/>
                    <a:pt x="67" y="53"/>
                    <a:pt x="67" y="36"/>
                  </a:cubicBezTo>
                  <a:cubicBezTo>
                    <a:pt x="67" y="18"/>
                    <a:pt x="53" y="4"/>
                    <a:pt x="36"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8" name="Oval 146"/>
            <p:cNvSpPr>
              <a:spLocks noChangeArrowheads="1"/>
            </p:cNvSpPr>
            <p:nvPr/>
          </p:nvSpPr>
          <p:spPr bwMode="auto">
            <a:xfrm>
              <a:off x="5918201" y="2687638"/>
              <a:ext cx="98425" cy="98425"/>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9" name="Freeform 147"/>
            <p:cNvSpPr>
              <a:spLocks noEditPoints="1"/>
            </p:cNvSpPr>
            <p:nvPr/>
          </p:nvSpPr>
          <p:spPr bwMode="auto">
            <a:xfrm>
              <a:off x="5911851" y="2681288"/>
              <a:ext cx="111125" cy="111125"/>
            </a:xfrm>
            <a:custGeom>
              <a:avLst/>
              <a:gdLst>
                <a:gd name="T0" fmla="*/ 19 w 37"/>
                <a:gd name="T1" fmla="*/ 37 h 37"/>
                <a:gd name="T2" fmla="*/ 0 w 37"/>
                <a:gd name="T3" fmla="*/ 19 h 37"/>
                <a:gd name="T4" fmla="*/ 19 w 37"/>
                <a:gd name="T5" fmla="*/ 0 h 37"/>
                <a:gd name="T6" fmla="*/ 37 w 37"/>
                <a:gd name="T7" fmla="*/ 19 h 37"/>
                <a:gd name="T8" fmla="*/ 19 w 37"/>
                <a:gd name="T9" fmla="*/ 37 h 37"/>
                <a:gd name="T10" fmla="*/ 19 w 37"/>
                <a:gd name="T11" fmla="*/ 4 h 37"/>
                <a:gd name="T12" fmla="*/ 4 w 37"/>
                <a:gd name="T13" fmla="*/ 19 h 37"/>
                <a:gd name="T14" fmla="*/ 19 w 37"/>
                <a:gd name="T15" fmla="*/ 33 h 37"/>
                <a:gd name="T16" fmla="*/ 33 w 37"/>
                <a:gd name="T17" fmla="*/ 19 h 37"/>
                <a:gd name="T18" fmla="*/ 19 w 37"/>
                <a:gd name="T19" fmla="*/ 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7">
                  <a:moveTo>
                    <a:pt x="19" y="37"/>
                  </a:moveTo>
                  <a:cubicBezTo>
                    <a:pt x="8" y="37"/>
                    <a:pt x="0" y="29"/>
                    <a:pt x="0" y="19"/>
                  </a:cubicBezTo>
                  <a:cubicBezTo>
                    <a:pt x="0" y="8"/>
                    <a:pt x="8" y="0"/>
                    <a:pt x="19" y="0"/>
                  </a:cubicBezTo>
                  <a:cubicBezTo>
                    <a:pt x="29" y="0"/>
                    <a:pt x="37" y="8"/>
                    <a:pt x="37" y="19"/>
                  </a:cubicBezTo>
                  <a:cubicBezTo>
                    <a:pt x="37" y="29"/>
                    <a:pt x="29" y="37"/>
                    <a:pt x="19" y="37"/>
                  </a:cubicBezTo>
                  <a:close/>
                  <a:moveTo>
                    <a:pt x="19" y="4"/>
                  </a:moveTo>
                  <a:cubicBezTo>
                    <a:pt x="10" y="4"/>
                    <a:pt x="4" y="11"/>
                    <a:pt x="4" y="19"/>
                  </a:cubicBezTo>
                  <a:cubicBezTo>
                    <a:pt x="4" y="27"/>
                    <a:pt x="10" y="33"/>
                    <a:pt x="19" y="33"/>
                  </a:cubicBezTo>
                  <a:cubicBezTo>
                    <a:pt x="27" y="33"/>
                    <a:pt x="33" y="27"/>
                    <a:pt x="33" y="19"/>
                  </a:cubicBezTo>
                  <a:cubicBezTo>
                    <a:pt x="33" y="11"/>
                    <a:pt x="27" y="4"/>
                    <a:pt x="19"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0" name="Freeform 148"/>
            <p:cNvSpPr/>
            <p:nvPr/>
          </p:nvSpPr>
          <p:spPr bwMode="auto">
            <a:xfrm>
              <a:off x="5935663" y="2708275"/>
              <a:ext cx="39688" cy="34925"/>
            </a:xfrm>
            <a:custGeom>
              <a:avLst/>
              <a:gdLst>
                <a:gd name="T0" fmla="*/ 2 w 13"/>
                <a:gd name="T1" fmla="*/ 12 h 12"/>
                <a:gd name="T2" fmla="*/ 0 w 13"/>
                <a:gd name="T3" fmla="*/ 10 h 12"/>
                <a:gd name="T4" fmla="*/ 11 w 13"/>
                <a:gd name="T5" fmla="*/ 0 h 12"/>
                <a:gd name="T6" fmla="*/ 13 w 13"/>
                <a:gd name="T7" fmla="*/ 2 h 12"/>
                <a:gd name="T8" fmla="*/ 11 w 13"/>
                <a:gd name="T9" fmla="*/ 4 h 12"/>
                <a:gd name="T10" fmla="*/ 4 w 13"/>
                <a:gd name="T11" fmla="*/ 10 h 12"/>
                <a:gd name="T12" fmla="*/ 2 w 13"/>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3" h="12">
                  <a:moveTo>
                    <a:pt x="2" y="12"/>
                  </a:moveTo>
                  <a:cubicBezTo>
                    <a:pt x="1" y="12"/>
                    <a:pt x="0" y="11"/>
                    <a:pt x="0" y="10"/>
                  </a:cubicBezTo>
                  <a:cubicBezTo>
                    <a:pt x="0" y="4"/>
                    <a:pt x="5" y="0"/>
                    <a:pt x="11" y="0"/>
                  </a:cubicBezTo>
                  <a:cubicBezTo>
                    <a:pt x="12" y="0"/>
                    <a:pt x="13" y="0"/>
                    <a:pt x="13" y="2"/>
                  </a:cubicBezTo>
                  <a:cubicBezTo>
                    <a:pt x="13" y="3"/>
                    <a:pt x="12" y="4"/>
                    <a:pt x="11" y="4"/>
                  </a:cubicBezTo>
                  <a:cubicBezTo>
                    <a:pt x="7" y="4"/>
                    <a:pt x="4" y="6"/>
                    <a:pt x="4" y="10"/>
                  </a:cubicBezTo>
                  <a:cubicBezTo>
                    <a:pt x="4" y="11"/>
                    <a:pt x="4" y="12"/>
                    <a:pt x="2" y="12"/>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1" name="Oval 149"/>
            <p:cNvSpPr>
              <a:spLocks noChangeArrowheads="1"/>
            </p:cNvSpPr>
            <p:nvPr/>
          </p:nvSpPr>
          <p:spPr bwMode="auto">
            <a:xfrm>
              <a:off x="6396038" y="1214438"/>
              <a:ext cx="379413" cy="382587"/>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2" name="Freeform 150"/>
            <p:cNvSpPr>
              <a:spLocks noEditPoints="1"/>
            </p:cNvSpPr>
            <p:nvPr/>
          </p:nvSpPr>
          <p:spPr bwMode="auto">
            <a:xfrm>
              <a:off x="6383338" y="1201738"/>
              <a:ext cx="403225" cy="406400"/>
            </a:xfrm>
            <a:custGeom>
              <a:avLst/>
              <a:gdLst>
                <a:gd name="T0" fmla="*/ 67 w 135"/>
                <a:gd name="T1" fmla="*/ 136 h 136"/>
                <a:gd name="T2" fmla="*/ 0 w 135"/>
                <a:gd name="T3" fmla="*/ 68 h 136"/>
                <a:gd name="T4" fmla="*/ 67 w 135"/>
                <a:gd name="T5" fmla="*/ 0 h 136"/>
                <a:gd name="T6" fmla="*/ 135 w 135"/>
                <a:gd name="T7" fmla="*/ 68 h 136"/>
                <a:gd name="T8" fmla="*/ 67 w 135"/>
                <a:gd name="T9" fmla="*/ 136 h 136"/>
                <a:gd name="T10" fmla="*/ 67 w 135"/>
                <a:gd name="T11" fmla="*/ 8 h 136"/>
                <a:gd name="T12" fmla="*/ 8 w 135"/>
                <a:gd name="T13" fmla="*/ 68 h 136"/>
                <a:gd name="T14" fmla="*/ 67 w 135"/>
                <a:gd name="T15" fmla="*/ 128 h 136"/>
                <a:gd name="T16" fmla="*/ 127 w 135"/>
                <a:gd name="T17" fmla="*/ 68 h 136"/>
                <a:gd name="T18" fmla="*/ 67 w 135"/>
                <a:gd name="T19" fmla="*/ 8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5" h="136">
                  <a:moveTo>
                    <a:pt x="67" y="136"/>
                  </a:moveTo>
                  <a:cubicBezTo>
                    <a:pt x="30" y="136"/>
                    <a:pt x="0" y="105"/>
                    <a:pt x="0" y="68"/>
                  </a:cubicBezTo>
                  <a:cubicBezTo>
                    <a:pt x="0" y="31"/>
                    <a:pt x="30" y="0"/>
                    <a:pt x="67" y="0"/>
                  </a:cubicBezTo>
                  <a:cubicBezTo>
                    <a:pt x="105" y="0"/>
                    <a:pt x="135" y="31"/>
                    <a:pt x="135" y="68"/>
                  </a:cubicBezTo>
                  <a:cubicBezTo>
                    <a:pt x="135" y="105"/>
                    <a:pt x="105" y="136"/>
                    <a:pt x="67" y="136"/>
                  </a:cubicBezTo>
                  <a:close/>
                  <a:moveTo>
                    <a:pt x="67" y="8"/>
                  </a:moveTo>
                  <a:cubicBezTo>
                    <a:pt x="34" y="8"/>
                    <a:pt x="8" y="35"/>
                    <a:pt x="8" y="68"/>
                  </a:cubicBezTo>
                  <a:cubicBezTo>
                    <a:pt x="8" y="101"/>
                    <a:pt x="34" y="128"/>
                    <a:pt x="67" y="128"/>
                  </a:cubicBezTo>
                  <a:cubicBezTo>
                    <a:pt x="100" y="128"/>
                    <a:pt x="127" y="101"/>
                    <a:pt x="127" y="68"/>
                  </a:cubicBezTo>
                  <a:cubicBezTo>
                    <a:pt x="127" y="35"/>
                    <a:pt x="100" y="8"/>
                    <a:pt x="6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3" name="Oval 151"/>
            <p:cNvSpPr>
              <a:spLocks noChangeArrowheads="1"/>
            </p:cNvSpPr>
            <p:nvPr/>
          </p:nvSpPr>
          <p:spPr bwMode="auto">
            <a:xfrm>
              <a:off x="6488113" y="1309688"/>
              <a:ext cx="192088" cy="190500"/>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4" name="Freeform 152"/>
            <p:cNvSpPr>
              <a:spLocks noEditPoints="1"/>
            </p:cNvSpPr>
            <p:nvPr/>
          </p:nvSpPr>
          <p:spPr bwMode="auto">
            <a:xfrm>
              <a:off x="6477001" y="1296988"/>
              <a:ext cx="214313" cy="215900"/>
            </a:xfrm>
            <a:custGeom>
              <a:avLst/>
              <a:gdLst>
                <a:gd name="T0" fmla="*/ 36 w 72"/>
                <a:gd name="T1" fmla="*/ 72 h 72"/>
                <a:gd name="T2" fmla="*/ 0 w 72"/>
                <a:gd name="T3" fmla="*/ 36 h 72"/>
                <a:gd name="T4" fmla="*/ 36 w 72"/>
                <a:gd name="T5" fmla="*/ 0 h 72"/>
                <a:gd name="T6" fmla="*/ 72 w 72"/>
                <a:gd name="T7" fmla="*/ 36 h 72"/>
                <a:gd name="T8" fmla="*/ 36 w 72"/>
                <a:gd name="T9" fmla="*/ 72 h 72"/>
                <a:gd name="T10" fmla="*/ 36 w 72"/>
                <a:gd name="T11" fmla="*/ 8 h 72"/>
                <a:gd name="T12" fmla="*/ 8 w 72"/>
                <a:gd name="T13" fmla="*/ 36 h 72"/>
                <a:gd name="T14" fmla="*/ 36 w 72"/>
                <a:gd name="T15" fmla="*/ 64 h 72"/>
                <a:gd name="T16" fmla="*/ 64 w 72"/>
                <a:gd name="T17" fmla="*/ 36 h 72"/>
                <a:gd name="T18" fmla="*/ 36 w 72"/>
                <a:gd name="T19" fmla="*/ 8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72">
                  <a:moveTo>
                    <a:pt x="36" y="72"/>
                  </a:moveTo>
                  <a:cubicBezTo>
                    <a:pt x="16" y="72"/>
                    <a:pt x="0" y="56"/>
                    <a:pt x="0" y="36"/>
                  </a:cubicBezTo>
                  <a:cubicBezTo>
                    <a:pt x="0" y="16"/>
                    <a:pt x="16" y="0"/>
                    <a:pt x="36" y="0"/>
                  </a:cubicBezTo>
                  <a:cubicBezTo>
                    <a:pt x="56" y="0"/>
                    <a:pt x="72" y="16"/>
                    <a:pt x="72" y="36"/>
                  </a:cubicBezTo>
                  <a:cubicBezTo>
                    <a:pt x="72" y="56"/>
                    <a:pt x="56" y="72"/>
                    <a:pt x="36" y="72"/>
                  </a:cubicBezTo>
                  <a:close/>
                  <a:moveTo>
                    <a:pt x="36" y="8"/>
                  </a:moveTo>
                  <a:cubicBezTo>
                    <a:pt x="21" y="8"/>
                    <a:pt x="8" y="21"/>
                    <a:pt x="8" y="36"/>
                  </a:cubicBezTo>
                  <a:cubicBezTo>
                    <a:pt x="8" y="52"/>
                    <a:pt x="21" y="64"/>
                    <a:pt x="36" y="64"/>
                  </a:cubicBezTo>
                  <a:cubicBezTo>
                    <a:pt x="52" y="64"/>
                    <a:pt x="64" y="52"/>
                    <a:pt x="64" y="36"/>
                  </a:cubicBezTo>
                  <a:cubicBezTo>
                    <a:pt x="64" y="21"/>
                    <a:pt x="52" y="8"/>
                    <a:pt x="36"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5" name="Freeform 153"/>
            <p:cNvSpPr/>
            <p:nvPr/>
          </p:nvSpPr>
          <p:spPr bwMode="auto">
            <a:xfrm>
              <a:off x="6527801" y="1344613"/>
              <a:ext cx="68263" cy="73025"/>
            </a:xfrm>
            <a:custGeom>
              <a:avLst/>
              <a:gdLst>
                <a:gd name="T0" fmla="*/ 4 w 23"/>
                <a:gd name="T1" fmla="*/ 24 h 24"/>
                <a:gd name="T2" fmla="*/ 0 w 23"/>
                <a:gd name="T3" fmla="*/ 20 h 24"/>
                <a:gd name="T4" fmla="*/ 19 w 23"/>
                <a:gd name="T5" fmla="*/ 0 h 24"/>
                <a:gd name="T6" fmla="*/ 23 w 23"/>
                <a:gd name="T7" fmla="*/ 4 h 24"/>
                <a:gd name="T8" fmla="*/ 19 w 23"/>
                <a:gd name="T9" fmla="*/ 8 h 24"/>
                <a:gd name="T10" fmla="*/ 8 w 23"/>
                <a:gd name="T11" fmla="*/ 20 h 24"/>
                <a:gd name="T12" fmla="*/ 4 w 23"/>
                <a:gd name="T13" fmla="*/ 24 h 24"/>
              </a:gdLst>
              <a:ahLst/>
              <a:cxnLst>
                <a:cxn ang="0">
                  <a:pos x="T0" y="T1"/>
                </a:cxn>
                <a:cxn ang="0">
                  <a:pos x="T2" y="T3"/>
                </a:cxn>
                <a:cxn ang="0">
                  <a:pos x="T4" y="T5"/>
                </a:cxn>
                <a:cxn ang="0">
                  <a:pos x="T6" y="T7"/>
                </a:cxn>
                <a:cxn ang="0">
                  <a:pos x="T8" y="T9"/>
                </a:cxn>
                <a:cxn ang="0">
                  <a:pos x="T10" y="T11"/>
                </a:cxn>
                <a:cxn ang="0">
                  <a:pos x="T12" y="T13"/>
                </a:cxn>
              </a:cxnLst>
              <a:rect l="0" t="0" r="r" b="b"/>
              <a:pathLst>
                <a:path w="23" h="24">
                  <a:moveTo>
                    <a:pt x="4" y="24"/>
                  </a:moveTo>
                  <a:cubicBezTo>
                    <a:pt x="1" y="24"/>
                    <a:pt x="0" y="22"/>
                    <a:pt x="0" y="20"/>
                  </a:cubicBezTo>
                  <a:cubicBezTo>
                    <a:pt x="0" y="9"/>
                    <a:pt x="8" y="0"/>
                    <a:pt x="19" y="0"/>
                  </a:cubicBezTo>
                  <a:cubicBezTo>
                    <a:pt x="21" y="0"/>
                    <a:pt x="23" y="2"/>
                    <a:pt x="23" y="4"/>
                  </a:cubicBezTo>
                  <a:cubicBezTo>
                    <a:pt x="23" y="7"/>
                    <a:pt x="21" y="8"/>
                    <a:pt x="19" y="8"/>
                  </a:cubicBezTo>
                  <a:cubicBezTo>
                    <a:pt x="13" y="8"/>
                    <a:pt x="8" y="14"/>
                    <a:pt x="8" y="20"/>
                  </a:cubicBezTo>
                  <a:cubicBezTo>
                    <a:pt x="8" y="22"/>
                    <a:pt x="6" y="24"/>
                    <a:pt x="4" y="24"/>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6" name="Freeform 154"/>
            <p:cNvSpPr/>
            <p:nvPr/>
          </p:nvSpPr>
          <p:spPr bwMode="auto">
            <a:xfrm>
              <a:off x="7556596" y="999087"/>
              <a:ext cx="248967" cy="245135"/>
            </a:xfrm>
            <a:custGeom>
              <a:avLst/>
              <a:gdLst>
                <a:gd name="T0" fmla="*/ 45 w 69"/>
                <a:gd name="T1" fmla="*/ 40 h 68"/>
                <a:gd name="T2" fmla="*/ 69 w 69"/>
                <a:gd name="T3" fmla="*/ 34 h 68"/>
                <a:gd name="T4" fmla="*/ 45 w 69"/>
                <a:gd name="T5" fmla="*/ 28 h 68"/>
                <a:gd name="T6" fmla="*/ 45 w 69"/>
                <a:gd name="T7" fmla="*/ 28 h 68"/>
                <a:gd name="T8" fmla="*/ 45 w 69"/>
                <a:gd name="T9" fmla="*/ 28 h 68"/>
                <a:gd name="T10" fmla="*/ 40 w 69"/>
                <a:gd name="T11" fmla="*/ 24 h 68"/>
                <a:gd name="T12" fmla="*/ 34 w 69"/>
                <a:gd name="T13" fmla="*/ 0 h 68"/>
                <a:gd name="T14" fmla="*/ 28 w 69"/>
                <a:gd name="T15" fmla="*/ 24 h 68"/>
                <a:gd name="T16" fmla="*/ 28 w 69"/>
                <a:gd name="T17" fmla="*/ 24 h 68"/>
                <a:gd name="T18" fmla="*/ 28 w 69"/>
                <a:gd name="T19" fmla="*/ 24 h 68"/>
                <a:gd name="T20" fmla="*/ 24 w 69"/>
                <a:gd name="T21" fmla="*/ 28 h 68"/>
                <a:gd name="T22" fmla="*/ 24 w 69"/>
                <a:gd name="T23" fmla="*/ 28 h 68"/>
                <a:gd name="T24" fmla="*/ 24 w 69"/>
                <a:gd name="T25" fmla="*/ 28 h 68"/>
                <a:gd name="T26" fmla="*/ 0 w 69"/>
                <a:gd name="T27" fmla="*/ 34 h 68"/>
                <a:gd name="T28" fmla="*/ 24 w 69"/>
                <a:gd name="T29" fmla="*/ 40 h 68"/>
                <a:gd name="T30" fmla="*/ 28 w 69"/>
                <a:gd name="T31" fmla="*/ 45 h 68"/>
                <a:gd name="T32" fmla="*/ 28 w 69"/>
                <a:gd name="T33" fmla="*/ 45 h 68"/>
                <a:gd name="T34" fmla="*/ 28 w 69"/>
                <a:gd name="T35" fmla="*/ 45 h 68"/>
                <a:gd name="T36" fmla="*/ 34 w 69"/>
                <a:gd name="T37" fmla="*/ 68 h 68"/>
                <a:gd name="T38" fmla="*/ 40 w 69"/>
                <a:gd name="T39" fmla="*/ 45 h 68"/>
                <a:gd name="T40" fmla="*/ 45 w 69"/>
                <a:gd name="T41" fmla="*/ 4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9" h="68">
                  <a:moveTo>
                    <a:pt x="45" y="40"/>
                  </a:moveTo>
                  <a:cubicBezTo>
                    <a:pt x="69" y="34"/>
                    <a:pt x="69" y="34"/>
                    <a:pt x="69" y="34"/>
                  </a:cubicBezTo>
                  <a:cubicBezTo>
                    <a:pt x="45" y="28"/>
                    <a:pt x="45" y="28"/>
                    <a:pt x="45" y="28"/>
                  </a:cubicBezTo>
                  <a:cubicBezTo>
                    <a:pt x="45" y="28"/>
                    <a:pt x="45" y="28"/>
                    <a:pt x="45" y="28"/>
                  </a:cubicBezTo>
                  <a:cubicBezTo>
                    <a:pt x="45" y="28"/>
                    <a:pt x="45" y="28"/>
                    <a:pt x="45" y="28"/>
                  </a:cubicBezTo>
                  <a:cubicBezTo>
                    <a:pt x="43" y="28"/>
                    <a:pt x="41" y="26"/>
                    <a:pt x="40" y="24"/>
                  </a:cubicBezTo>
                  <a:cubicBezTo>
                    <a:pt x="34" y="0"/>
                    <a:pt x="34" y="0"/>
                    <a:pt x="34" y="0"/>
                  </a:cubicBezTo>
                  <a:cubicBezTo>
                    <a:pt x="28" y="24"/>
                    <a:pt x="28" y="24"/>
                    <a:pt x="28" y="24"/>
                  </a:cubicBezTo>
                  <a:cubicBezTo>
                    <a:pt x="28" y="24"/>
                    <a:pt x="28" y="24"/>
                    <a:pt x="28" y="24"/>
                  </a:cubicBezTo>
                  <a:cubicBezTo>
                    <a:pt x="28" y="24"/>
                    <a:pt x="28" y="24"/>
                    <a:pt x="28" y="24"/>
                  </a:cubicBezTo>
                  <a:cubicBezTo>
                    <a:pt x="28" y="26"/>
                    <a:pt x="26" y="28"/>
                    <a:pt x="24" y="28"/>
                  </a:cubicBezTo>
                  <a:cubicBezTo>
                    <a:pt x="24" y="28"/>
                    <a:pt x="24" y="28"/>
                    <a:pt x="24" y="28"/>
                  </a:cubicBezTo>
                  <a:cubicBezTo>
                    <a:pt x="24" y="28"/>
                    <a:pt x="24" y="28"/>
                    <a:pt x="24" y="28"/>
                  </a:cubicBezTo>
                  <a:cubicBezTo>
                    <a:pt x="0" y="34"/>
                    <a:pt x="0" y="34"/>
                    <a:pt x="0" y="34"/>
                  </a:cubicBezTo>
                  <a:cubicBezTo>
                    <a:pt x="24" y="40"/>
                    <a:pt x="24" y="40"/>
                    <a:pt x="24" y="40"/>
                  </a:cubicBezTo>
                  <a:cubicBezTo>
                    <a:pt x="26" y="41"/>
                    <a:pt x="28" y="42"/>
                    <a:pt x="28" y="45"/>
                  </a:cubicBezTo>
                  <a:cubicBezTo>
                    <a:pt x="28" y="45"/>
                    <a:pt x="28" y="45"/>
                    <a:pt x="28" y="45"/>
                  </a:cubicBezTo>
                  <a:cubicBezTo>
                    <a:pt x="28" y="45"/>
                    <a:pt x="28" y="45"/>
                    <a:pt x="28" y="45"/>
                  </a:cubicBezTo>
                  <a:cubicBezTo>
                    <a:pt x="34" y="68"/>
                    <a:pt x="34" y="68"/>
                    <a:pt x="34" y="68"/>
                  </a:cubicBezTo>
                  <a:cubicBezTo>
                    <a:pt x="40" y="45"/>
                    <a:pt x="40" y="45"/>
                    <a:pt x="40" y="45"/>
                  </a:cubicBezTo>
                  <a:cubicBezTo>
                    <a:pt x="41" y="42"/>
                    <a:pt x="43" y="41"/>
                    <a:pt x="45" y="40"/>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7" name="Freeform 155"/>
            <p:cNvSpPr/>
            <p:nvPr/>
          </p:nvSpPr>
          <p:spPr bwMode="auto">
            <a:xfrm>
              <a:off x="6551994" y="1905386"/>
              <a:ext cx="186563" cy="186554"/>
            </a:xfrm>
            <a:custGeom>
              <a:avLst/>
              <a:gdLst>
                <a:gd name="T0" fmla="*/ 25 w 39"/>
                <a:gd name="T1" fmla="*/ 23 h 39"/>
                <a:gd name="T2" fmla="*/ 39 w 39"/>
                <a:gd name="T3" fmla="*/ 19 h 39"/>
                <a:gd name="T4" fmla="*/ 25 w 39"/>
                <a:gd name="T5" fmla="*/ 16 h 39"/>
                <a:gd name="T6" fmla="*/ 25 w 39"/>
                <a:gd name="T7" fmla="*/ 16 h 39"/>
                <a:gd name="T8" fmla="*/ 25 w 39"/>
                <a:gd name="T9" fmla="*/ 16 h 39"/>
                <a:gd name="T10" fmla="*/ 23 w 39"/>
                <a:gd name="T11" fmla="*/ 13 h 39"/>
                <a:gd name="T12" fmla="*/ 19 w 39"/>
                <a:gd name="T13" fmla="*/ 0 h 39"/>
                <a:gd name="T14" fmla="*/ 16 w 39"/>
                <a:gd name="T15" fmla="*/ 13 h 39"/>
                <a:gd name="T16" fmla="*/ 16 w 39"/>
                <a:gd name="T17" fmla="*/ 13 h 39"/>
                <a:gd name="T18" fmla="*/ 16 w 39"/>
                <a:gd name="T19" fmla="*/ 13 h 39"/>
                <a:gd name="T20" fmla="*/ 13 w 39"/>
                <a:gd name="T21" fmla="*/ 16 h 39"/>
                <a:gd name="T22" fmla="*/ 13 w 39"/>
                <a:gd name="T23" fmla="*/ 16 h 39"/>
                <a:gd name="T24" fmla="*/ 13 w 39"/>
                <a:gd name="T25" fmla="*/ 16 h 39"/>
                <a:gd name="T26" fmla="*/ 0 w 39"/>
                <a:gd name="T27" fmla="*/ 19 h 39"/>
                <a:gd name="T28" fmla="*/ 13 w 39"/>
                <a:gd name="T29" fmla="*/ 23 h 39"/>
                <a:gd name="T30" fmla="*/ 16 w 39"/>
                <a:gd name="T31" fmla="*/ 25 h 39"/>
                <a:gd name="T32" fmla="*/ 16 w 39"/>
                <a:gd name="T33" fmla="*/ 25 h 39"/>
                <a:gd name="T34" fmla="*/ 16 w 39"/>
                <a:gd name="T35" fmla="*/ 25 h 39"/>
                <a:gd name="T36" fmla="*/ 19 w 39"/>
                <a:gd name="T37" fmla="*/ 39 h 39"/>
                <a:gd name="T38" fmla="*/ 23 w 39"/>
                <a:gd name="T39" fmla="*/ 25 h 39"/>
                <a:gd name="T40" fmla="*/ 25 w 39"/>
                <a:gd name="T41" fmla="*/ 23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 h="39">
                  <a:moveTo>
                    <a:pt x="25" y="23"/>
                  </a:moveTo>
                  <a:cubicBezTo>
                    <a:pt x="39" y="19"/>
                    <a:pt x="39" y="19"/>
                    <a:pt x="39" y="19"/>
                  </a:cubicBezTo>
                  <a:cubicBezTo>
                    <a:pt x="25" y="16"/>
                    <a:pt x="25" y="16"/>
                    <a:pt x="25" y="16"/>
                  </a:cubicBezTo>
                  <a:cubicBezTo>
                    <a:pt x="25" y="16"/>
                    <a:pt x="25" y="16"/>
                    <a:pt x="25" y="16"/>
                  </a:cubicBezTo>
                  <a:cubicBezTo>
                    <a:pt x="25" y="16"/>
                    <a:pt x="25" y="16"/>
                    <a:pt x="25" y="16"/>
                  </a:cubicBezTo>
                  <a:cubicBezTo>
                    <a:pt x="24" y="15"/>
                    <a:pt x="23" y="14"/>
                    <a:pt x="23" y="13"/>
                  </a:cubicBezTo>
                  <a:cubicBezTo>
                    <a:pt x="19" y="0"/>
                    <a:pt x="19" y="0"/>
                    <a:pt x="19" y="0"/>
                  </a:cubicBezTo>
                  <a:cubicBezTo>
                    <a:pt x="16" y="13"/>
                    <a:pt x="16" y="13"/>
                    <a:pt x="16" y="13"/>
                  </a:cubicBezTo>
                  <a:cubicBezTo>
                    <a:pt x="16" y="13"/>
                    <a:pt x="16" y="13"/>
                    <a:pt x="16" y="13"/>
                  </a:cubicBezTo>
                  <a:cubicBezTo>
                    <a:pt x="16" y="13"/>
                    <a:pt x="16" y="13"/>
                    <a:pt x="16" y="13"/>
                  </a:cubicBezTo>
                  <a:cubicBezTo>
                    <a:pt x="15" y="14"/>
                    <a:pt x="14" y="15"/>
                    <a:pt x="13" y="16"/>
                  </a:cubicBezTo>
                  <a:cubicBezTo>
                    <a:pt x="13" y="16"/>
                    <a:pt x="13" y="16"/>
                    <a:pt x="13" y="16"/>
                  </a:cubicBezTo>
                  <a:cubicBezTo>
                    <a:pt x="13" y="16"/>
                    <a:pt x="13" y="16"/>
                    <a:pt x="13" y="16"/>
                  </a:cubicBezTo>
                  <a:cubicBezTo>
                    <a:pt x="0" y="19"/>
                    <a:pt x="0" y="19"/>
                    <a:pt x="0" y="19"/>
                  </a:cubicBezTo>
                  <a:cubicBezTo>
                    <a:pt x="13" y="23"/>
                    <a:pt x="13" y="23"/>
                    <a:pt x="13" y="23"/>
                  </a:cubicBezTo>
                  <a:cubicBezTo>
                    <a:pt x="14" y="23"/>
                    <a:pt x="15" y="24"/>
                    <a:pt x="16" y="25"/>
                  </a:cubicBezTo>
                  <a:cubicBezTo>
                    <a:pt x="16" y="25"/>
                    <a:pt x="16" y="25"/>
                    <a:pt x="16" y="25"/>
                  </a:cubicBezTo>
                  <a:cubicBezTo>
                    <a:pt x="16" y="25"/>
                    <a:pt x="16" y="25"/>
                    <a:pt x="16" y="25"/>
                  </a:cubicBezTo>
                  <a:cubicBezTo>
                    <a:pt x="19" y="39"/>
                    <a:pt x="19" y="39"/>
                    <a:pt x="19" y="39"/>
                  </a:cubicBezTo>
                  <a:cubicBezTo>
                    <a:pt x="23" y="25"/>
                    <a:pt x="23" y="25"/>
                    <a:pt x="23" y="25"/>
                  </a:cubicBezTo>
                  <a:cubicBezTo>
                    <a:pt x="23" y="24"/>
                    <a:pt x="24" y="23"/>
                    <a:pt x="25" y="23"/>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8" name="Freeform 156"/>
            <p:cNvSpPr/>
            <p:nvPr/>
          </p:nvSpPr>
          <p:spPr bwMode="auto">
            <a:xfrm>
              <a:off x="7127792" y="953538"/>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9" name="Freeform 157"/>
            <p:cNvSpPr/>
            <p:nvPr/>
          </p:nvSpPr>
          <p:spPr bwMode="auto">
            <a:xfrm>
              <a:off x="5824844" y="878619"/>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30" name="Freeform 158"/>
            <p:cNvSpPr/>
            <p:nvPr/>
          </p:nvSpPr>
          <p:spPr bwMode="auto">
            <a:xfrm>
              <a:off x="7511173" y="1631950"/>
              <a:ext cx="189079" cy="191599"/>
            </a:xfrm>
            <a:custGeom>
              <a:avLst/>
              <a:gdLst>
                <a:gd name="T0" fmla="*/ 26 w 40"/>
                <a:gd name="T1" fmla="*/ 23 h 40"/>
                <a:gd name="T2" fmla="*/ 40 w 40"/>
                <a:gd name="T3" fmla="*/ 20 h 40"/>
                <a:gd name="T4" fmla="*/ 26 w 40"/>
                <a:gd name="T5" fmla="*/ 16 h 40"/>
                <a:gd name="T6" fmla="*/ 26 w 40"/>
                <a:gd name="T7" fmla="*/ 16 h 40"/>
                <a:gd name="T8" fmla="*/ 26 w 40"/>
                <a:gd name="T9" fmla="*/ 16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6 h 40"/>
                <a:gd name="T22" fmla="*/ 14 w 40"/>
                <a:gd name="T23" fmla="*/ 16 h 40"/>
                <a:gd name="T24" fmla="*/ 14 w 40"/>
                <a:gd name="T25" fmla="*/ 16 h 40"/>
                <a:gd name="T26" fmla="*/ 0 w 40"/>
                <a:gd name="T27" fmla="*/ 20 h 40"/>
                <a:gd name="T28" fmla="*/ 14 w 40"/>
                <a:gd name="T29" fmla="*/ 23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3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3"/>
                  </a:moveTo>
                  <a:cubicBezTo>
                    <a:pt x="40" y="20"/>
                    <a:pt x="40" y="20"/>
                    <a:pt x="40" y="20"/>
                  </a:cubicBezTo>
                  <a:cubicBezTo>
                    <a:pt x="26" y="16"/>
                    <a:pt x="26" y="16"/>
                    <a:pt x="26" y="16"/>
                  </a:cubicBezTo>
                  <a:cubicBezTo>
                    <a:pt x="26" y="16"/>
                    <a:pt x="26" y="16"/>
                    <a:pt x="26" y="16"/>
                  </a:cubicBezTo>
                  <a:cubicBezTo>
                    <a:pt x="26" y="16"/>
                    <a:pt x="26" y="16"/>
                    <a:pt x="26" y="16"/>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6"/>
                  </a:cubicBezTo>
                  <a:cubicBezTo>
                    <a:pt x="14" y="16"/>
                    <a:pt x="14" y="16"/>
                    <a:pt x="14" y="16"/>
                  </a:cubicBezTo>
                  <a:cubicBezTo>
                    <a:pt x="14" y="16"/>
                    <a:pt x="14" y="16"/>
                    <a:pt x="14" y="16"/>
                  </a:cubicBezTo>
                  <a:cubicBezTo>
                    <a:pt x="0" y="20"/>
                    <a:pt x="0" y="20"/>
                    <a:pt x="0" y="20"/>
                  </a:cubicBezTo>
                  <a:cubicBezTo>
                    <a:pt x="14" y="23"/>
                    <a:pt x="14" y="23"/>
                    <a:pt x="14" y="23"/>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3"/>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grpSp>
      <p:sp>
        <p:nvSpPr>
          <p:cNvPr id="78" name="矩形 77">
            <a:extLst>
              <a:ext uri="{FF2B5EF4-FFF2-40B4-BE49-F238E27FC236}">
                <a16:creationId xmlns:a16="http://schemas.microsoft.com/office/drawing/2014/main" id="{D9B3C2D1-1A88-4278-8391-1005BB0356C6}"/>
              </a:ext>
            </a:extLst>
          </p:cNvPr>
          <p:cNvSpPr/>
          <p:nvPr/>
        </p:nvSpPr>
        <p:spPr>
          <a:xfrm>
            <a:off x="571769" y="1116661"/>
            <a:ext cx="11234748" cy="2818785"/>
          </a:xfrm>
          <a:prstGeom prst="rect">
            <a:avLst/>
          </a:prstGeom>
        </p:spPr>
        <p:txBody>
          <a:bodyPr wrap="square">
            <a:spAutoFit/>
          </a:bodyPr>
          <a:lstStyle/>
          <a:p>
            <a:pPr marL="342900" indent="-3429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根據駕駛員的方向選擇，變道操作可分為左向或右向，即車輛分別向左或右相鄰車道行駛。</a:t>
            </a:r>
            <a:endPar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左右車道在變換頻率之間沒有發現顯著差異（</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z = -1.08</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p = 0.282</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交通密度對換道頻率有顯著影響（</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χ2 (2) = 24.86</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p&lt;0.01</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在三種密度條件中，換道頻率最高的是密度</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3</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，其次是密度</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2</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和密度</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1</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。總體趨勢是駕駛員的換道頻率隨著交通密度的增加而增加</a:t>
            </a:r>
            <a:endParaRPr lang="en-US" altLang="zh-CN"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76" name="TextBox 3">
            <a:extLst>
              <a:ext uri="{FF2B5EF4-FFF2-40B4-BE49-F238E27FC236}">
                <a16:creationId xmlns:a16="http://schemas.microsoft.com/office/drawing/2014/main" id="{4A99113A-4AD6-4C0F-9B32-EF89391C2F4B}"/>
              </a:ext>
            </a:extLst>
          </p:cNvPr>
          <p:cNvSpPr txBox="1"/>
          <p:nvPr/>
        </p:nvSpPr>
        <p:spPr>
          <a:xfrm>
            <a:off x="559719" y="3685345"/>
            <a:ext cx="6950260" cy="821572"/>
          </a:xfrm>
          <a:prstGeom prst="rect">
            <a:avLst/>
          </a:prstGeom>
          <a:noFill/>
        </p:spPr>
        <p:txBody>
          <a:bodyPr wrap="square" rtlCol="0">
            <a:spAutoFit/>
          </a:bodyPr>
          <a:lstStyle/>
          <a:p>
            <a:pPr>
              <a:lnSpc>
                <a:spcPct val="150000"/>
              </a:lnSpc>
            </a:pPr>
            <a:r>
              <a:rPr lang="zh-TW" altLang="en-US" sz="3600" b="1" dirty="0">
                <a:ln w="6350">
                  <a:noFill/>
                </a:ln>
                <a:solidFill>
                  <a:schemeClr val="tx2">
                    <a:lumMod val="95000"/>
                    <a:lumOff val="5000"/>
                  </a:schemeClr>
                </a:solidFill>
                <a:latin typeface="微軟正黑體" panose="020B0604030504040204" pitchFamily="34" charset="-120"/>
                <a:ea typeface="微軟正黑體" panose="020B0604030504040204" pitchFamily="34" charset="-120"/>
              </a:rPr>
              <a:t>結果</a:t>
            </a:r>
            <a:r>
              <a:rPr lang="en-US" altLang="zh-TW" sz="3600" b="1" dirty="0">
                <a:ln w="6350">
                  <a:noFill/>
                </a:ln>
                <a:solidFill>
                  <a:schemeClr val="tx2">
                    <a:lumMod val="95000"/>
                    <a:lumOff val="5000"/>
                  </a:schemeClr>
                </a:solidFill>
                <a:latin typeface="微軟正黑體" panose="020B0604030504040204" pitchFamily="34" charset="-120"/>
                <a:ea typeface="微軟正黑體" panose="020B0604030504040204" pitchFamily="34" charset="-120"/>
              </a:rPr>
              <a:t>-</a:t>
            </a:r>
            <a:r>
              <a:rPr lang="zh-TW" altLang="en-US" sz="3600" b="1" dirty="0">
                <a:ln w="6350">
                  <a:noFill/>
                </a:ln>
                <a:solidFill>
                  <a:schemeClr val="tx2">
                    <a:lumMod val="95000"/>
                    <a:lumOff val="5000"/>
                  </a:schemeClr>
                </a:solidFill>
                <a:latin typeface="微軟正黑體" panose="020B0604030504040204" pitchFamily="34" charset="-120"/>
                <a:ea typeface="微軟正黑體" panose="020B0604030504040204" pitchFamily="34" charset="-120"/>
              </a:rPr>
              <a:t>變道持續時間</a:t>
            </a:r>
            <a:endParaRPr lang="en-US" altLang="zh-CN" sz="3600" b="1" dirty="0">
              <a:ln w="6350">
                <a:noFill/>
              </a:ln>
              <a:solidFill>
                <a:schemeClr val="tx2">
                  <a:lumMod val="95000"/>
                  <a:lumOff val="5000"/>
                </a:schemeClr>
              </a:solidFill>
              <a:latin typeface="微軟正黑體" panose="020B0604030504040204" pitchFamily="34" charset="-120"/>
              <a:ea typeface="微軟正黑體" panose="020B0604030504040204" pitchFamily="34" charset="-120"/>
            </a:endParaRPr>
          </a:p>
        </p:txBody>
      </p:sp>
      <p:cxnSp>
        <p:nvCxnSpPr>
          <p:cNvPr id="77" name="直接连接符 3">
            <a:extLst>
              <a:ext uri="{FF2B5EF4-FFF2-40B4-BE49-F238E27FC236}">
                <a16:creationId xmlns:a16="http://schemas.microsoft.com/office/drawing/2014/main" id="{894ABE86-620D-4389-B0FD-D43765540954}"/>
              </a:ext>
            </a:extLst>
          </p:cNvPr>
          <p:cNvCxnSpPr/>
          <p:nvPr/>
        </p:nvCxnSpPr>
        <p:spPr>
          <a:xfrm>
            <a:off x="365788" y="4508071"/>
            <a:ext cx="11537937" cy="0"/>
          </a:xfrm>
          <a:prstGeom prst="line">
            <a:avLst/>
          </a:prstGeom>
          <a:ln w="25400" cap="rnd">
            <a:solidFill>
              <a:srgbClr val="5E126B"/>
            </a:solidFill>
            <a:round/>
          </a:ln>
        </p:spPr>
        <p:style>
          <a:lnRef idx="1">
            <a:schemeClr val="accent1"/>
          </a:lnRef>
          <a:fillRef idx="0">
            <a:schemeClr val="accent1"/>
          </a:fillRef>
          <a:effectRef idx="0">
            <a:schemeClr val="accent1"/>
          </a:effectRef>
          <a:fontRef idx="minor">
            <a:schemeClr val="tx1"/>
          </a:fontRef>
        </p:style>
      </p:cxnSp>
      <p:sp>
        <p:nvSpPr>
          <p:cNvPr id="79" name="矩形 78">
            <a:extLst>
              <a:ext uri="{FF2B5EF4-FFF2-40B4-BE49-F238E27FC236}">
                <a16:creationId xmlns:a16="http://schemas.microsoft.com/office/drawing/2014/main" id="{B2014219-A1A2-4491-9739-2FCFB0F98E07}"/>
              </a:ext>
            </a:extLst>
          </p:cNvPr>
          <p:cNvSpPr/>
          <p:nvPr/>
        </p:nvSpPr>
        <p:spPr>
          <a:xfrm>
            <a:off x="559718" y="4767008"/>
            <a:ext cx="11048285" cy="1895455"/>
          </a:xfrm>
          <a:prstGeom prst="rect">
            <a:avLst/>
          </a:prstGeom>
        </p:spPr>
        <p:txBody>
          <a:bodyPr wrap="square">
            <a:spAutoFit/>
          </a:bodyPr>
          <a:lstStyle/>
          <a:p>
            <a:pPr marL="342900" indent="-3429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車道變換持續時間受交通密度的顯著影響（</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χ2 (2) = 12.59</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p&lt;0.01</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事後測試進一步表明，密度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2 </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和密度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3 </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中的車道變換持續時間明顯短於密度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1</a:t>
            </a:r>
          </a:p>
          <a:p>
            <a:pPr marL="342900" indent="-3429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對於不同的方向，</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Wilcoxon </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符號秩檢驗（見表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4</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）顯示左側換道持續時間明顯長於右側換道持續時間（</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z = -2.00</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p&lt;0.05</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CN"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3163340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571769" y="219396"/>
            <a:ext cx="6950260" cy="821572"/>
          </a:xfrm>
          <a:prstGeom prst="rect">
            <a:avLst/>
          </a:prstGeom>
          <a:noFill/>
        </p:spPr>
        <p:txBody>
          <a:bodyPr wrap="square" rtlCol="0">
            <a:spAutoFit/>
          </a:bodyPr>
          <a:lstStyle/>
          <a:p>
            <a:pPr>
              <a:lnSpc>
                <a:spcPct val="150000"/>
              </a:lnSpc>
            </a:pPr>
            <a:r>
              <a:rPr lang="zh-TW" altLang="en-US" sz="3600" b="1" dirty="0">
                <a:ln w="6350">
                  <a:noFill/>
                </a:ln>
                <a:solidFill>
                  <a:schemeClr val="tx2">
                    <a:lumMod val="95000"/>
                    <a:lumOff val="5000"/>
                  </a:schemeClr>
                </a:solidFill>
                <a:latin typeface="微軟正黑體" panose="020B0604030504040204" pitchFamily="34" charset="-120"/>
                <a:ea typeface="微軟正黑體" panose="020B0604030504040204" pitchFamily="34" charset="-120"/>
              </a:rPr>
              <a:t>結果</a:t>
            </a:r>
            <a:r>
              <a:rPr lang="en-US" altLang="zh-TW" sz="3600" b="1" dirty="0">
                <a:ln w="6350">
                  <a:noFill/>
                </a:ln>
                <a:solidFill>
                  <a:schemeClr val="tx2">
                    <a:lumMod val="95000"/>
                    <a:lumOff val="5000"/>
                  </a:schemeClr>
                </a:solidFill>
                <a:latin typeface="微軟正黑體" panose="020B0604030504040204" pitchFamily="34" charset="-120"/>
                <a:ea typeface="微軟正黑體" panose="020B0604030504040204" pitchFamily="34" charset="-120"/>
              </a:rPr>
              <a:t>-</a:t>
            </a:r>
            <a:r>
              <a:rPr lang="zh-TW" altLang="en-US" sz="3600" b="1" dirty="0">
                <a:ln w="6350">
                  <a:noFill/>
                </a:ln>
                <a:solidFill>
                  <a:schemeClr val="tx2">
                    <a:lumMod val="95000"/>
                    <a:lumOff val="5000"/>
                  </a:schemeClr>
                </a:solidFill>
                <a:latin typeface="微軟正黑體" panose="020B0604030504040204" pitchFamily="34" charset="-120"/>
                <a:ea typeface="微軟正黑體" panose="020B0604030504040204" pitchFamily="34" charset="-120"/>
              </a:rPr>
              <a:t>平均變道速度和加速度</a:t>
            </a:r>
            <a:endParaRPr lang="en-US" altLang="zh-CN" sz="3600" b="1" dirty="0">
              <a:ln w="6350">
                <a:noFill/>
              </a:ln>
              <a:solidFill>
                <a:schemeClr val="tx2">
                  <a:lumMod val="95000"/>
                  <a:lumOff val="5000"/>
                </a:schemeClr>
              </a:solidFill>
              <a:latin typeface="微軟正黑體" panose="020B0604030504040204" pitchFamily="34" charset="-120"/>
              <a:ea typeface="微軟正黑體" panose="020B0604030504040204" pitchFamily="34" charset="-120"/>
            </a:endParaRPr>
          </a:p>
        </p:txBody>
      </p:sp>
      <p:cxnSp>
        <p:nvCxnSpPr>
          <p:cNvPr id="4" name="直接连接符 3"/>
          <p:cNvCxnSpPr/>
          <p:nvPr/>
        </p:nvCxnSpPr>
        <p:spPr>
          <a:xfrm>
            <a:off x="377838" y="1042122"/>
            <a:ext cx="11537937" cy="0"/>
          </a:xfrm>
          <a:prstGeom prst="line">
            <a:avLst/>
          </a:prstGeom>
          <a:ln w="25400" cap="rnd">
            <a:solidFill>
              <a:srgbClr val="5E126B"/>
            </a:solidFill>
            <a:round/>
          </a:ln>
        </p:spPr>
        <p:style>
          <a:lnRef idx="1">
            <a:schemeClr val="accent1"/>
          </a:lnRef>
          <a:fillRef idx="0">
            <a:schemeClr val="accent1"/>
          </a:fillRef>
          <a:effectRef idx="0">
            <a:schemeClr val="accent1"/>
          </a:effectRef>
          <a:fontRef idx="minor">
            <a:schemeClr val="tx1"/>
          </a:fontRef>
        </p:style>
      </p:cxnSp>
      <p:grpSp>
        <p:nvGrpSpPr>
          <p:cNvPr id="222" name="组合 221"/>
          <p:cNvGrpSpPr/>
          <p:nvPr/>
        </p:nvGrpSpPr>
        <p:grpSpPr>
          <a:xfrm>
            <a:off x="11030961" y="-107175"/>
            <a:ext cx="1358704" cy="1319366"/>
            <a:chOff x="4795838" y="385763"/>
            <a:chExt cx="3009725" cy="2922587"/>
          </a:xfrm>
        </p:grpSpPr>
        <p:sp>
          <p:nvSpPr>
            <p:cNvPr id="263" name="Oval 91"/>
            <p:cNvSpPr>
              <a:spLocks noChangeArrowheads="1"/>
            </p:cNvSpPr>
            <p:nvPr/>
          </p:nvSpPr>
          <p:spPr bwMode="auto">
            <a:xfrm>
              <a:off x="4816476" y="727075"/>
              <a:ext cx="2555875" cy="2557462"/>
            </a:xfrm>
            <a:prstGeom prst="ellipse">
              <a:avLst/>
            </a:pr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4" name="Freeform 92"/>
            <p:cNvSpPr>
              <a:spLocks noEditPoints="1"/>
            </p:cNvSpPr>
            <p:nvPr/>
          </p:nvSpPr>
          <p:spPr bwMode="auto">
            <a:xfrm>
              <a:off x="4795838" y="703263"/>
              <a:ext cx="2603500" cy="2605087"/>
            </a:xfrm>
            <a:custGeom>
              <a:avLst/>
              <a:gdLst>
                <a:gd name="T0" fmla="*/ 436 w 872"/>
                <a:gd name="T1" fmla="*/ 872 h 872"/>
                <a:gd name="T2" fmla="*/ 0 w 872"/>
                <a:gd name="T3" fmla="*/ 436 h 872"/>
                <a:gd name="T4" fmla="*/ 436 w 872"/>
                <a:gd name="T5" fmla="*/ 0 h 872"/>
                <a:gd name="T6" fmla="*/ 872 w 872"/>
                <a:gd name="T7" fmla="*/ 436 h 872"/>
                <a:gd name="T8" fmla="*/ 436 w 872"/>
                <a:gd name="T9" fmla="*/ 872 h 872"/>
                <a:gd name="T10" fmla="*/ 436 w 872"/>
                <a:gd name="T11" fmla="*/ 16 h 872"/>
                <a:gd name="T12" fmla="*/ 16 w 872"/>
                <a:gd name="T13" fmla="*/ 436 h 872"/>
                <a:gd name="T14" fmla="*/ 436 w 872"/>
                <a:gd name="T15" fmla="*/ 856 h 872"/>
                <a:gd name="T16" fmla="*/ 856 w 872"/>
                <a:gd name="T17" fmla="*/ 436 h 872"/>
                <a:gd name="T18" fmla="*/ 436 w 872"/>
                <a:gd name="T19" fmla="*/ 16 h 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72" h="872">
                  <a:moveTo>
                    <a:pt x="436" y="872"/>
                  </a:moveTo>
                  <a:cubicBezTo>
                    <a:pt x="195" y="872"/>
                    <a:pt x="0" y="676"/>
                    <a:pt x="0" y="436"/>
                  </a:cubicBezTo>
                  <a:cubicBezTo>
                    <a:pt x="0" y="195"/>
                    <a:pt x="195" y="0"/>
                    <a:pt x="436" y="0"/>
                  </a:cubicBezTo>
                  <a:cubicBezTo>
                    <a:pt x="676" y="0"/>
                    <a:pt x="872" y="195"/>
                    <a:pt x="872" y="436"/>
                  </a:cubicBezTo>
                  <a:cubicBezTo>
                    <a:pt x="872" y="676"/>
                    <a:pt x="676" y="872"/>
                    <a:pt x="436" y="872"/>
                  </a:cubicBezTo>
                  <a:close/>
                  <a:moveTo>
                    <a:pt x="436" y="16"/>
                  </a:moveTo>
                  <a:cubicBezTo>
                    <a:pt x="204" y="16"/>
                    <a:pt x="16" y="204"/>
                    <a:pt x="16" y="436"/>
                  </a:cubicBezTo>
                  <a:cubicBezTo>
                    <a:pt x="16" y="667"/>
                    <a:pt x="204" y="856"/>
                    <a:pt x="436" y="856"/>
                  </a:cubicBezTo>
                  <a:cubicBezTo>
                    <a:pt x="667" y="856"/>
                    <a:pt x="856" y="667"/>
                    <a:pt x="856" y="436"/>
                  </a:cubicBezTo>
                  <a:cubicBezTo>
                    <a:pt x="856" y="204"/>
                    <a:pt x="667" y="16"/>
                    <a:pt x="436" y="16"/>
                  </a:cubicBezTo>
                  <a:close/>
                </a:path>
              </a:pathLst>
            </a:custGeom>
            <a:solidFill>
              <a:srgbClr val="5E126B"/>
            </a:solidFill>
            <a:ln w="3175">
              <a:noFill/>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5" name="Freeform 93"/>
            <p:cNvSpPr/>
            <p:nvPr/>
          </p:nvSpPr>
          <p:spPr bwMode="auto">
            <a:xfrm>
              <a:off x="5154613" y="2867025"/>
              <a:ext cx="1882775" cy="417512"/>
            </a:xfrm>
            <a:custGeom>
              <a:avLst/>
              <a:gdLst>
                <a:gd name="T0" fmla="*/ 0 w 631"/>
                <a:gd name="T1" fmla="*/ 0 h 140"/>
                <a:gd name="T2" fmla="*/ 315 w 631"/>
                <a:gd name="T3" fmla="*/ 140 h 140"/>
                <a:gd name="T4" fmla="*/ 631 w 631"/>
                <a:gd name="T5" fmla="*/ 0 h 140"/>
                <a:gd name="T6" fmla="*/ 0 w 631"/>
                <a:gd name="T7" fmla="*/ 0 h 140"/>
              </a:gdLst>
              <a:ahLst/>
              <a:cxnLst>
                <a:cxn ang="0">
                  <a:pos x="T0" y="T1"/>
                </a:cxn>
                <a:cxn ang="0">
                  <a:pos x="T2" y="T3"/>
                </a:cxn>
                <a:cxn ang="0">
                  <a:pos x="T4" y="T5"/>
                </a:cxn>
                <a:cxn ang="0">
                  <a:pos x="T6" y="T7"/>
                </a:cxn>
              </a:cxnLst>
              <a:rect l="0" t="0" r="r" b="b"/>
              <a:pathLst>
                <a:path w="631" h="140">
                  <a:moveTo>
                    <a:pt x="0" y="0"/>
                  </a:moveTo>
                  <a:cubicBezTo>
                    <a:pt x="78" y="86"/>
                    <a:pt x="190" y="140"/>
                    <a:pt x="315" y="140"/>
                  </a:cubicBezTo>
                  <a:cubicBezTo>
                    <a:pt x="441" y="140"/>
                    <a:pt x="553" y="86"/>
                    <a:pt x="631" y="0"/>
                  </a:cubicBezTo>
                  <a:lnTo>
                    <a:pt x="0" y="0"/>
                  </a:ln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6" name="Freeform 94"/>
            <p:cNvSpPr>
              <a:spLocks noEditPoints="1"/>
            </p:cNvSpPr>
            <p:nvPr/>
          </p:nvSpPr>
          <p:spPr bwMode="auto">
            <a:xfrm>
              <a:off x="5138738" y="2854325"/>
              <a:ext cx="1914525" cy="442912"/>
            </a:xfrm>
            <a:custGeom>
              <a:avLst/>
              <a:gdLst>
                <a:gd name="T0" fmla="*/ 321 w 641"/>
                <a:gd name="T1" fmla="*/ 148 h 148"/>
                <a:gd name="T2" fmla="*/ 2 w 641"/>
                <a:gd name="T3" fmla="*/ 7 h 148"/>
                <a:gd name="T4" fmla="*/ 1 w 641"/>
                <a:gd name="T5" fmla="*/ 3 h 148"/>
                <a:gd name="T6" fmla="*/ 5 w 641"/>
                <a:gd name="T7" fmla="*/ 0 h 148"/>
                <a:gd name="T8" fmla="*/ 636 w 641"/>
                <a:gd name="T9" fmla="*/ 0 h 148"/>
                <a:gd name="T10" fmla="*/ 640 w 641"/>
                <a:gd name="T11" fmla="*/ 3 h 148"/>
                <a:gd name="T12" fmla="*/ 639 w 641"/>
                <a:gd name="T13" fmla="*/ 7 h 148"/>
                <a:gd name="T14" fmla="*/ 321 w 641"/>
                <a:gd name="T15" fmla="*/ 148 h 148"/>
                <a:gd name="T16" fmla="*/ 14 w 641"/>
                <a:gd name="T17" fmla="*/ 8 h 148"/>
                <a:gd name="T18" fmla="*/ 321 w 641"/>
                <a:gd name="T19" fmla="*/ 140 h 148"/>
                <a:gd name="T20" fmla="*/ 627 w 641"/>
                <a:gd name="T21" fmla="*/ 8 h 148"/>
                <a:gd name="T22" fmla="*/ 14 w 641"/>
                <a:gd name="T23" fmla="*/ 8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1" h="148">
                  <a:moveTo>
                    <a:pt x="321" y="148"/>
                  </a:moveTo>
                  <a:cubicBezTo>
                    <a:pt x="200" y="148"/>
                    <a:pt x="83" y="97"/>
                    <a:pt x="2" y="7"/>
                  </a:cubicBezTo>
                  <a:cubicBezTo>
                    <a:pt x="0" y="6"/>
                    <a:pt x="0" y="4"/>
                    <a:pt x="1" y="3"/>
                  </a:cubicBezTo>
                  <a:cubicBezTo>
                    <a:pt x="1" y="1"/>
                    <a:pt x="3" y="0"/>
                    <a:pt x="5" y="0"/>
                  </a:cubicBezTo>
                  <a:cubicBezTo>
                    <a:pt x="636" y="0"/>
                    <a:pt x="636" y="0"/>
                    <a:pt x="636" y="0"/>
                  </a:cubicBezTo>
                  <a:cubicBezTo>
                    <a:pt x="638" y="0"/>
                    <a:pt x="640" y="1"/>
                    <a:pt x="640" y="3"/>
                  </a:cubicBezTo>
                  <a:cubicBezTo>
                    <a:pt x="641" y="4"/>
                    <a:pt x="641" y="6"/>
                    <a:pt x="639" y="7"/>
                  </a:cubicBezTo>
                  <a:cubicBezTo>
                    <a:pt x="558" y="97"/>
                    <a:pt x="441" y="148"/>
                    <a:pt x="321" y="148"/>
                  </a:cubicBezTo>
                  <a:close/>
                  <a:moveTo>
                    <a:pt x="14" y="8"/>
                  </a:moveTo>
                  <a:cubicBezTo>
                    <a:pt x="94" y="92"/>
                    <a:pt x="205" y="140"/>
                    <a:pt x="321" y="140"/>
                  </a:cubicBezTo>
                  <a:cubicBezTo>
                    <a:pt x="436" y="140"/>
                    <a:pt x="547" y="92"/>
                    <a:pt x="627" y="8"/>
                  </a:cubicBezTo>
                  <a:lnTo>
                    <a:pt x="14" y="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7" name="Freeform 95"/>
            <p:cNvSpPr/>
            <p:nvPr/>
          </p:nvSpPr>
          <p:spPr bwMode="auto">
            <a:xfrm>
              <a:off x="5514976" y="3036888"/>
              <a:ext cx="165100" cy="179387"/>
            </a:xfrm>
            <a:custGeom>
              <a:avLst/>
              <a:gdLst>
                <a:gd name="T0" fmla="*/ 28 w 55"/>
                <a:gd name="T1" fmla="*/ 0 h 60"/>
                <a:gd name="T2" fmla="*/ 28 w 55"/>
                <a:gd name="T3" fmla="*/ 0 h 60"/>
                <a:gd name="T4" fmla="*/ 0 w 55"/>
                <a:gd name="T5" fmla="*/ 28 h 60"/>
                <a:gd name="T6" fmla="*/ 0 w 55"/>
                <a:gd name="T7" fmla="*/ 36 h 60"/>
                <a:gd name="T8" fmla="*/ 55 w 55"/>
                <a:gd name="T9" fmla="*/ 60 h 60"/>
                <a:gd name="T10" fmla="*/ 55 w 55"/>
                <a:gd name="T11" fmla="*/ 28 h 60"/>
                <a:gd name="T12" fmla="*/ 28 w 55"/>
                <a:gd name="T13" fmla="*/ 0 h 60"/>
              </a:gdLst>
              <a:ahLst/>
              <a:cxnLst>
                <a:cxn ang="0">
                  <a:pos x="T0" y="T1"/>
                </a:cxn>
                <a:cxn ang="0">
                  <a:pos x="T2" y="T3"/>
                </a:cxn>
                <a:cxn ang="0">
                  <a:pos x="T4" y="T5"/>
                </a:cxn>
                <a:cxn ang="0">
                  <a:pos x="T6" y="T7"/>
                </a:cxn>
                <a:cxn ang="0">
                  <a:pos x="T8" y="T9"/>
                </a:cxn>
                <a:cxn ang="0">
                  <a:pos x="T10" y="T11"/>
                </a:cxn>
                <a:cxn ang="0">
                  <a:pos x="T12" y="T13"/>
                </a:cxn>
              </a:cxnLst>
              <a:rect l="0" t="0" r="r" b="b"/>
              <a:pathLst>
                <a:path w="55" h="60">
                  <a:moveTo>
                    <a:pt x="28" y="0"/>
                  </a:moveTo>
                  <a:cubicBezTo>
                    <a:pt x="28" y="0"/>
                    <a:pt x="28" y="0"/>
                    <a:pt x="28" y="0"/>
                  </a:cubicBezTo>
                  <a:cubicBezTo>
                    <a:pt x="12" y="0"/>
                    <a:pt x="0" y="13"/>
                    <a:pt x="0" y="28"/>
                  </a:cubicBezTo>
                  <a:cubicBezTo>
                    <a:pt x="0" y="36"/>
                    <a:pt x="0" y="36"/>
                    <a:pt x="0" y="36"/>
                  </a:cubicBezTo>
                  <a:cubicBezTo>
                    <a:pt x="18" y="45"/>
                    <a:pt x="36" y="53"/>
                    <a:pt x="55" y="60"/>
                  </a:cubicBezTo>
                  <a:cubicBezTo>
                    <a:pt x="55" y="28"/>
                    <a:pt x="55" y="28"/>
                    <a:pt x="55" y="28"/>
                  </a:cubicBezTo>
                  <a:cubicBezTo>
                    <a:pt x="55"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8" name="Freeform 96"/>
            <p:cNvSpPr>
              <a:spLocks noEditPoints="1"/>
            </p:cNvSpPr>
            <p:nvPr/>
          </p:nvSpPr>
          <p:spPr bwMode="auto">
            <a:xfrm>
              <a:off x="5503863" y="3024188"/>
              <a:ext cx="187325" cy="203200"/>
            </a:xfrm>
            <a:custGeom>
              <a:avLst/>
              <a:gdLst>
                <a:gd name="T0" fmla="*/ 59 w 63"/>
                <a:gd name="T1" fmla="*/ 68 h 68"/>
                <a:gd name="T2" fmla="*/ 58 w 63"/>
                <a:gd name="T3" fmla="*/ 67 h 68"/>
                <a:gd name="T4" fmla="*/ 2 w 63"/>
                <a:gd name="T5" fmla="*/ 44 h 68"/>
                <a:gd name="T6" fmla="*/ 0 w 63"/>
                <a:gd name="T7" fmla="*/ 40 h 68"/>
                <a:gd name="T8" fmla="*/ 0 w 63"/>
                <a:gd name="T9" fmla="*/ 32 h 68"/>
                <a:gd name="T10" fmla="*/ 32 w 63"/>
                <a:gd name="T11" fmla="*/ 0 h 68"/>
                <a:gd name="T12" fmla="*/ 32 w 63"/>
                <a:gd name="T13" fmla="*/ 0 h 68"/>
                <a:gd name="T14" fmla="*/ 63 w 63"/>
                <a:gd name="T15" fmla="*/ 32 h 68"/>
                <a:gd name="T16" fmla="*/ 63 w 63"/>
                <a:gd name="T17" fmla="*/ 64 h 68"/>
                <a:gd name="T18" fmla="*/ 62 w 63"/>
                <a:gd name="T19" fmla="*/ 67 h 68"/>
                <a:gd name="T20" fmla="*/ 59 w 63"/>
                <a:gd name="T21" fmla="*/ 68 h 68"/>
                <a:gd name="T22" fmla="*/ 8 w 63"/>
                <a:gd name="T23" fmla="*/ 38 h 68"/>
                <a:gd name="T24" fmla="*/ 55 w 63"/>
                <a:gd name="T25" fmla="*/ 58 h 68"/>
                <a:gd name="T26" fmla="*/ 55 w 63"/>
                <a:gd name="T27" fmla="*/ 32 h 68"/>
                <a:gd name="T28" fmla="*/ 32 w 63"/>
                <a:gd name="T29" fmla="*/ 8 h 68"/>
                <a:gd name="T30" fmla="*/ 8 w 63"/>
                <a:gd name="T31" fmla="*/ 32 h 68"/>
                <a:gd name="T32" fmla="*/ 8 w 63"/>
                <a:gd name="T33" fmla="*/ 3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 h="68">
                  <a:moveTo>
                    <a:pt x="59" y="68"/>
                  </a:moveTo>
                  <a:cubicBezTo>
                    <a:pt x="59" y="68"/>
                    <a:pt x="58" y="68"/>
                    <a:pt x="58" y="67"/>
                  </a:cubicBezTo>
                  <a:cubicBezTo>
                    <a:pt x="39" y="61"/>
                    <a:pt x="20" y="53"/>
                    <a:pt x="2" y="44"/>
                  </a:cubicBezTo>
                  <a:cubicBezTo>
                    <a:pt x="1" y="43"/>
                    <a:pt x="0" y="42"/>
                    <a:pt x="0" y="40"/>
                  </a:cubicBezTo>
                  <a:cubicBezTo>
                    <a:pt x="0" y="32"/>
                    <a:pt x="0" y="32"/>
                    <a:pt x="0" y="32"/>
                  </a:cubicBezTo>
                  <a:cubicBezTo>
                    <a:pt x="0" y="14"/>
                    <a:pt x="14" y="0"/>
                    <a:pt x="32" y="0"/>
                  </a:cubicBezTo>
                  <a:cubicBezTo>
                    <a:pt x="32" y="0"/>
                    <a:pt x="32" y="0"/>
                    <a:pt x="32" y="0"/>
                  </a:cubicBezTo>
                  <a:cubicBezTo>
                    <a:pt x="49" y="0"/>
                    <a:pt x="63" y="14"/>
                    <a:pt x="63" y="32"/>
                  </a:cubicBezTo>
                  <a:cubicBezTo>
                    <a:pt x="63" y="64"/>
                    <a:pt x="63" y="64"/>
                    <a:pt x="63" y="64"/>
                  </a:cubicBezTo>
                  <a:cubicBezTo>
                    <a:pt x="63" y="65"/>
                    <a:pt x="63" y="66"/>
                    <a:pt x="62" y="67"/>
                  </a:cubicBezTo>
                  <a:cubicBezTo>
                    <a:pt x="61" y="67"/>
                    <a:pt x="60" y="68"/>
                    <a:pt x="59" y="68"/>
                  </a:cubicBezTo>
                  <a:close/>
                  <a:moveTo>
                    <a:pt x="8" y="38"/>
                  </a:moveTo>
                  <a:cubicBezTo>
                    <a:pt x="23" y="45"/>
                    <a:pt x="39" y="52"/>
                    <a:pt x="55" y="58"/>
                  </a:cubicBezTo>
                  <a:cubicBezTo>
                    <a:pt x="55" y="32"/>
                    <a:pt x="55" y="32"/>
                    <a:pt x="55" y="32"/>
                  </a:cubicBezTo>
                  <a:cubicBezTo>
                    <a:pt x="55" y="19"/>
                    <a:pt x="45" y="8"/>
                    <a:pt x="32" y="8"/>
                  </a:cubicBezTo>
                  <a:cubicBezTo>
                    <a:pt x="19" y="8"/>
                    <a:pt x="8" y="19"/>
                    <a:pt x="8" y="32"/>
                  </a:cubicBezTo>
                  <a:lnTo>
                    <a:pt x="8" y="3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9" name="Freeform 97"/>
            <p:cNvSpPr/>
            <p:nvPr/>
          </p:nvSpPr>
          <p:spPr bwMode="auto">
            <a:xfrm>
              <a:off x="5846763" y="3036888"/>
              <a:ext cx="166688" cy="244475"/>
            </a:xfrm>
            <a:custGeom>
              <a:avLst/>
              <a:gdLst>
                <a:gd name="T0" fmla="*/ 28 w 56"/>
                <a:gd name="T1" fmla="*/ 0 h 82"/>
                <a:gd name="T2" fmla="*/ 0 w 56"/>
                <a:gd name="T3" fmla="*/ 28 h 82"/>
                <a:gd name="T4" fmla="*/ 0 w 56"/>
                <a:gd name="T5" fmla="*/ 75 h 82"/>
                <a:gd name="T6" fmla="*/ 56 w 56"/>
                <a:gd name="T7" fmla="*/ 82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75"/>
                    <a:pt x="0" y="75"/>
                    <a:pt x="0" y="75"/>
                  </a:cubicBezTo>
                  <a:cubicBezTo>
                    <a:pt x="18" y="78"/>
                    <a:pt x="37" y="81"/>
                    <a:pt x="56" y="82"/>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0" name="Freeform 98"/>
            <p:cNvSpPr>
              <a:spLocks noEditPoints="1"/>
            </p:cNvSpPr>
            <p:nvPr/>
          </p:nvSpPr>
          <p:spPr bwMode="auto">
            <a:xfrm>
              <a:off x="5834063" y="3024188"/>
              <a:ext cx="192088" cy="269875"/>
            </a:xfrm>
            <a:custGeom>
              <a:avLst/>
              <a:gdLst>
                <a:gd name="T0" fmla="*/ 60 w 64"/>
                <a:gd name="T1" fmla="*/ 90 h 90"/>
                <a:gd name="T2" fmla="*/ 59 w 64"/>
                <a:gd name="T3" fmla="*/ 90 h 90"/>
                <a:gd name="T4" fmla="*/ 3 w 64"/>
                <a:gd name="T5" fmla="*/ 83 h 90"/>
                <a:gd name="T6" fmla="*/ 0 w 64"/>
                <a:gd name="T7" fmla="*/ 79 h 90"/>
                <a:gd name="T8" fmla="*/ 0 w 64"/>
                <a:gd name="T9" fmla="*/ 32 h 90"/>
                <a:gd name="T10" fmla="*/ 32 w 64"/>
                <a:gd name="T11" fmla="*/ 0 h 90"/>
                <a:gd name="T12" fmla="*/ 64 w 64"/>
                <a:gd name="T13" fmla="*/ 32 h 90"/>
                <a:gd name="T14" fmla="*/ 64 w 64"/>
                <a:gd name="T15" fmla="*/ 86 h 90"/>
                <a:gd name="T16" fmla="*/ 62 w 64"/>
                <a:gd name="T17" fmla="*/ 89 h 90"/>
                <a:gd name="T18" fmla="*/ 60 w 64"/>
                <a:gd name="T19" fmla="*/ 90 h 90"/>
                <a:gd name="T20" fmla="*/ 8 w 64"/>
                <a:gd name="T21" fmla="*/ 75 h 90"/>
                <a:gd name="T22" fmla="*/ 56 w 64"/>
                <a:gd name="T23" fmla="*/ 82 h 90"/>
                <a:gd name="T24" fmla="*/ 56 w 64"/>
                <a:gd name="T25" fmla="*/ 32 h 90"/>
                <a:gd name="T26" fmla="*/ 32 w 64"/>
                <a:gd name="T27" fmla="*/ 8 h 90"/>
                <a:gd name="T28" fmla="*/ 8 w 64"/>
                <a:gd name="T29" fmla="*/ 32 h 90"/>
                <a:gd name="T30" fmla="*/ 8 w 64"/>
                <a:gd name="T31" fmla="*/ 75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60" y="90"/>
                  </a:moveTo>
                  <a:cubicBezTo>
                    <a:pt x="59" y="90"/>
                    <a:pt x="59" y="90"/>
                    <a:pt x="59" y="90"/>
                  </a:cubicBezTo>
                  <a:cubicBezTo>
                    <a:pt x="40" y="89"/>
                    <a:pt x="22" y="86"/>
                    <a:pt x="3" y="83"/>
                  </a:cubicBezTo>
                  <a:cubicBezTo>
                    <a:pt x="2" y="82"/>
                    <a:pt x="0" y="81"/>
                    <a:pt x="0" y="79"/>
                  </a:cubicBezTo>
                  <a:cubicBezTo>
                    <a:pt x="0" y="32"/>
                    <a:pt x="0" y="32"/>
                    <a:pt x="0" y="32"/>
                  </a:cubicBezTo>
                  <a:cubicBezTo>
                    <a:pt x="0" y="14"/>
                    <a:pt x="14" y="0"/>
                    <a:pt x="32" y="0"/>
                  </a:cubicBezTo>
                  <a:cubicBezTo>
                    <a:pt x="49" y="0"/>
                    <a:pt x="64" y="14"/>
                    <a:pt x="64" y="32"/>
                  </a:cubicBezTo>
                  <a:cubicBezTo>
                    <a:pt x="64" y="86"/>
                    <a:pt x="64" y="86"/>
                    <a:pt x="64" y="86"/>
                  </a:cubicBezTo>
                  <a:cubicBezTo>
                    <a:pt x="64" y="87"/>
                    <a:pt x="63" y="88"/>
                    <a:pt x="62" y="89"/>
                  </a:cubicBezTo>
                  <a:cubicBezTo>
                    <a:pt x="62" y="89"/>
                    <a:pt x="61" y="90"/>
                    <a:pt x="60" y="90"/>
                  </a:cubicBezTo>
                  <a:close/>
                  <a:moveTo>
                    <a:pt x="8" y="75"/>
                  </a:moveTo>
                  <a:cubicBezTo>
                    <a:pt x="24" y="78"/>
                    <a:pt x="40" y="80"/>
                    <a:pt x="56" y="82"/>
                  </a:cubicBezTo>
                  <a:cubicBezTo>
                    <a:pt x="56" y="32"/>
                    <a:pt x="56" y="32"/>
                    <a:pt x="56" y="32"/>
                  </a:cubicBezTo>
                  <a:cubicBezTo>
                    <a:pt x="56" y="19"/>
                    <a:pt x="45" y="8"/>
                    <a:pt x="32" y="8"/>
                  </a:cubicBezTo>
                  <a:cubicBezTo>
                    <a:pt x="19" y="8"/>
                    <a:pt x="8" y="19"/>
                    <a:pt x="8" y="32"/>
                  </a:cubicBezTo>
                  <a:lnTo>
                    <a:pt x="8" y="75"/>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1" name="Freeform 99"/>
            <p:cNvSpPr/>
            <p:nvPr/>
          </p:nvSpPr>
          <p:spPr bwMode="auto">
            <a:xfrm>
              <a:off x="6178551" y="3036888"/>
              <a:ext cx="166688" cy="244475"/>
            </a:xfrm>
            <a:custGeom>
              <a:avLst/>
              <a:gdLst>
                <a:gd name="T0" fmla="*/ 28 w 56"/>
                <a:gd name="T1" fmla="*/ 0 h 82"/>
                <a:gd name="T2" fmla="*/ 0 w 56"/>
                <a:gd name="T3" fmla="*/ 28 h 82"/>
                <a:gd name="T4" fmla="*/ 0 w 56"/>
                <a:gd name="T5" fmla="*/ 82 h 82"/>
                <a:gd name="T6" fmla="*/ 56 w 56"/>
                <a:gd name="T7" fmla="*/ 75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82"/>
                    <a:pt x="0" y="82"/>
                    <a:pt x="0" y="82"/>
                  </a:cubicBezTo>
                  <a:cubicBezTo>
                    <a:pt x="19" y="81"/>
                    <a:pt x="38" y="78"/>
                    <a:pt x="56" y="75"/>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2" name="Freeform 100"/>
            <p:cNvSpPr>
              <a:spLocks noEditPoints="1"/>
            </p:cNvSpPr>
            <p:nvPr/>
          </p:nvSpPr>
          <p:spPr bwMode="auto">
            <a:xfrm>
              <a:off x="6165851" y="3024188"/>
              <a:ext cx="190500" cy="269875"/>
            </a:xfrm>
            <a:custGeom>
              <a:avLst/>
              <a:gdLst>
                <a:gd name="T0" fmla="*/ 4 w 64"/>
                <a:gd name="T1" fmla="*/ 90 h 90"/>
                <a:gd name="T2" fmla="*/ 2 w 64"/>
                <a:gd name="T3" fmla="*/ 89 h 90"/>
                <a:gd name="T4" fmla="*/ 0 w 64"/>
                <a:gd name="T5" fmla="*/ 86 h 90"/>
                <a:gd name="T6" fmla="*/ 0 w 64"/>
                <a:gd name="T7" fmla="*/ 32 h 90"/>
                <a:gd name="T8" fmla="*/ 32 w 64"/>
                <a:gd name="T9" fmla="*/ 0 h 90"/>
                <a:gd name="T10" fmla="*/ 64 w 64"/>
                <a:gd name="T11" fmla="*/ 32 h 90"/>
                <a:gd name="T12" fmla="*/ 64 w 64"/>
                <a:gd name="T13" fmla="*/ 79 h 90"/>
                <a:gd name="T14" fmla="*/ 61 w 64"/>
                <a:gd name="T15" fmla="*/ 83 h 90"/>
                <a:gd name="T16" fmla="*/ 5 w 64"/>
                <a:gd name="T17" fmla="*/ 90 h 90"/>
                <a:gd name="T18" fmla="*/ 4 w 64"/>
                <a:gd name="T19" fmla="*/ 90 h 90"/>
                <a:gd name="T20" fmla="*/ 32 w 64"/>
                <a:gd name="T21" fmla="*/ 8 h 90"/>
                <a:gd name="T22" fmla="*/ 8 w 64"/>
                <a:gd name="T23" fmla="*/ 32 h 90"/>
                <a:gd name="T24" fmla="*/ 8 w 64"/>
                <a:gd name="T25" fmla="*/ 82 h 90"/>
                <a:gd name="T26" fmla="*/ 56 w 64"/>
                <a:gd name="T27" fmla="*/ 75 h 90"/>
                <a:gd name="T28" fmla="*/ 56 w 64"/>
                <a:gd name="T29" fmla="*/ 32 h 90"/>
                <a:gd name="T30" fmla="*/ 32 w 64"/>
                <a:gd name="T31" fmla="*/ 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4" y="90"/>
                  </a:moveTo>
                  <a:cubicBezTo>
                    <a:pt x="3" y="90"/>
                    <a:pt x="2" y="89"/>
                    <a:pt x="2" y="89"/>
                  </a:cubicBezTo>
                  <a:cubicBezTo>
                    <a:pt x="1" y="88"/>
                    <a:pt x="0" y="87"/>
                    <a:pt x="0" y="86"/>
                  </a:cubicBezTo>
                  <a:cubicBezTo>
                    <a:pt x="0" y="32"/>
                    <a:pt x="0" y="32"/>
                    <a:pt x="0" y="32"/>
                  </a:cubicBezTo>
                  <a:cubicBezTo>
                    <a:pt x="0" y="14"/>
                    <a:pt x="15" y="0"/>
                    <a:pt x="32" y="0"/>
                  </a:cubicBezTo>
                  <a:cubicBezTo>
                    <a:pt x="50" y="0"/>
                    <a:pt x="64" y="14"/>
                    <a:pt x="64" y="32"/>
                  </a:cubicBezTo>
                  <a:cubicBezTo>
                    <a:pt x="64" y="79"/>
                    <a:pt x="64" y="79"/>
                    <a:pt x="64" y="79"/>
                  </a:cubicBezTo>
                  <a:cubicBezTo>
                    <a:pt x="64" y="81"/>
                    <a:pt x="62" y="82"/>
                    <a:pt x="61" y="83"/>
                  </a:cubicBezTo>
                  <a:cubicBezTo>
                    <a:pt x="42" y="86"/>
                    <a:pt x="24" y="89"/>
                    <a:pt x="5" y="90"/>
                  </a:cubicBezTo>
                  <a:cubicBezTo>
                    <a:pt x="5" y="90"/>
                    <a:pt x="5" y="90"/>
                    <a:pt x="4" y="90"/>
                  </a:cubicBezTo>
                  <a:close/>
                  <a:moveTo>
                    <a:pt x="32" y="8"/>
                  </a:moveTo>
                  <a:cubicBezTo>
                    <a:pt x="19" y="8"/>
                    <a:pt x="8" y="19"/>
                    <a:pt x="8" y="32"/>
                  </a:cubicBezTo>
                  <a:cubicBezTo>
                    <a:pt x="8" y="82"/>
                    <a:pt x="8" y="82"/>
                    <a:pt x="8" y="82"/>
                  </a:cubicBezTo>
                  <a:cubicBezTo>
                    <a:pt x="24" y="80"/>
                    <a:pt x="40" y="78"/>
                    <a:pt x="56" y="75"/>
                  </a:cubicBezTo>
                  <a:cubicBezTo>
                    <a:pt x="56" y="32"/>
                    <a:pt x="56" y="32"/>
                    <a:pt x="56" y="32"/>
                  </a:cubicBezTo>
                  <a:cubicBezTo>
                    <a:pt x="56" y="19"/>
                    <a:pt x="45" y="8"/>
                    <a:pt x="32"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3" name="Freeform 101"/>
            <p:cNvSpPr/>
            <p:nvPr/>
          </p:nvSpPr>
          <p:spPr bwMode="auto">
            <a:xfrm>
              <a:off x="6511926" y="3036888"/>
              <a:ext cx="165100" cy="179387"/>
            </a:xfrm>
            <a:custGeom>
              <a:avLst/>
              <a:gdLst>
                <a:gd name="T0" fmla="*/ 27 w 55"/>
                <a:gd name="T1" fmla="*/ 0 h 60"/>
                <a:gd name="T2" fmla="*/ 0 w 55"/>
                <a:gd name="T3" fmla="*/ 28 h 60"/>
                <a:gd name="T4" fmla="*/ 0 w 55"/>
                <a:gd name="T5" fmla="*/ 60 h 60"/>
                <a:gd name="T6" fmla="*/ 55 w 55"/>
                <a:gd name="T7" fmla="*/ 36 h 60"/>
                <a:gd name="T8" fmla="*/ 55 w 55"/>
                <a:gd name="T9" fmla="*/ 28 h 60"/>
                <a:gd name="T10" fmla="*/ 27 w 55"/>
                <a:gd name="T11" fmla="*/ 0 h 60"/>
              </a:gdLst>
              <a:ahLst/>
              <a:cxnLst>
                <a:cxn ang="0">
                  <a:pos x="T0" y="T1"/>
                </a:cxn>
                <a:cxn ang="0">
                  <a:pos x="T2" y="T3"/>
                </a:cxn>
                <a:cxn ang="0">
                  <a:pos x="T4" y="T5"/>
                </a:cxn>
                <a:cxn ang="0">
                  <a:pos x="T6" y="T7"/>
                </a:cxn>
                <a:cxn ang="0">
                  <a:pos x="T8" y="T9"/>
                </a:cxn>
                <a:cxn ang="0">
                  <a:pos x="T10" y="T11"/>
                </a:cxn>
              </a:cxnLst>
              <a:rect l="0" t="0" r="r" b="b"/>
              <a:pathLst>
                <a:path w="55" h="60">
                  <a:moveTo>
                    <a:pt x="27" y="0"/>
                  </a:moveTo>
                  <a:cubicBezTo>
                    <a:pt x="12" y="0"/>
                    <a:pt x="0" y="13"/>
                    <a:pt x="0" y="28"/>
                  </a:cubicBezTo>
                  <a:cubicBezTo>
                    <a:pt x="0" y="60"/>
                    <a:pt x="0" y="60"/>
                    <a:pt x="0" y="60"/>
                  </a:cubicBezTo>
                  <a:cubicBezTo>
                    <a:pt x="19" y="53"/>
                    <a:pt x="37" y="45"/>
                    <a:pt x="55" y="36"/>
                  </a:cubicBezTo>
                  <a:cubicBezTo>
                    <a:pt x="55" y="28"/>
                    <a:pt x="55" y="28"/>
                    <a:pt x="55" y="28"/>
                  </a:cubicBezTo>
                  <a:cubicBezTo>
                    <a:pt x="55" y="13"/>
                    <a:pt x="43" y="0"/>
                    <a:pt x="27"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4" name="Freeform 102"/>
            <p:cNvSpPr>
              <a:spLocks noEditPoints="1"/>
            </p:cNvSpPr>
            <p:nvPr/>
          </p:nvSpPr>
          <p:spPr bwMode="auto">
            <a:xfrm>
              <a:off x="6500813" y="3024188"/>
              <a:ext cx="187325" cy="203200"/>
            </a:xfrm>
            <a:custGeom>
              <a:avLst/>
              <a:gdLst>
                <a:gd name="T0" fmla="*/ 4 w 63"/>
                <a:gd name="T1" fmla="*/ 68 h 68"/>
                <a:gd name="T2" fmla="*/ 1 w 63"/>
                <a:gd name="T3" fmla="*/ 67 h 68"/>
                <a:gd name="T4" fmla="*/ 0 w 63"/>
                <a:gd name="T5" fmla="*/ 64 h 68"/>
                <a:gd name="T6" fmla="*/ 0 w 63"/>
                <a:gd name="T7" fmla="*/ 32 h 68"/>
                <a:gd name="T8" fmla="*/ 31 w 63"/>
                <a:gd name="T9" fmla="*/ 0 h 68"/>
                <a:gd name="T10" fmla="*/ 63 w 63"/>
                <a:gd name="T11" fmla="*/ 32 h 68"/>
                <a:gd name="T12" fmla="*/ 63 w 63"/>
                <a:gd name="T13" fmla="*/ 40 h 68"/>
                <a:gd name="T14" fmla="*/ 61 w 63"/>
                <a:gd name="T15" fmla="*/ 44 h 68"/>
                <a:gd name="T16" fmla="*/ 5 w 63"/>
                <a:gd name="T17" fmla="*/ 67 h 68"/>
                <a:gd name="T18" fmla="*/ 4 w 63"/>
                <a:gd name="T19" fmla="*/ 68 h 68"/>
                <a:gd name="T20" fmla="*/ 31 w 63"/>
                <a:gd name="T21" fmla="*/ 8 h 68"/>
                <a:gd name="T22" fmla="*/ 8 w 63"/>
                <a:gd name="T23" fmla="*/ 32 h 68"/>
                <a:gd name="T24" fmla="*/ 8 w 63"/>
                <a:gd name="T25" fmla="*/ 58 h 68"/>
                <a:gd name="T26" fmla="*/ 55 w 63"/>
                <a:gd name="T27" fmla="*/ 38 h 68"/>
                <a:gd name="T28" fmla="*/ 55 w 63"/>
                <a:gd name="T29" fmla="*/ 32 h 68"/>
                <a:gd name="T30" fmla="*/ 31 w 63"/>
                <a:gd name="T31" fmla="*/ 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3" h="68">
                  <a:moveTo>
                    <a:pt x="4" y="68"/>
                  </a:moveTo>
                  <a:cubicBezTo>
                    <a:pt x="3" y="68"/>
                    <a:pt x="2" y="67"/>
                    <a:pt x="1" y="67"/>
                  </a:cubicBezTo>
                  <a:cubicBezTo>
                    <a:pt x="0" y="66"/>
                    <a:pt x="0" y="65"/>
                    <a:pt x="0" y="64"/>
                  </a:cubicBezTo>
                  <a:cubicBezTo>
                    <a:pt x="0" y="32"/>
                    <a:pt x="0" y="32"/>
                    <a:pt x="0" y="32"/>
                  </a:cubicBezTo>
                  <a:cubicBezTo>
                    <a:pt x="0" y="14"/>
                    <a:pt x="14" y="0"/>
                    <a:pt x="31" y="0"/>
                  </a:cubicBezTo>
                  <a:cubicBezTo>
                    <a:pt x="49" y="0"/>
                    <a:pt x="63" y="14"/>
                    <a:pt x="63" y="32"/>
                  </a:cubicBezTo>
                  <a:cubicBezTo>
                    <a:pt x="63" y="40"/>
                    <a:pt x="63" y="40"/>
                    <a:pt x="63" y="40"/>
                  </a:cubicBezTo>
                  <a:cubicBezTo>
                    <a:pt x="63" y="42"/>
                    <a:pt x="62" y="43"/>
                    <a:pt x="61" y="44"/>
                  </a:cubicBezTo>
                  <a:cubicBezTo>
                    <a:pt x="43" y="53"/>
                    <a:pt x="24" y="61"/>
                    <a:pt x="5" y="67"/>
                  </a:cubicBezTo>
                  <a:cubicBezTo>
                    <a:pt x="5" y="68"/>
                    <a:pt x="4" y="68"/>
                    <a:pt x="4" y="68"/>
                  </a:cubicBezTo>
                  <a:close/>
                  <a:moveTo>
                    <a:pt x="31" y="8"/>
                  </a:moveTo>
                  <a:cubicBezTo>
                    <a:pt x="18" y="8"/>
                    <a:pt x="8" y="19"/>
                    <a:pt x="8" y="32"/>
                  </a:cubicBezTo>
                  <a:cubicBezTo>
                    <a:pt x="8" y="58"/>
                    <a:pt x="8" y="58"/>
                    <a:pt x="8" y="58"/>
                  </a:cubicBezTo>
                  <a:cubicBezTo>
                    <a:pt x="24" y="52"/>
                    <a:pt x="40" y="45"/>
                    <a:pt x="55" y="38"/>
                  </a:cubicBezTo>
                  <a:cubicBezTo>
                    <a:pt x="55" y="32"/>
                    <a:pt x="55" y="32"/>
                    <a:pt x="55" y="32"/>
                  </a:cubicBezTo>
                  <a:cubicBezTo>
                    <a:pt x="55" y="19"/>
                    <a:pt x="44" y="8"/>
                    <a:pt x="31"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5" name="Freeform 103"/>
            <p:cNvSpPr/>
            <p:nvPr/>
          </p:nvSpPr>
          <p:spPr bwMode="auto">
            <a:xfrm>
              <a:off x="5834063" y="2881313"/>
              <a:ext cx="806450" cy="131762"/>
            </a:xfrm>
            <a:custGeom>
              <a:avLst/>
              <a:gdLst>
                <a:gd name="T0" fmla="*/ 108 w 270"/>
                <a:gd name="T1" fmla="*/ 43 h 44"/>
                <a:gd name="T2" fmla="*/ 270 w 270"/>
                <a:gd name="T3" fmla="*/ 0 h 44"/>
                <a:gd name="T4" fmla="*/ 0 w 270"/>
                <a:gd name="T5" fmla="*/ 0 h 44"/>
                <a:gd name="T6" fmla="*/ 108 w 270"/>
                <a:gd name="T7" fmla="*/ 43 h 44"/>
              </a:gdLst>
              <a:ahLst/>
              <a:cxnLst>
                <a:cxn ang="0">
                  <a:pos x="T0" y="T1"/>
                </a:cxn>
                <a:cxn ang="0">
                  <a:pos x="T2" y="T3"/>
                </a:cxn>
                <a:cxn ang="0">
                  <a:pos x="T4" y="T5"/>
                </a:cxn>
                <a:cxn ang="0">
                  <a:pos x="T6" y="T7"/>
                </a:cxn>
              </a:cxnLst>
              <a:rect l="0" t="0" r="r" b="b"/>
              <a:pathLst>
                <a:path w="270" h="44">
                  <a:moveTo>
                    <a:pt x="108" y="43"/>
                  </a:moveTo>
                  <a:cubicBezTo>
                    <a:pt x="164" y="42"/>
                    <a:pt x="220" y="26"/>
                    <a:pt x="270" y="0"/>
                  </a:cubicBezTo>
                  <a:cubicBezTo>
                    <a:pt x="0" y="0"/>
                    <a:pt x="0" y="0"/>
                    <a:pt x="0" y="0"/>
                  </a:cubicBezTo>
                  <a:cubicBezTo>
                    <a:pt x="16" y="20"/>
                    <a:pt x="48" y="44"/>
                    <a:pt x="108" y="43"/>
                  </a:cubicBezTo>
                  <a:close/>
                </a:path>
              </a:pathLst>
            </a:custGeom>
            <a:solidFill>
              <a:srgbClr val="EB837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6" name="Freeform 104"/>
            <p:cNvSpPr/>
            <p:nvPr/>
          </p:nvSpPr>
          <p:spPr bwMode="auto">
            <a:xfrm>
              <a:off x="5765801" y="1025525"/>
              <a:ext cx="1535113" cy="1919287"/>
            </a:xfrm>
            <a:custGeom>
              <a:avLst/>
              <a:gdLst>
                <a:gd name="T0" fmla="*/ 171 w 514"/>
                <a:gd name="T1" fmla="*/ 229 h 642"/>
                <a:gd name="T2" fmla="*/ 201 w 514"/>
                <a:gd name="T3" fmla="*/ 253 h 642"/>
                <a:gd name="T4" fmla="*/ 232 w 514"/>
                <a:gd name="T5" fmla="*/ 243 h 642"/>
                <a:gd name="T6" fmla="*/ 317 w 514"/>
                <a:gd name="T7" fmla="*/ 235 h 642"/>
                <a:gd name="T8" fmla="*/ 384 w 514"/>
                <a:gd name="T9" fmla="*/ 353 h 642"/>
                <a:gd name="T10" fmla="*/ 266 w 514"/>
                <a:gd name="T11" fmla="*/ 505 h 642"/>
                <a:gd name="T12" fmla="*/ 50 w 514"/>
                <a:gd name="T13" fmla="*/ 482 h 642"/>
                <a:gd name="T14" fmla="*/ 30 w 514"/>
                <a:gd name="T15" fmla="*/ 456 h 642"/>
                <a:gd name="T16" fmla="*/ 30 w 514"/>
                <a:gd name="T17" fmla="*/ 530 h 642"/>
                <a:gd name="T18" fmla="*/ 5 w 514"/>
                <a:gd name="T19" fmla="*/ 562 h 642"/>
                <a:gd name="T20" fmla="*/ 138 w 514"/>
                <a:gd name="T21" fmla="*/ 640 h 642"/>
                <a:gd name="T22" fmla="*/ 425 w 514"/>
                <a:gd name="T23" fmla="*/ 506 h 642"/>
                <a:gd name="T24" fmla="*/ 508 w 514"/>
                <a:gd name="T25" fmla="*/ 283 h 642"/>
                <a:gd name="T26" fmla="*/ 358 w 514"/>
                <a:gd name="T27" fmla="*/ 0 h 642"/>
                <a:gd name="T28" fmla="*/ 171 w 514"/>
                <a:gd name="T29" fmla="*/ 229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14" h="642">
                  <a:moveTo>
                    <a:pt x="171" y="229"/>
                  </a:moveTo>
                  <a:cubicBezTo>
                    <a:pt x="171" y="229"/>
                    <a:pt x="196" y="250"/>
                    <a:pt x="201" y="253"/>
                  </a:cubicBezTo>
                  <a:cubicBezTo>
                    <a:pt x="211" y="259"/>
                    <a:pt x="215" y="252"/>
                    <a:pt x="232" y="243"/>
                  </a:cubicBezTo>
                  <a:cubicBezTo>
                    <a:pt x="259" y="228"/>
                    <a:pt x="293" y="224"/>
                    <a:pt x="317" y="235"/>
                  </a:cubicBezTo>
                  <a:cubicBezTo>
                    <a:pt x="348" y="249"/>
                    <a:pt x="384" y="300"/>
                    <a:pt x="384" y="353"/>
                  </a:cubicBezTo>
                  <a:cubicBezTo>
                    <a:pt x="384" y="416"/>
                    <a:pt x="353" y="453"/>
                    <a:pt x="266" y="505"/>
                  </a:cubicBezTo>
                  <a:cubicBezTo>
                    <a:pt x="180" y="557"/>
                    <a:pt x="84" y="597"/>
                    <a:pt x="50" y="482"/>
                  </a:cubicBezTo>
                  <a:cubicBezTo>
                    <a:pt x="30" y="456"/>
                    <a:pt x="30" y="456"/>
                    <a:pt x="30" y="456"/>
                  </a:cubicBezTo>
                  <a:cubicBezTo>
                    <a:pt x="30" y="456"/>
                    <a:pt x="48" y="517"/>
                    <a:pt x="30" y="530"/>
                  </a:cubicBezTo>
                  <a:cubicBezTo>
                    <a:pt x="13" y="542"/>
                    <a:pt x="0" y="543"/>
                    <a:pt x="5" y="562"/>
                  </a:cubicBezTo>
                  <a:cubicBezTo>
                    <a:pt x="9" y="579"/>
                    <a:pt x="40" y="642"/>
                    <a:pt x="138" y="640"/>
                  </a:cubicBezTo>
                  <a:cubicBezTo>
                    <a:pt x="244" y="638"/>
                    <a:pt x="352" y="583"/>
                    <a:pt x="425" y="506"/>
                  </a:cubicBezTo>
                  <a:cubicBezTo>
                    <a:pt x="497" y="431"/>
                    <a:pt x="514" y="352"/>
                    <a:pt x="508" y="283"/>
                  </a:cubicBezTo>
                  <a:cubicBezTo>
                    <a:pt x="501" y="215"/>
                    <a:pt x="432" y="68"/>
                    <a:pt x="358" y="0"/>
                  </a:cubicBezTo>
                  <a:lnTo>
                    <a:pt x="171" y="229"/>
                  </a:lnTo>
                  <a:close/>
                </a:path>
              </a:pathLst>
            </a:custGeom>
            <a:solidFill>
              <a:srgbClr val="5FC3F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7" name="Freeform 105"/>
            <p:cNvSpPr>
              <a:spLocks noEditPoints="1"/>
            </p:cNvSpPr>
            <p:nvPr/>
          </p:nvSpPr>
          <p:spPr bwMode="auto">
            <a:xfrm>
              <a:off x="5754688" y="1014413"/>
              <a:ext cx="1563688" cy="1938337"/>
            </a:xfrm>
            <a:custGeom>
              <a:avLst/>
              <a:gdLst>
                <a:gd name="T0" fmla="*/ 137 w 524"/>
                <a:gd name="T1" fmla="*/ 649 h 649"/>
                <a:gd name="T2" fmla="*/ 5 w 524"/>
                <a:gd name="T3" fmla="*/ 567 h 649"/>
                <a:gd name="T4" fmla="*/ 20 w 524"/>
                <a:gd name="T5" fmla="*/ 538 h 649"/>
                <a:gd name="T6" fmla="*/ 32 w 524"/>
                <a:gd name="T7" fmla="*/ 531 h 649"/>
                <a:gd name="T8" fmla="*/ 30 w 524"/>
                <a:gd name="T9" fmla="*/ 462 h 649"/>
                <a:gd name="T10" fmla="*/ 32 w 524"/>
                <a:gd name="T11" fmla="*/ 457 h 649"/>
                <a:gd name="T12" fmla="*/ 37 w 524"/>
                <a:gd name="T13" fmla="*/ 458 h 649"/>
                <a:gd name="T14" fmla="*/ 57 w 524"/>
                <a:gd name="T15" fmla="*/ 484 h 649"/>
                <a:gd name="T16" fmla="*/ 57 w 524"/>
                <a:gd name="T17" fmla="*/ 485 h 649"/>
                <a:gd name="T18" fmla="*/ 108 w 524"/>
                <a:gd name="T19" fmla="*/ 552 h 649"/>
                <a:gd name="T20" fmla="*/ 268 w 524"/>
                <a:gd name="T21" fmla="*/ 506 h 649"/>
                <a:gd name="T22" fmla="*/ 384 w 524"/>
                <a:gd name="T23" fmla="*/ 357 h 649"/>
                <a:gd name="T24" fmla="*/ 319 w 524"/>
                <a:gd name="T25" fmla="*/ 243 h 649"/>
                <a:gd name="T26" fmla="*/ 237 w 524"/>
                <a:gd name="T27" fmla="*/ 250 h 649"/>
                <a:gd name="T28" fmla="*/ 227 w 524"/>
                <a:gd name="T29" fmla="*/ 256 h 649"/>
                <a:gd name="T30" fmla="*/ 203 w 524"/>
                <a:gd name="T31" fmla="*/ 260 h 649"/>
                <a:gd name="T32" fmla="*/ 173 w 524"/>
                <a:gd name="T33" fmla="*/ 236 h 649"/>
                <a:gd name="T34" fmla="*/ 172 w 524"/>
                <a:gd name="T35" fmla="*/ 230 h 649"/>
                <a:gd name="T36" fmla="*/ 358 w 524"/>
                <a:gd name="T37" fmla="*/ 1 h 649"/>
                <a:gd name="T38" fmla="*/ 361 w 524"/>
                <a:gd name="T39" fmla="*/ 0 h 649"/>
                <a:gd name="T40" fmla="*/ 364 w 524"/>
                <a:gd name="T41" fmla="*/ 1 h 649"/>
                <a:gd name="T42" fmla="*/ 516 w 524"/>
                <a:gd name="T43" fmla="*/ 287 h 649"/>
                <a:gd name="T44" fmla="*/ 432 w 524"/>
                <a:gd name="T45" fmla="*/ 513 h 649"/>
                <a:gd name="T46" fmla="*/ 142 w 524"/>
                <a:gd name="T47" fmla="*/ 648 h 649"/>
                <a:gd name="T48" fmla="*/ 137 w 524"/>
                <a:gd name="T49" fmla="*/ 649 h 649"/>
                <a:gd name="T50" fmla="*/ 43 w 524"/>
                <a:gd name="T51" fmla="*/ 478 h 649"/>
                <a:gd name="T52" fmla="*/ 37 w 524"/>
                <a:gd name="T53" fmla="*/ 537 h 649"/>
                <a:gd name="T54" fmla="*/ 24 w 524"/>
                <a:gd name="T55" fmla="*/ 545 h 649"/>
                <a:gd name="T56" fmla="*/ 13 w 524"/>
                <a:gd name="T57" fmla="*/ 565 h 649"/>
                <a:gd name="T58" fmla="*/ 137 w 524"/>
                <a:gd name="T59" fmla="*/ 641 h 649"/>
                <a:gd name="T60" fmla="*/ 141 w 524"/>
                <a:gd name="T61" fmla="*/ 640 h 649"/>
                <a:gd name="T62" fmla="*/ 426 w 524"/>
                <a:gd name="T63" fmla="*/ 508 h 649"/>
                <a:gd name="T64" fmla="*/ 508 w 524"/>
                <a:gd name="T65" fmla="*/ 288 h 649"/>
                <a:gd name="T66" fmla="*/ 362 w 524"/>
                <a:gd name="T67" fmla="*/ 10 h 649"/>
                <a:gd name="T68" fmla="*/ 181 w 524"/>
                <a:gd name="T69" fmla="*/ 232 h 649"/>
                <a:gd name="T70" fmla="*/ 208 w 524"/>
                <a:gd name="T71" fmla="*/ 253 h 649"/>
                <a:gd name="T72" fmla="*/ 223 w 524"/>
                <a:gd name="T73" fmla="*/ 250 h 649"/>
                <a:gd name="T74" fmla="*/ 234 w 524"/>
                <a:gd name="T75" fmla="*/ 243 h 649"/>
                <a:gd name="T76" fmla="*/ 323 w 524"/>
                <a:gd name="T77" fmla="*/ 235 h 649"/>
                <a:gd name="T78" fmla="*/ 392 w 524"/>
                <a:gd name="T79" fmla="*/ 357 h 649"/>
                <a:gd name="T80" fmla="*/ 272 w 524"/>
                <a:gd name="T81" fmla="*/ 513 h 649"/>
                <a:gd name="T82" fmla="*/ 105 w 524"/>
                <a:gd name="T83" fmla="*/ 559 h 649"/>
                <a:gd name="T84" fmla="*/ 50 w 524"/>
                <a:gd name="T85" fmla="*/ 488 h 649"/>
                <a:gd name="T86" fmla="*/ 43 w 524"/>
                <a:gd name="T87" fmla="*/ 478 h 6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4" h="649">
                  <a:moveTo>
                    <a:pt x="137" y="649"/>
                  </a:moveTo>
                  <a:cubicBezTo>
                    <a:pt x="46" y="649"/>
                    <a:pt x="11" y="590"/>
                    <a:pt x="5" y="567"/>
                  </a:cubicBezTo>
                  <a:cubicBezTo>
                    <a:pt x="0" y="550"/>
                    <a:pt x="9" y="545"/>
                    <a:pt x="20" y="538"/>
                  </a:cubicBezTo>
                  <a:cubicBezTo>
                    <a:pt x="24" y="536"/>
                    <a:pt x="28" y="534"/>
                    <a:pt x="32" y="531"/>
                  </a:cubicBezTo>
                  <a:cubicBezTo>
                    <a:pt x="43" y="523"/>
                    <a:pt x="37" y="484"/>
                    <a:pt x="30" y="462"/>
                  </a:cubicBezTo>
                  <a:cubicBezTo>
                    <a:pt x="30" y="460"/>
                    <a:pt x="31" y="458"/>
                    <a:pt x="32" y="457"/>
                  </a:cubicBezTo>
                  <a:cubicBezTo>
                    <a:pt x="34" y="456"/>
                    <a:pt x="36" y="457"/>
                    <a:pt x="37" y="458"/>
                  </a:cubicBezTo>
                  <a:cubicBezTo>
                    <a:pt x="57" y="484"/>
                    <a:pt x="57" y="484"/>
                    <a:pt x="57" y="484"/>
                  </a:cubicBezTo>
                  <a:cubicBezTo>
                    <a:pt x="57" y="484"/>
                    <a:pt x="57" y="485"/>
                    <a:pt x="57" y="485"/>
                  </a:cubicBezTo>
                  <a:cubicBezTo>
                    <a:pt x="68" y="520"/>
                    <a:pt x="85" y="542"/>
                    <a:pt x="108" y="552"/>
                  </a:cubicBezTo>
                  <a:cubicBezTo>
                    <a:pt x="154" y="569"/>
                    <a:pt x="218" y="536"/>
                    <a:pt x="268" y="506"/>
                  </a:cubicBezTo>
                  <a:cubicBezTo>
                    <a:pt x="356" y="453"/>
                    <a:pt x="384" y="417"/>
                    <a:pt x="384" y="357"/>
                  </a:cubicBezTo>
                  <a:cubicBezTo>
                    <a:pt x="384" y="307"/>
                    <a:pt x="350" y="257"/>
                    <a:pt x="319" y="243"/>
                  </a:cubicBezTo>
                  <a:cubicBezTo>
                    <a:pt x="297" y="233"/>
                    <a:pt x="264" y="236"/>
                    <a:pt x="237" y="250"/>
                  </a:cubicBezTo>
                  <a:cubicBezTo>
                    <a:pt x="233" y="253"/>
                    <a:pt x="230" y="255"/>
                    <a:pt x="227" y="256"/>
                  </a:cubicBezTo>
                  <a:cubicBezTo>
                    <a:pt x="219" y="262"/>
                    <a:pt x="212" y="266"/>
                    <a:pt x="203" y="260"/>
                  </a:cubicBezTo>
                  <a:cubicBezTo>
                    <a:pt x="198" y="257"/>
                    <a:pt x="174" y="237"/>
                    <a:pt x="173" y="236"/>
                  </a:cubicBezTo>
                  <a:cubicBezTo>
                    <a:pt x="171" y="234"/>
                    <a:pt x="171" y="232"/>
                    <a:pt x="172" y="230"/>
                  </a:cubicBezTo>
                  <a:cubicBezTo>
                    <a:pt x="358" y="1"/>
                    <a:pt x="358" y="1"/>
                    <a:pt x="358" y="1"/>
                  </a:cubicBezTo>
                  <a:cubicBezTo>
                    <a:pt x="359" y="0"/>
                    <a:pt x="360" y="0"/>
                    <a:pt x="361" y="0"/>
                  </a:cubicBezTo>
                  <a:cubicBezTo>
                    <a:pt x="362" y="0"/>
                    <a:pt x="363" y="0"/>
                    <a:pt x="364" y="1"/>
                  </a:cubicBezTo>
                  <a:cubicBezTo>
                    <a:pt x="443" y="72"/>
                    <a:pt x="509" y="221"/>
                    <a:pt x="516" y="287"/>
                  </a:cubicBezTo>
                  <a:cubicBezTo>
                    <a:pt x="524" y="370"/>
                    <a:pt x="496" y="446"/>
                    <a:pt x="432" y="513"/>
                  </a:cubicBezTo>
                  <a:cubicBezTo>
                    <a:pt x="354" y="595"/>
                    <a:pt x="243" y="646"/>
                    <a:pt x="142" y="648"/>
                  </a:cubicBezTo>
                  <a:cubicBezTo>
                    <a:pt x="140" y="648"/>
                    <a:pt x="139" y="649"/>
                    <a:pt x="137" y="649"/>
                  </a:cubicBezTo>
                  <a:close/>
                  <a:moveTo>
                    <a:pt x="43" y="478"/>
                  </a:moveTo>
                  <a:cubicBezTo>
                    <a:pt x="46" y="498"/>
                    <a:pt x="49" y="528"/>
                    <a:pt x="37" y="537"/>
                  </a:cubicBezTo>
                  <a:cubicBezTo>
                    <a:pt x="32" y="540"/>
                    <a:pt x="28" y="543"/>
                    <a:pt x="24" y="545"/>
                  </a:cubicBezTo>
                  <a:cubicBezTo>
                    <a:pt x="14" y="551"/>
                    <a:pt x="10" y="554"/>
                    <a:pt x="13" y="565"/>
                  </a:cubicBezTo>
                  <a:cubicBezTo>
                    <a:pt x="13" y="566"/>
                    <a:pt x="35" y="641"/>
                    <a:pt x="137" y="641"/>
                  </a:cubicBezTo>
                  <a:cubicBezTo>
                    <a:pt x="139" y="641"/>
                    <a:pt x="140" y="640"/>
                    <a:pt x="141" y="640"/>
                  </a:cubicBezTo>
                  <a:cubicBezTo>
                    <a:pt x="241" y="638"/>
                    <a:pt x="350" y="588"/>
                    <a:pt x="426" y="508"/>
                  </a:cubicBezTo>
                  <a:cubicBezTo>
                    <a:pt x="488" y="442"/>
                    <a:pt x="515" y="368"/>
                    <a:pt x="508" y="288"/>
                  </a:cubicBezTo>
                  <a:cubicBezTo>
                    <a:pt x="501" y="226"/>
                    <a:pt x="437" y="80"/>
                    <a:pt x="362" y="10"/>
                  </a:cubicBezTo>
                  <a:cubicBezTo>
                    <a:pt x="181" y="232"/>
                    <a:pt x="181" y="232"/>
                    <a:pt x="181" y="232"/>
                  </a:cubicBezTo>
                  <a:cubicBezTo>
                    <a:pt x="189" y="239"/>
                    <a:pt x="204" y="251"/>
                    <a:pt x="208" y="253"/>
                  </a:cubicBezTo>
                  <a:cubicBezTo>
                    <a:pt x="212" y="256"/>
                    <a:pt x="214" y="256"/>
                    <a:pt x="223" y="250"/>
                  </a:cubicBezTo>
                  <a:cubicBezTo>
                    <a:pt x="226" y="248"/>
                    <a:pt x="229" y="246"/>
                    <a:pt x="234" y="243"/>
                  </a:cubicBezTo>
                  <a:cubicBezTo>
                    <a:pt x="262" y="227"/>
                    <a:pt x="298" y="224"/>
                    <a:pt x="323" y="235"/>
                  </a:cubicBezTo>
                  <a:cubicBezTo>
                    <a:pt x="356" y="251"/>
                    <a:pt x="392" y="303"/>
                    <a:pt x="392" y="357"/>
                  </a:cubicBezTo>
                  <a:cubicBezTo>
                    <a:pt x="392" y="420"/>
                    <a:pt x="363" y="458"/>
                    <a:pt x="272" y="513"/>
                  </a:cubicBezTo>
                  <a:cubicBezTo>
                    <a:pt x="220" y="544"/>
                    <a:pt x="154" y="578"/>
                    <a:pt x="105" y="559"/>
                  </a:cubicBezTo>
                  <a:cubicBezTo>
                    <a:pt x="80" y="549"/>
                    <a:pt x="61" y="525"/>
                    <a:pt x="50" y="488"/>
                  </a:cubicBezTo>
                  <a:lnTo>
                    <a:pt x="43" y="47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8" name="Freeform 106"/>
            <p:cNvSpPr/>
            <p:nvPr/>
          </p:nvSpPr>
          <p:spPr bwMode="auto">
            <a:xfrm>
              <a:off x="5975351" y="1046163"/>
              <a:ext cx="1312863" cy="1885950"/>
            </a:xfrm>
            <a:custGeom>
              <a:avLst/>
              <a:gdLst>
                <a:gd name="T0" fmla="*/ 434 w 440"/>
                <a:gd name="T1" fmla="*/ 280 h 631"/>
                <a:gd name="T2" fmla="*/ 288 w 440"/>
                <a:gd name="T3" fmla="*/ 0 h 631"/>
                <a:gd name="T4" fmla="*/ 260 w 440"/>
                <a:gd name="T5" fmla="*/ 33 h 631"/>
                <a:gd name="T6" fmla="*/ 402 w 440"/>
                <a:gd name="T7" fmla="*/ 289 h 631"/>
                <a:gd name="T8" fmla="*/ 320 w 440"/>
                <a:gd name="T9" fmla="*/ 496 h 631"/>
                <a:gd name="T10" fmla="*/ 35 w 440"/>
                <a:gd name="T11" fmla="*/ 621 h 631"/>
                <a:gd name="T12" fmla="*/ 0 w 440"/>
                <a:gd name="T13" fmla="*/ 618 h 631"/>
                <a:gd name="T14" fmla="*/ 67 w 440"/>
                <a:gd name="T15" fmla="*/ 630 h 631"/>
                <a:gd name="T16" fmla="*/ 351 w 440"/>
                <a:gd name="T17" fmla="*/ 498 h 631"/>
                <a:gd name="T18" fmla="*/ 434 w 440"/>
                <a:gd name="T19" fmla="*/ 280 h 6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0" h="631">
                  <a:moveTo>
                    <a:pt x="434" y="280"/>
                  </a:moveTo>
                  <a:cubicBezTo>
                    <a:pt x="427" y="212"/>
                    <a:pt x="362" y="66"/>
                    <a:pt x="288" y="0"/>
                  </a:cubicBezTo>
                  <a:cubicBezTo>
                    <a:pt x="260" y="33"/>
                    <a:pt x="260" y="33"/>
                    <a:pt x="260" y="33"/>
                  </a:cubicBezTo>
                  <a:cubicBezTo>
                    <a:pt x="331" y="98"/>
                    <a:pt x="395" y="228"/>
                    <a:pt x="402" y="289"/>
                  </a:cubicBezTo>
                  <a:cubicBezTo>
                    <a:pt x="408" y="353"/>
                    <a:pt x="391" y="426"/>
                    <a:pt x="320" y="496"/>
                  </a:cubicBezTo>
                  <a:cubicBezTo>
                    <a:pt x="247" y="567"/>
                    <a:pt x="140" y="619"/>
                    <a:pt x="35" y="621"/>
                  </a:cubicBezTo>
                  <a:cubicBezTo>
                    <a:pt x="21" y="621"/>
                    <a:pt x="11" y="619"/>
                    <a:pt x="0" y="618"/>
                  </a:cubicBezTo>
                  <a:cubicBezTo>
                    <a:pt x="18" y="625"/>
                    <a:pt x="39" y="631"/>
                    <a:pt x="67" y="630"/>
                  </a:cubicBezTo>
                  <a:cubicBezTo>
                    <a:pt x="175" y="626"/>
                    <a:pt x="279" y="573"/>
                    <a:pt x="351" y="498"/>
                  </a:cubicBezTo>
                  <a:cubicBezTo>
                    <a:pt x="422" y="424"/>
                    <a:pt x="440" y="347"/>
                    <a:pt x="434" y="280"/>
                  </a:cubicBezTo>
                  <a:close/>
                </a:path>
              </a:pathLst>
            </a:custGeom>
            <a:solidFill>
              <a:srgbClr val="5AB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9" name="Freeform 107"/>
            <p:cNvSpPr/>
            <p:nvPr/>
          </p:nvSpPr>
          <p:spPr bwMode="auto">
            <a:xfrm>
              <a:off x="6291263" y="1038225"/>
              <a:ext cx="665163" cy="752475"/>
            </a:xfrm>
            <a:custGeom>
              <a:avLst/>
              <a:gdLst>
                <a:gd name="T0" fmla="*/ 180 w 223"/>
                <a:gd name="T1" fmla="*/ 0 h 252"/>
                <a:gd name="T2" fmla="*/ 0 w 223"/>
                <a:gd name="T3" fmla="*/ 220 h 252"/>
                <a:gd name="T4" fmla="*/ 27 w 223"/>
                <a:gd name="T5" fmla="*/ 244 h 252"/>
                <a:gd name="T6" fmla="*/ 57 w 223"/>
                <a:gd name="T7" fmla="*/ 233 h 252"/>
                <a:gd name="T8" fmla="*/ 88 w 223"/>
                <a:gd name="T9" fmla="*/ 223 h 252"/>
                <a:gd name="T10" fmla="*/ 95 w 223"/>
                <a:gd name="T11" fmla="*/ 214 h 252"/>
                <a:gd name="T12" fmla="*/ 223 w 223"/>
                <a:gd name="T13" fmla="*/ 49 h 252"/>
                <a:gd name="T14" fmla="*/ 180 w 223"/>
                <a:gd name="T15" fmla="*/ 0 h 2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3" h="252">
                  <a:moveTo>
                    <a:pt x="180" y="0"/>
                  </a:moveTo>
                  <a:cubicBezTo>
                    <a:pt x="0" y="220"/>
                    <a:pt x="0" y="220"/>
                    <a:pt x="0" y="220"/>
                  </a:cubicBezTo>
                  <a:cubicBezTo>
                    <a:pt x="0" y="220"/>
                    <a:pt x="23" y="240"/>
                    <a:pt x="27" y="244"/>
                  </a:cubicBezTo>
                  <a:cubicBezTo>
                    <a:pt x="33" y="252"/>
                    <a:pt x="41" y="242"/>
                    <a:pt x="57" y="233"/>
                  </a:cubicBezTo>
                  <a:cubicBezTo>
                    <a:pt x="67" y="228"/>
                    <a:pt x="78" y="225"/>
                    <a:pt x="88" y="223"/>
                  </a:cubicBezTo>
                  <a:cubicBezTo>
                    <a:pt x="95" y="214"/>
                    <a:pt x="95" y="214"/>
                    <a:pt x="95" y="214"/>
                  </a:cubicBezTo>
                  <a:cubicBezTo>
                    <a:pt x="223" y="49"/>
                    <a:pt x="223" y="49"/>
                    <a:pt x="223" y="49"/>
                  </a:cubicBezTo>
                  <a:cubicBezTo>
                    <a:pt x="209" y="30"/>
                    <a:pt x="195" y="13"/>
                    <a:pt x="180" y="0"/>
                  </a:cubicBezTo>
                  <a:close/>
                </a:path>
              </a:pathLst>
            </a:custGeom>
            <a:solidFill>
              <a:srgbClr val="58AFD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0" name="Oval 108"/>
            <p:cNvSpPr>
              <a:spLocks noChangeArrowheads="1"/>
            </p:cNvSpPr>
            <p:nvPr/>
          </p:nvSpPr>
          <p:spPr bwMode="auto">
            <a:xfrm>
              <a:off x="6440488" y="1255713"/>
              <a:ext cx="382588" cy="379412"/>
            </a:xfrm>
            <a:prstGeom prst="ellipse">
              <a:avLst/>
            </a:prstGeom>
            <a:solidFill>
              <a:srgbClr val="50A4D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1" name="Freeform 109"/>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2" name="Freeform 110"/>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3" name="Freeform 111"/>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4" name="Freeform 112"/>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5" name="Freeform 113"/>
            <p:cNvSpPr/>
            <p:nvPr/>
          </p:nvSpPr>
          <p:spPr bwMode="auto">
            <a:xfrm>
              <a:off x="6799263" y="612775"/>
              <a:ext cx="282575" cy="323850"/>
            </a:xfrm>
            <a:custGeom>
              <a:avLst/>
              <a:gdLst>
                <a:gd name="T0" fmla="*/ 178 w 178"/>
                <a:gd name="T1" fmla="*/ 44 h 204"/>
                <a:gd name="T2" fmla="*/ 122 w 178"/>
                <a:gd name="T3" fmla="*/ 0 h 204"/>
                <a:gd name="T4" fmla="*/ 0 w 178"/>
                <a:gd name="T5" fmla="*/ 160 h 204"/>
                <a:gd name="T6" fmla="*/ 54 w 178"/>
                <a:gd name="T7" fmla="*/ 204 h 204"/>
                <a:gd name="T8" fmla="*/ 178 w 178"/>
                <a:gd name="T9" fmla="*/ 44 h 204"/>
              </a:gdLst>
              <a:ahLst/>
              <a:cxnLst>
                <a:cxn ang="0">
                  <a:pos x="T0" y="T1"/>
                </a:cxn>
                <a:cxn ang="0">
                  <a:pos x="T2" y="T3"/>
                </a:cxn>
                <a:cxn ang="0">
                  <a:pos x="T4" y="T5"/>
                </a:cxn>
                <a:cxn ang="0">
                  <a:pos x="T6" y="T7"/>
                </a:cxn>
                <a:cxn ang="0">
                  <a:pos x="T8" y="T9"/>
                </a:cxn>
              </a:cxnLst>
              <a:rect l="0" t="0" r="r" b="b"/>
              <a:pathLst>
                <a:path w="178" h="204">
                  <a:moveTo>
                    <a:pt x="178" y="44"/>
                  </a:moveTo>
                  <a:lnTo>
                    <a:pt x="122" y="0"/>
                  </a:lnTo>
                  <a:lnTo>
                    <a:pt x="0" y="160"/>
                  </a:lnTo>
                  <a:lnTo>
                    <a:pt x="54" y="204"/>
                  </a:lnTo>
                  <a:lnTo>
                    <a:pt x="178" y="44"/>
                  </a:lnTo>
                  <a:close/>
                </a:path>
              </a:pathLst>
            </a:custGeom>
            <a:solidFill>
              <a:srgbClr val="DCD7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6" name="Freeform 114"/>
            <p:cNvSpPr/>
            <p:nvPr/>
          </p:nvSpPr>
          <p:spPr bwMode="auto">
            <a:xfrm>
              <a:off x="5921376" y="690563"/>
              <a:ext cx="1023938" cy="1111250"/>
            </a:xfrm>
            <a:custGeom>
              <a:avLst/>
              <a:gdLst>
                <a:gd name="T0" fmla="*/ 330 w 343"/>
                <a:gd name="T1" fmla="*/ 87 h 372"/>
                <a:gd name="T2" fmla="*/ 229 w 343"/>
                <a:gd name="T3" fmla="*/ 8 h 372"/>
                <a:gd name="T4" fmla="*/ 197 w 343"/>
                <a:gd name="T5" fmla="*/ 11 h 372"/>
                <a:gd name="T6" fmla="*/ 50 w 343"/>
                <a:gd name="T7" fmla="*/ 200 h 372"/>
                <a:gd name="T8" fmla="*/ 14 w 343"/>
                <a:gd name="T9" fmla="*/ 247 h 372"/>
                <a:gd name="T10" fmla="*/ 0 w 343"/>
                <a:gd name="T11" fmla="*/ 264 h 372"/>
                <a:gd name="T12" fmla="*/ 19 w 343"/>
                <a:gd name="T13" fmla="*/ 279 h 372"/>
                <a:gd name="T14" fmla="*/ 120 w 343"/>
                <a:gd name="T15" fmla="*/ 357 h 372"/>
                <a:gd name="T16" fmla="*/ 139 w 343"/>
                <a:gd name="T17" fmla="*/ 372 h 372"/>
                <a:gd name="T18" fmla="*/ 152 w 343"/>
                <a:gd name="T19" fmla="*/ 355 h 372"/>
                <a:gd name="T20" fmla="*/ 189 w 343"/>
                <a:gd name="T21" fmla="*/ 307 h 372"/>
                <a:gd name="T22" fmla="*/ 336 w 343"/>
                <a:gd name="T23" fmla="*/ 118 h 372"/>
                <a:gd name="T24" fmla="*/ 330 w 343"/>
                <a:gd name="T25" fmla="*/ 87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3" h="372">
                  <a:moveTo>
                    <a:pt x="330" y="87"/>
                  </a:moveTo>
                  <a:cubicBezTo>
                    <a:pt x="229" y="8"/>
                    <a:pt x="229" y="8"/>
                    <a:pt x="229" y="8"/>
                  </a:cubicBezTo>
                  <a:cubicBezTo>
                    <a:pt x="219" y="0"/>
                    <a:pt x="204" y="1"/>
                    <a:pt x="197" y="11"/>
                  </a:cubicBezTo>
                  <a:cubicBezTo>
                    <a:pt x="50" y="200"/>
                    <a:pt x="50" y="200"/>
                    <a:pt x="50" y="200"/>
                  </a:cubicBezTo>
                  <a:cubicBezTo>
                    <a:pt x="14" y="247"/>
                    <a:pt x="14" y="247"/>
                    <a:pt x="14" y="247"/>
                  </a:cubicBezTo>
                  <a:cubicBezTo>
                    <a:pt x="0" y="264"/>
                    <a:pt x="0" y="264"/>
                    <a:pt x="0" y="264"/>
                  </a:cubicBezTo>
                  <a:cubicBezTo>
                    <a:pt x="19" y="279"/>
                    <a:pt x="19" y="279"/>
                    <a:pt x="19" y="279"/>
                  </a:cubicBezTo>
                  <a:cubicBezTo>
                    <a:pt x="120" y="357"/>
                    <a:pt x="120" y="357"/>
                    <a:pt x="120" y="357"/>
                  </a:cubicBezTo>
                  <a:cubicBezTo>
                    <a:pt x="139" y="372"/>
                    <a:pt x="139" y="372"/>
                    <a:pt x="139" y="372"/>
                  </a:cubicBezTo>
                  <a:cubicBezTo>
                    <a:pt x="152" y="355"/>
                    <a:pt x="152" y="355"/>
                    <a:pt x="152" y="355"/>
                  </a:cubicBezTo>
                  <a:cubicBezTo>
                    <a:pt x="189" y="307"/>
                    <a:pt x="189" y="307"/>
                    <a:pt x="189" y="307"/>
                  </a:cubicBezTo>
                  <a:cubicBezTo>
                    <a:pt x="336" y="118"/>
                    <a:pt x="336" y="118"/>
                    <a:pt x="336" y="118"/>
                  </a:cubicBezTo>
                  <a:cubicBezTo>
                    <a:pt x="343" y="109"/>
                    <a:pt x="341" y="95"/>
                    <a:pt x="330" y="87"/>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7" name="Freeform 115"/>
            <p:cNvSpPr>
              <a:spLocks noEditPoints="1"/>
            </p:cNvSpPr>
            <p:nvPr/>
          </p:nvSpPr>
          <p:spPr bwMode="auto">
            <a:xfrm>
              <a:off x="5908676" y="684213"/>
              <a:ext cx="1042988" cy="1130300"/>
            </a:xfrm>
            <a:custGeom>
              <a:avLst/>
              <a:gdLst>
                <a:gd name="T0" fmla="*/ 143 w 349"/>
                <a:gd name="T1" fmla="*/ 378 h 378"/>
                <a:gd name="T2" fmla="*/ 141 w 349"/>
                <a:gd name="T3" fmla="*/ 377 h 378"/>
                <a:gd name="T4" fmla="*/ 2 w 349"/>
                <a:gd name="T5" fmla="*/ 269 h 378"/>
                <a:gd name="T6" fmla="*/ 1 w 349"/>
                <a:gd name="T7" fmla="*/ 264 h 378"/>
                <a:gd name="T8" fmla="*/ 198 w 349"/>
                <a:gd name="T9" fmla="*/ 10 h 378"/>
                <a:gd name="T10" fmla="*/ 215 w 349"/>
                <a:gd name="T11" fmla="*/ 1 h 378"/>
                <a:gd name="T12" fmla="*/ 235 w 349"/>
                <a:gd name="T13" fmla="*/ 7 h 378"/>
                <a:gd name="T14" fmla="*/ 337 w 349"/>
                <a:gd name="T15" fmla="*/ 85 h 378"/>
                <a:gd name="T16" fmla="*/ 348 w 349"/>
                <a:gd name="T17" fmla="*/ 103 h 378"/>
                <a:gd name="T18" fmla="*/ 343 w 349"/>
                <a:gd name="T19" fmla="*/ 123 h 378"/>
                <a:gd name="T20" fmla="*/ 146 w 349"/>
                <a:gd name="T21" fmla="*/ 376 h 378"/>
                <a:gd name="T22" fmla="*/ 143 w 349"/>
                <a:gd name="T23" fmla="*/ 378 h 378"/>
                <a:gd name="T24" fmla="*/ 143 w 349"/>
                <a:gd name="T25" fmla="*/ 378 h 378"/>
                <a:gd name="T26" fmla="*/ 10 w 349"/>
                <a:gd name="T27" fmla="*/ 266 h 378"/>
                <a:gd name="T28" fmla="*/ 142 w 349"/>
                <a:gd name="T29" fmla="*/ 368 h 378"/>
                <a:gd name="T30" fmla="*/ 336 w 349"/>
                <a:gd name="T31" fmla="*/ 118 h 378"/>
                <a:gd name="T32" fmla="*/ 340 w 349"/>
                <a:gd name="T33" fmla="*/ 105 h 378"/>
                <a:gd name="T34" fmla="*/ 332 w 349"/>
                <a:gd name="T35" fmla="*/ 92 h 378"/>
                <a:gd name="T36" fmla="*/ 332 w 349"/>
                <a:gd name="T37" fmla="*/ 92 h 378"/>
                <a:gd name="T38" fmla="*/ 231 w 349"/>
                <a:gd name="T39" fmla="*/ 13 h 378"/>
                <a:gd name="T40" fmla="*/ 216 w 349"/>
                <a:gd name="T41" fmla="*/ 9 h 378"/>
                <a:gd name="T42" fmla="*/ 204 w 349"/>
                <a:gd name="T43" fmla="*/ 15 h 378"/>
                <a:gd name="T44" fmla="*/ 10 w 349"/>
                <a:gd name="T45" fmla="*/ 266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49" h="378">
                  <a:moveTo>
                    <a:pt x="143" y="378"/>
                  </a:moveTo>
                  <a:cubicBezTo>
                    <a:pt x="142" y="378"/>
                    <a:pt x="141" y="378"/>
                    <a:pt x="141" y="377"/>
                  </a:cubicBezTo>
                  <a:cubicBezTo>
                    <a:pt x="2" y="269"/>
                    <a:pt x="2" y="269"/>
                    <a:pt x="2" y="269"/>
                  </a:cubicBezTo>
                  <a:cubicBezTo>
                    <a:pt x="0" y="268"/>
                    <a:pt x="0" y="266"/>
                    <a:pt x="1" y="264"/>
                  </a:cubicBezTo>
                  <a:cubicBezTo>
                    <a:pt x="198" y="10"/>
                    <a:pt x="198" y="10"/>
                    <a:pt x="198" y="10"/>
                  </a:cubicBezTo>
                  <a:cubicBezTo>
                    <a:pt x="202" y="5"/>
                    <a:pt x="208" y="1"/>
                    <a:pt x="215" y="1"/>
                  </a:cubicBezTo>
                  <a:cubicBezTo>
                    <a:pt x="223" y="0"/>
                    <a:pt x="230" y="2"/>
                    <a:pt x="235" y="7"/>
                  </a:cubicBezTo>
                  <a:cubicBezTo>
                    <a:pt x="337" y="85"/>
                    <a:pt x="337" y="85"/>
                    <a:pt x="337" y="85"/>
                  </a:cubicBezTo>
                  <a:cubicBezTo>
                    <a:pt x="343" y="90"/>
                    <a:pt x="347" y="96"/>
                    <a:pt x="348" y="103"/>
                  </a:cubicBezTo>
                  <a:cubicBezTo>
                    <a:pt x="349" y="110"/>
                    <a:pt x="347" y="117"/>
                    <a:pt x="343" y="123"/>
                  </a:cubicBezTo>
                  <a:cubicBezTo>
                    <a:pt x="146" y="376"/>
                    <a:pt x="146" y="376"/>
                    <a:pt x="146" y="376"/>
                  </a:cubicBezTo>
                  <a:cubicBezTo>
                    <a:pt x="145" y="377"/>
                    <a:pt x="145" y="378"/>
                    <a:pt x="143" y="378"/>
                  </a:cubicBezTo>
                  <a:cubicBezTo>
                    <a:pt x="143" y="378"/>
                    <a:pt x="143" y="378"/>
                    <a:pt x="143" y="378"/>
                  </a:cubicBezTo>
                  <a:close/>
                  <a:moveTo>
                    <a:pt x="10" y="266"/>
                  </a:moveTo>
                  <a:cubicBezTo>
                    <a:pt x="142" y="368"/>
                    <a:pt x="142" y="368"/>
                    <a:pt x="142" y="368"/>
                  </a:cubicBezTo>
                  <a:cubicBezTo>
                    <a:pt x="336" y="118"/>
                    <a:pt x="336" y="118"/>
                    <a:pt x="336" y="118"/>
                  </a:cubicBezTo>
                  <a:cubicBezTo>
                    <a:pt x="339" y="114"/>
                    <a:pt x="341" y="109"/>
                    <a:pt x="340" y="105"/>
                  </a:cubicBezTo>
                  <a:cubicBezTo>
                    <a:pt x="339" y="100"/>
                    <a:pt x="336" y="95"/>
                    <a:pt x="332" y="92"/>
                  </a:cubicBezTo>
                  <a:cubicBezTo>
                    <a:pt x="332" y="92"/>
                    <a:pt x="332" y="92"/>
                    <a:pt x="332" y="92"/>
                  </a:cubicBezTo>
                  <a:cubicBezTo>
                    <a:pt x="231" y="13"/>
                    <a:pt x="231" y="13"/>
                    <a:pt x="231" y="13"/>
                  </a:cubicBezTo>
                  <a:cubicBezTo>
                    <a:pt x="226" y="10"/>
                    <a:pt x="221" y="8"/>
                    <a:pt x="216" y="9"/>
                  </a:cubicBezTo>
                  <a:cubicBezTo>
                    <a:pt x="211" y="9"/>
                    <a:pt x="207" y="11"/>
                    <a:pt x="204" y="15"/>
                  </a:cubicBezTo>
                  <a:lnTo>
                    <a:pt x="10" y="266"/>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8" name="Freeform 116"/>
            <p:cNvSpPr/>
            <p:nvPr/>
          </p:nvSpPr>
          <p:spPr bwMode="auto">
            <a:xfrm>
              <a:off x="6135688" y="839788"/>
              <a:ext cx="796925" cy="944562"/>
            </a:xfrm>
            <a:custGeom>
              <a:avLst/>
              <a:gdLst>
                <a:gd name="T0" fmla="*/ 258 w 267"/>
                <a:gd name="T1" fmla="*/ 69 h 316"/>
                <a:gd name="T2" fmla="*/ 253 w 267"/>
                <a:gd name="T3" fmla="*/ 38 h 316"/>
                <a:gd name="T4" fmla="*/ 205 w 267"/>
                <a:gd name="T5" fmla="*/ 0 h 316"/>
                <a:gd name="T6" fmla="*/ 0 w 267"/>
                <a:gd name="T7" fmla="*/ 265 h 316"/>
                <a:gd name="T8" fmla="*/ 48 w 267"/>
                <a:gd name="T9" fmla="*/ 302 h 316"/>
                <a:gd name="T10" fmla="*/ 66 w 267"/>
                <a:gd name="T11" fmla="*/ 316 h 316"/>
                <a:gd name="T12" fmla="*/ 80 w 267"/>
                <a:gd name="T13" fmla="*/ 299 h 316"/>
                <a:gd name="T14" fmla="*/ 115 w 267"/>
                <a:gd name="T15" fmla="*/ 253 h 316"/>
                <a:gd name="T16" fmla="*/ 258 w 267"/>
                <a:gd name="T17" fmla="*/ 69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7" h="316">
                  <a:moveTo>
                    <a:pt x="258" y="69"/>
                  </a:moveTo>
                  <a:cubicBezTo>
                    <a:pt x="266" y="60"/>
                    <a:pt x="267" y="47"/>
                    <a:pt x="253" y="38"/>
                  </a:cubicBezTo>
                  <a:cubicBezTo>
                    <a:pt x="205" y="0"/>
                    <a:pt x="205" y="0"/>
                    <a:pt x="205" y="0"/>
                  </a:cubicBezTo>
                  <a:cubicBezTo>
                    <a:pt x="0" y="265"/>
                    <a:pt x="0" y="265"/>
                    <a:pt x="0" y="265"/>
                  </a:cubicBezTo>
                  <a:cubicBezTo>
                    <a:pt x="48" y="302"/>
                    <a:pt x="48" y="302"/>
                    <a:pt x="48" y="302"/>
                  </a:cubicBezTo>
                  <a:cubicBezTo>
                    <a:pt x="66" y="316"/>
                    <a:pt x="66" y="316"/>
                    <a:pt x="66" y="316"/>
                  </a:cubicBezTo>
                  <a:cubicBezTo>
                    <a:pt x="80" y="299"/>
                    <a:pt x="80" y="299"/>
                    <a:pt x="80" y="299"/>
                  </a:cubicBezTo>
                  <a:cubicBezTo>
                    <a:pt x="115" y="253"/>
                    <a:pt x="115" y="253"/>
                    <a:pt x="115" y="253"/>
                  </a:cubicBezTo>
                  <a:lnTo>
                    <a:pt x="258" y="69"/>
                  </a:lnTo>
                  <a:close/>
                </a:path>
              </a:pathLst>
            </a:custGeom>
            <a:solidFill>
              <a:srgbClr val="F583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9" name="Freeform 117"/>
            <p:cNvSpPr/>
            <p:nvPr/>
          </p:nvSpPr>
          <p:spPr bwMode="auto">
            <a:xfrm>
              <a:off x="5932488" y="1431925"/>
              <a:ext cx="436563" cy="358775"/>
            </a:xfrm>
            <a:custGeom>
              <a:avLst/>
              <a:gdLst>
                <a:gd name="T0" fmla="*/ 275 w 275"/>
                <a:gd name="T1" fmla="*/ 194 h 226"/>
                <a:gd name="T2" fmla="*/ 27 w 275"/>
                <a:gd name="T3" fmla="*/ 0 h 226"/>
                <a:gd name="T4" fmla="*/ 0 w 275"/>
                <a:gd name="T5" fmla="*/ 32 h 226"/>
                <a:gd name="T6" fmla="*/ 251 w 275"/>
                <a:gd name="T7" fmla="*/ 226 h 226"/>
                <a:gd name="T8" fmla="*/ 275 w 275"/>
                <a:gd name="T9" fmla="*/ 194 h 226"/>
              </a:gdLst>
              <a:ahLst/>
              <a:cxnLst>
                <a:cxn ang="0">
                  <a:pos x="T0" y="T1"/>
                </a:cxn>
                <a:cxn ang="0">
                  <a:pos x="T2" y="T3"/>
                </a:cxn>
                <a:cxn ang="0">
                  <a:pos x="T4" y="T5"/>
                </a:cxn>
                <a:cxn ang="0">
                  <a:pos x="T6" y="T7"/>
                </a:cxn>
                <a:cxn ang="0">
                  <a:pos x="T8" y="T9"/>
                </a:cxn>
              </a:cxnLst>
              <a:rect l="0" t="0" r="r" b="b"/>
              <a:pathLst>
                <a:path w="275" h="226">
                  <a:moveTo>
                    <a:pt x="275" y="194"/>
                  </a:moveTo>
                  <a:lnTo>
                    <a:pt x="27" y="0"/>
                  </a:lnTo>
                  <a:lnTo>
                    <a:pt x="0" y="32"/>
                  </a:lnTo>
                  <a:lnTo>
                    <a:pt x="251" y="226"/>
                  </a:lnTo>
                  <a:lnTo>
                    <a:pt x="275" y="194"/>
                  </a:lnTo>
                  <a:close/>
                </a:path>
              </a:pathLst>
            </a:custGeom>
            <a:solidFill>
              <a:srgbClr val="EB7A7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0" name="Freeform 118"/>
            <p:cNvSpPr/>
            <p:nvPr/>
          </p:nvSpPr>
          <p:spPr bwMode="auto">
            <a:xfrm>
              <a:off x="6772276" y="398463"/>
              <a:ext cx="393700" cy="319087"/>
            </a:xfrm>
            <a:custGeom>
              <a:avLst/>
              <a:gdLst>
                <a:gd name="T0" fmla="*/ 127 w 132"/>
                <a:gd name="T1" fmla="*/ 90 h 107"/>
                <a:gd name="T2" fmla="*/ 16 w 132"/>
                <a:gd name="T3" fmla="*/ 3 h 107"/>
                <a:gd name="T4" fmla="*/ 3 w 132"/>
                <a:gd name="T5" fmla="*/ 5 h 107"/>
                <a:gd name="T6" fmla="*/ 3 w 132"/>
                <a:gd name="T7" fmla="*/ 5 h 107"/>
                <a:gd name="T8" fmla="*/ 4 w 132"/>
                <a:gd name="T9" fmla="*/ 18 h 107"/>
                <a:gd name="T10" fmla="*/ 116 w 132"/>
                <a:gd name="T11" fmla="*/ 104 h 107"/>
                <a:gd name="T12" fmla="*/ 128 w 132"/>
                <a:gd name="T13" fmla="*/ 102 h 107"/>
                <a:gd name="T14" fmla="*/ 128 w 132"/>
                <a:gd name="T15" fmla="*/ 102 h 107"/>
                <a:gd name="T16" fmla="*/ 127 w 132"/>
                <a:gd name="T17" fmla="*/ 9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90"/>
                  </a:moveTo>
                  <a:cubicBezTo>
                    <a:pt x="16" y="3"/>
                    <a:pt x="16" y="3"/>
                    <a:pt x="16" y="3"/>
                  </a:cubicBezTo>
                  <a:cubicBezTo>
                    <a:pt x="12" y="0"/>
                    <a:pt x="6" y="1"/>
                    <a:pt x="3" y="5"/>
                  </a:cubicBezTo>
                  <a:cubicBezTo>
                    <a:pt x="3" y="5"/>
                    <a:pt x="3" y="5"/>
                    <a:pt x="3" y="5"/>
                  </a:cubicBezTo>
                  <a:cubicBezTo>
                    <a:pt x="0" y="9"/>
                    <a:pt x="0" y="15"/>
                    <a:pt x="4" y="18"/>
                  </a:cubicBezTo>
                  <a:cubicBezTo>
                    <a:pt x="116" y="104"/>
                    <a:pt x="116" y="104"/>
                    <a:pt x="116" y="104"/>
                  </a:cubicBezTo>
                  <a:cubicBezTo>
                    <a:pt x="120" y="107"/>
                    <a:pt x="125" y="106"/>
                    <a:pt x="128" y="102"/>
                  </a:cubicBezTo>
                  <a:cubicBezTo>
                    <a:pt x="128" y="102"/>
                    <a:pt x="128" y="102"/>
                    <a:pt x="128" y="102"/>
                  </a:cubicBezTo>
                  <a:cubicBezTo>
                    <a:pt x="132" y="98"/>
                    <a:pt x="131" y="93"/>
                    <a:pt x="127" y="90"/>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1" name="Freeform 119"/>
            <p:cNvSpPr>
              <a:spLocks noEditPoints="1"/>
            </p:cNvSpPr>
            <p:nvPr/>
          </p:nvSpPr>
          <p:spPr bwMode="auto">
            <a:xfrm>
              <a:off x="6762751" y="385763"/>
              <a:ext cx="415925" cy="341312"/>
            </a:xfrm>
            <a:custGeom>
              <a:avLst/>
              <a:gdLst>
                <a:gd name="T0" fmla="*/ 124 w 139"/>
                <a:gd name="T1" fmla="*/ 114 h 114"/>
                <a:gd name="T2" fmla="*/ 116 w 139"/>
                <a:gd name="T3" fmla="*/ 111 h 114"/>
                <a:gd name="T4" fmla="*/ 5 w 139"/>
                <a:gd name="T5" fmla="*/ 25 h 114"/>
                <a:gd name="T6" fmla="*/ 0 w 139"/>
                <a:gd name="T7" fmla="*/ 16 h 114"/>
                <a:gd name="T8" fmla="*/ 3 w 139"/>
                <a:gd name="T9" fmla="*/ 7 h 114"/>
                <a:gd name="T10" fmla="*/ 21 w 139"/>
                <a:gd name="T11" fmla="*/ 4 h 114"/>
                <a:gd name="T12" fmla="*/ 132 w 139"/>
                <a:gd name="T13" fmla="*/ 90 h 114"/>
                <a:gd name="T14" fmla="*/ 132 w 139"/>
                <a:gd name="T15" fmla="*/ 90 h 114"/>
                <a:gd name="T16" fmla="*/ 135 w 139"/>
                <a:gd name="T17" fmla="*/ 109 h 114"/>
                <a:gd name="T18" fmla="*/ 124 w 139"/>
                <a:gd name="T19" fmla="*/ 114 h 114"/>
                <a:gd name="T20" fmla="*/ 13 w 139"/>
                <a:gd name="T21" fmla="*/ 9 h 114"/>
                <a:gd name="T22" fmla="*/ 9 w 139"/>
                <a:gd name="T23" fmla="*/ 11 h 114"/>
                <a:gd name="T24" fmla="*/ 8 w 139"/>
                <a:gd name="T25" fmla="*/ 15 h 114"/>
                <a:gd name="T26" fmla="*/ 10 w 139"/>
                <a:gd name="T27" fmla="*/ 19 h 114"/>
                <a:gd name="T28" fmla="*/ 121 w 139"/>
                <a:gd name="T29" fmla="*/ 105 h 114"/>
                <a:gd name="T30" fmla="*/ 128 w 139"/>
                <a:gd name="T31" fmla="*/ 104 h 114"/>
                <a:gd name="T32" fmla="*/ 129 w 139"/>
                <a:gd name="T33" fmla="*/ 100 h 114"/>
                <a:gd name="T34" fmla="*/ 127 w 139"/>
                <a:gd name="T35" fmla="*/ 97 h 114"/>
                <a:gd name="T36" fmla="*/ 16 w 139"/>
                <a:gd name="T37" fmla="*/ 11 h 114"/>
                <a:gd name="T38" fmla="*/ 13 w 139"/>
                <a:gd name="T39" fmla="*/ 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9" h="114">
                  <a:moveTo>
                    <a:pt x="124" y="114"/>
                  </a:moveTo>
                  <a:cubicBezTo>
                    <a:pt x="121" y="114"/>
                    <a:pt x="119" y="113"/>
                    <a:pt x="116" y="111"/>
                  </a:cubicBezTo>
                  <a:cubicBezTo>
                    <a:pt x="5" y="25"/>
                    <a:pt x="5" y="25"/>
                    <a:pt x="5" y="25"/>
                  </a:cubicBezTo>
                  <a:cubicBezTo>
                    <a:pt x="2" y="23"/>
                    <a:pt x="0" y="20"/>
                    <a:pt x="0" y="16"/>
                  </a:cubicBezTo>
                  <a:cubicBezTo>
                    <a:pt x="0" y="13"/>
                    <a:pt x="0" y="9"/>
                    <a:pt x="3" y="7"/>
                  </a:cubicBezTo>
                  <a:cubicBezTo>
                    <a:pt x="7" y="1"/>
                    <a:pt x="15" y="0"/>
                    <a:pt x="21" y="4"/>
                  </a:cubicBezTo>
                  <a:cubicBezTo>
                    <a:pt x="132" y="90"/>
                    <a:pt x="132" y="90"/>
                    <a:pt x="132" y="90"/>
                  </a:cubicBezTo>
                  <a:cubicBezTo>
                    <a:pt x="132" y="90"/>
                    <a:pt x="132" y="90"/>
                    <a:pt x="132" y="90"/>
                  </a:cubicBezTo>
                  <a:cubicBezTo>
                    <a:pt x="138" y="95"/>
                    <a:pt x="139" y="103"/>
                    <a:pt x="135" y="109"/>
                  </a:cubicBezTo>
                  <a:cubicBezTo>
                    <a:pt x="132" y="112"/>
                    <a:pt x="128" y="114"/>
                    <a:pt x="124" y="114"/>
                  </a:cubicBezTo>
                  <a:close/>
                  <a:moveTo>
                    <a:pt x="13" y="9"/>
                  </a:moveTo>
                  <a:cubicBezTo>
                    <a:pt x="12" y="9"/>
                    <a:pt x="10" y="10"/>
                    <a:pt x="9" y="11"/>
                  </a:cubicBezTo>
                  <a:cubicBezTo>
                    <a:pt x="8" y="13"/>
                    <a:pt x="8" y="14"/>
                    <a:pt x="8" y="15"/>
                  </a:cubicBezTo>
                  <a:cubicBezTo>
                    <a:pt x="8" y="17"/>
                    <a:pt x="9" y="18"/>
                    <a:pt x="10" y="19"/>
                  </a:cubicBezTo>
                  <a:cubicBezTo>
                    <a:pt x="121" y="105"/>
                    <a:pt x="121" y="105"/>
                    <a:pt x="121" y="105"/>
                  </a:cubicBezTo>
                  <a:cubicBezTo>
                    <a:pt x="123" y="107"/>
                    <a:pt x="127" y="106"/>
                    <a:pt x="128" y="104"/>
                  </a:cubicBezTo>
                  <a:cubicBezTo>
                    <a:pt x="129" y="103"/>
                    <a:pt x="130" y="102"/>
                    <a:pt x="129" y="100"/>
                  </a:cubicBezTo>
                  <a:cubicBezTo>
                    <a:pt x="129" y="99"/>
                    <a:pt x="129" y="98"/>
                    <a:pt x="127" y="97"/>
                  </a:cubicBezTo>
                  <a:cubicBezTo>
                    <a:pt x="16" y="11"/>
                    <a:pt x="16" y="11"/>
                    <a:pt x="16" y="11"/>
                  </a:cubicBezTo>
                  <a:cubicBezTo>
                    <a:pt x="15" y="10"/>
                    <a:pt x="14" y="9"/>
                    <a:pt x="13"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2" name="Freeform 120"/>
            <p:cNvSpPr/>
            <p:nvPr/>
          </p:nvSpPr>
          <p:spPr bwMode="auto">
            <a:xfrm>
              <a:off x="6270626" y="960438"/>
              <a:ext cx="193675" cy="238125"/>
            </a:xfrm>
            <a:custGeom>
              <a:avLst/>
              <a:gdLst>
                <a:gd name="T0" fmla="*/ 14 w 65"/>
                <a:gd name="T1" fmla="*/ 76 h 80"/>
                <a:gd name="T2" fmla="*/ 63 w 65"/>
                <a:gd name="T3" fmla="*/ 14 h 80"/>
                <a:gd name="T4" fmla="*/ 61 w 65"/>
                <a:gd name="T5" fmla="*/ 3 h 80"/>
                <a:gd name="T6" fmla="*/ 61 w 65"/>
                <a:gd name="T7" fmla="*/ 3 h 80"/>
                <a:gd name="T8" fmla="*/ 51 w 65"/>
                <a:gd name="T9" fmla="*/ 4 h 80"/>
                <a:gd name="T10" fmla="*/ 2 w 65"/>
                <a:gd name="T11" fmla="*/ 67 h 80"/>
                <a:gd name="T12" fmla="*/ 4 w 65"/>
                <a:gd name="T13" fmla="*/ 78 h 80"/>
                <a:gd name="T14" fmla="*/ 4 w 65"/>
                <a:gd name="T15" fmla="*/ 78 h 80"/>
                <a:gd name="T16" fmla="*/ 14 w 65"/>
                <a:gd name="T17" fmla="*/ 7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 h="80">
                  <a:moveTo>
                    <a:pt x="14" y="76"/>
                  </a:moveTo>
                  <a:cubicBezTo>
                    <a:pt x="63" y="14"/>
                    <a:pt x="63" y="14"/>
                    <a:pt x="63" y="14"/>
                  </a:cubicBezTo>
                  <a:cubicBezTo>
                    <a:pt x="65" y="11"/>
                    <a:pt x="65" y="6"/>
                    <a:pt x="61" y="3"/>
                  </a:cubicBezTo>
                  <a:cubicBezTo>
                    <a:pt x="61" y="3"/>
                    <a:pt x="61" y="3"/>
                    <a:pt x="61" y="3"/>
                  </a:cubicBezTo>
                  <a:cubicBezTo>
                    <a:pt x="58" y="0"/>
                    <a:pt x="53" y="1"/>
                    <a:pt x="51" y="4"/>
                  </a:cubicBezTo>
                  <a:cubicBezTo>
                    <a:pt x="2" y="67"/>
                    <a:pt x="2" y="67"/>
                    <a:pt x="2" y="67"/>
                  </a:cubicBezTo>
                  <a:cubicBezTo>
                    <a:pt x="0" y="70"/>
                    <a:pt x="0" y="75"/>
                    <a:pt x="4" y="78"/>
                  </a:cubicBezTo>
                  <a:cubicBezTo>
                    <a:pt x="4" y="78"/>
                    <a:pt x="4" y="78"/>
                    <a:pt x="4" y="78"/>
                  </a:cubicBezTo>
                  <a:cubicBezTo>
                    <a:pt x="7" y="80"/>
                    <a:pt x="12" y="80"/>
                    <a:pt x="14" y="76"/>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3" name="Freeform 121"/>
            <p:cNvSpPr/>
            <p:nvPr/>
          </p:nvSpPr>
          <p:spPr bwMode="auto">
            <a:xfrm>
              <a:off x="6467476" y="812800"/>
              <a:ext cx="112713" cy="128587"/>
            </a:xfrm>
            <a:custGeom>
              <a:avLst/>
              <a:gdLst>
                <a:gd name="T0" fmla="*/ 15 w 38"/>
                <a:gd name="T1" fmla="*/ 39 h 43"/>
                <a:gd name="T2" fmla="*/ 35 w 38"/>
                <a:gd name="T3" fmla="*/ 13 h 43"/>
                <a:gd name="T4" fmla="*/ 34 w 38"/>
                <a:gd name="T5" fmla="*/ 2 h 43"/>
                <a:gd name="T6" fmla="*/ 34 w 38"/>
                <a:gd name="T7" fmla="*/ 2 h 43"/>
                <a:gd name="T8" fmla="*/ 23 w 38"/>
                <a:gd name="T9" fmla="*/ 4 h 43"/>
                <a:gd name="T10" fmla="*/ 3 w 38"/>
                <a:gd name="T11" fmla="*/ 30 h 43"/>
                <a:gd name="T12" fmla="*/ 4 w 38"/>
                <a:gd name="T13" fmla="*/ 41 h 43"/>
                <a:gd name="T14" fmla="*/ 4 w 38"/>
                <a:gd name="T15" fmla="*/ 41 h 43"/>
                <a:gd name="T16" fmla="*/ 15 w 38"/>
                <a:gd name="T17" fmla="*/ 3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43">
                  <a:moveTo>
                    <a:pt x="15" y="39"/>
                  </a:moveTo>
                  <a:cubicBezTo>
                    <a:pt x="35" y="13"/>
                    <a:pt x="35" y="13"/>
                    <a:pt x="35" y="13"/>
                  </a:cubicBezTo>
                  <a:cubicBezTo>
                    <a:pt x="38" y="10"/>
                    <a:pt x="37" y="5"/>
                    <a:pt x="34" y="2"/>
                  </a:cubicBezTo>
                  <a:cubicBezTo>
                    <a:pt x="34" y="2"/>
                    <a:pt x="34" y="2"/>
                    <a:pt x="34" y="2"/>
                  </a:cubicBezTo>
                  <a:cubicBezTo>
                    <a:pt x="31" y="0"/>
                    <a:pt x="26" y="0"/>
                    <a:pt x="23" y="4"/>
                  </a:cubicBezTo>
                  <a:cubicBezTo>
                    <a:pt x="3" y="30"/>
                    <a:pt x="3" y="30"/>
                    <a:pt x="3" y="30"/>
                  </a:cubicBezTo>
                  <a:cubicBezTo>
                    <a:pt x="0" y="33"/>
                    <a:pt x="1" y="38"/>
                    <a:pt x="4" y="41"/>
                  </a:cubicBezTo>
                  <a:cubicBezTo>
                    <a:pt x="4" y="41"/>
                    <a:pt x="4" y="41"/>
                    <a:pt x="4" y="41"/>
                  </a:cubicBezTo>
                  <a:cubicBezTo>
                    <a:pt x="8" y="43"/>
                    <a:pt x="12" y="43"/>
                    <a:pt x="15" y="39"/>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4" name="Freeform 122"/>
            <p:cNvSpPr/>
            <p:nvPr/>
          </p:nvSpPr>
          <p:spPr bwMode="auto">
            <a:xfrm>
              <a:off x="6616701" y="598488"/>
              <a:ext cx="393700" cy="319087"/>
            </a:xfrm>
            <a:custGeom>
              <a:avLst/>
              <a:gdLst>
                <a:gd name="T0" fmla="*/ 127 w 132"/>
                <a:gd name="T1" fmla="*/ 89 h 107"/>
                <a:gd name="T2" fmla="*/ 16 w 132"/>
                <a:gd name="T3" fmla="*/ 3 h 107"/>
                <a:gd name="T4" fmla="*/ 3 w 132"/>
                <a:gd name="T5" fmla="*/ 5 h 107"/>
                <a:gd name="T6" fmla="*/ 3 w 132"/>
                <a:gd name="T7" fmla="*/ 5 h 107"/>
                <a:gd name="T8" fmla="*/ 5 w 132"/>
                <a:gd name="T9" fmla="*/ 18 h 107"/>
                <a:gd name="T10" fmla="*/ 116 w 132"/>
                <a:gd name="T11" fmla="*/ 104 h 107"/>
                <a:gd name="T12" fmla="*/ 129 w 132"/>
                <a:gd name="T13" fmla="*/ 102 h 107"/>
                <a:gd name="T14" fmla="*/ 129 w 132"/>
                <a:gd name="T15" fmla="*/ 102 h 107"/>
                <a:gd name="T16" fmla="*/ 127 w 132"/>
                <a:gd name="T17" fmla="*/ 8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89"/>
                  </a:moveTo>
                  <a:cubicBezTo>
                    <a:pt x="16" y="3"/>
                    <a:pt x="16" y="3"/>
                    <a:pt x="16" y="3"/>
                  </a:cubicBezTo>
                  <a:cubicBezTo>
                    <a:pt x="12" y="0"/>
                    <a:pt x="6" y="1"/>
                    <a:pt x="3" y="5"/>
                  </a:cubicBezTo>
                  <a:cubicBezTo>
                    <a:pt x="3" y="5"/>
                    <a:pt x="3" y="5"/>
                    <a:pt x="3" y="5"/>
                  </a:cubicBezTo>
                  <a:cubicBezTo>
                    <a:pt x="0" y="9"/>
                    <a:pt x="1" y="14"/>
                    <a:pt x="5" y="18"/>
                  </a:cubicBezTo>
                  <a:cubicBezTo>
                    <a:pt x="116" y="104"/>
                    <a:pt x="116" y="104"/>
                    <a:pt x="116" y="104"/>
                  </a:cubicBezTo>
                  <a:cubicBezTo>
                    <a:pt x="120" y="107"/>
                    <a:pt x="126" y="106"/>
                    <a:pt x="129" y="102"/>
                  </a:cubicBezTo>
                  <a:cubicBezTo>
                    <a:pt x="129" y="102"/>
                    <a:pt x="129" y="102"/>
                    <a:pt x="129" y="102"/>
                  </a:cubicBezTo>
                  <a:cubicBezTo>
                    <a:pt x="132" y="98"/>
                    <a:pt x="131" y="92"/>
                    <a:pt x="127" y="89"/>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5" name="Freeform 123"/>
            <p:cNvSpPr>
              <a:spLocks noEditPoints="1"/>
            </p:cNvSpPr>
            <p:nvPr/>
          </p:nvSpPr>
          <p:spPr bwMode="auto">
            <a:xfrm>
              <a:off x="6607176" y="588963"/>
              <a:ext cx="415925" cy="338137"/>
            </a:xfrm>
            <a:custGeom>
              <a:avLst/>
              <a:gdLst>
                <a:gd name="T0" fmla="*/ 125 w 139"/>
                <a:gd name="T1" fmla="*/ 113 h 113"/>
                <a:gd name="T2" fmla="*/ 116 w 139"/>
                <a:gd name="T3" fmla="*/ 110 h 113"/>
                <a:gd name="T4" fmla="*/ 5 w 139"/>
                <a:gd name="T5" fmla="*/ 24 h 113"/>
                <a:gd name="T6" fmla="*/ 0 w 139"/>
                <a:gd name="T7" fmla="*/ 15 h 113"/>
                <a:gd name="T8" fmla="*/ 3 w 139"/>
                <a:gd name="T9" fmla="*/ 5 h 113"/>
                <a:gd name="T10" fmla="*/ 12 w 139"/>
                <a:gd name="T11" fmla="*/ 0 h 113"/>
                <a:gd name="T12" fmla="*/ 21 w 139"/>
                <a:gd name="T13" fmla="*/ 3 h 113"/>
                <a:gd name="T14" fmla="*/ 133 w 139"/>
                <a:gd name="T15" fmla="*/ 89 h 113"/>
                <a:gd name="T16" fmla="*/ 133 w 139"/>
                <a:gd name="T17" fmla="*/ 89 h 113"/>
                <a:gd name="T18" fmla="*/ 135 w 139"/>
                <a:gd name="T19" fmla="*/ 108 h 113"/>
                <a:gd name="T20" fmla="*/ 125 w 139"/>
                <a:gd name="T21" fmla="*/ 113 h 113"/>
                <a:gd name="T22" fmla="*/ 13 w 139"/>
                <a:gd name="T23" fmla="*/ 8 h 113"/>
                <a:gd name="T24" fmla="*/ 13 w 139"/>
                <a:gd name="T25" fmla="*/ 8 h 113"/>
                <a:gd name="T26" fmla="*/ 9 w 139"/>
                <a:gd name="T27" fmla="*/ 10 h 113"/>
                <a:gd name="T28" fmla="*/ 8 w 139"/>
                <a:gd name="T29" fmla="*/ 14 h 113"/>
                <a:gd name="T30" fmla="*/ 10 w 139"/>
                <a:gd name="T31" fmla="*/ 17 h 113"/>
                <a:gd name="T32" fmla="*/ 121 w 139"/>
                <a:gd name="T33" fmla="*/ 104 h 113"/>
                <a:gd name="T34" fmla="*/ 129 w 139"/>
                <a:gd name="T35" fmla="*/ 103 h 113"/>
                <a:gd name="T36" fmla="*/ 128 w 139"/>
                <a:gd name="T37" fmla="*/ 95 h 113"/>
                <a:gd name="T38" fmla="*/ 128 w 139"/>
                <a:gd name="T39" fmla="*/ 95 h 113"/>
                <a:gd name="T40" fmla="*/ 17 w 139"/>
                <a:gd name="T41" fmla="*/ 9 h 113"/>
                <a:gd name="T42" fmla="*/ 13 w 139"/>
                <a:gd name="T43" fmla="*/ 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9" h="113">
                  <a:moveTo>
                    <a:pt x="125" y="113"/>
                  </a:moveTo>
                  <a:cubicBezTo>
                    <a:pt x="122" y="113"/>
                    <a:pt x="119" y="112"/>
                    <a:pt x="116" y="110"/>
                  </a:cubicBezTo>
                  <a:cubicBezTo>
                    <a:pt x="5" y="24"/>
                    <a:pt x="5" y="24"/>
                    <a:pt x="5" y="24"/>
                  </a:cubicBezTo>
                  <a:cubicBezTo>
                    <a:pt x="2" y="22"/>
                    <a:pt x="1" y="18"/>
                    <a:pt x="0" y="15"/>
                  </a:cubicBezTo>
                  <a:cubicBezTo>
                    <a:pt x="0" y="11"/>
                    <a:pt x="1" y="8"/>
                    <a:pt x="3" y="5"/>
                  </a:cubicBezTo>
                  <a:cubicBezTo>
                    <a:pt x="5" y="2"/>
                    <a:pt x="8" y="1"/>
                    <a:pt x="12" y="0"/>
                  </a:cubicBezTo>
                  <a:cubicBezTo>
                    <a:pt x="15" y="0"/>
                    <a:pt x="19" y="1"/>
                    <a:pt x="21" y="3"/>
                  </a:cubicBezTo>
                  <a:cubicBezTo>
                    <a:pt x="133" y="89"/>
                    <a:pt x="133" y="89"/>
                    <a:pt x="133" y="89"/>
                  </a:cubicBezTo>
                  <a:cubicBezTo>
                    <a:pt x="133" y="89"/>
                    <a:pt x="133" y="89"/>
                    <a:pt x="133" y="89"/>
                  </a:cubicBezTo>
                  <a:cubicBezTo>
                    <a:pt x="138" y="94"/>
                    <a:pt x="139" y="102"/>
                    <a:pt x="135" y="108"/>
                  </a:cubicBezTo>
                  <a:cubicBezTo>
                    <a:pt x="132" y="111"/>
                    <a:pt x="128" y="113"/>
                    <a:pt x="125" y="113"/>
                  </a:cubicBezTo>
                  <a:close/>
                  <a:moveTo>
                    <a:pt x="13" y="8"/>
                  </a:moveTo>
                  <a:cubicBezTo>
                    <a:pt x="13" y="8"/>
                    <a:pt x="13" y="8"/>
                    <a:pt x="13" y="8"/>
                  </a:cubicBezTo>
                  <a:cubicBezTo>
                    <a:pt x="11" y="8"/>
                    <a:pt x="10" y="9"/>
                    <a:pt x="9" y="10"/>
                  </a:cubicBezTo>
                  <a:cubicBezTo>
                    <a:pt x="8" y="11"/>
                    <a:pt x="8" y="13"/>
                    <a:pt x="8" y="14"/>
                  </a:cubicBezTo>
                  <a:cubicBezTo>
                    <a:pt x="8" y="15"/>
                    <a:pt x="9" y="17"/>
                    <a:pt x="10" y="17"/>
                  </a:cubicBezTo>
                  <a:cubicBezTo>
                    <a:pt x="121" y="104"/>
                    <a:pt x="121" y="104"/>
                    <a:pt x="121" y="104"/>
                  </a:cubicBezTo>
                  <a:cubicBezTo>
                    <a:pt x="124" y="105"/>
                    <a:pt x="127" y="105"/>
                    <a:pt x="129" y="103"/>
                  </a:cubicBezTo>
                  <a:cubicBezTo>
                    <a:pt x="130" y="100"/>
                    <a:pt x="130" y="97"/>
                    <a:pt x="128" y="95"/>
                  </a:cubicBezTo>
                  <a:cubicBezTo>
                    <a:pt x="128" y="95"/>
                    <a:pt x="128" y="95"/>
                    <a:pt x="128" y="95"/>
                  </a:cubicBezTo>
                  <a:cubicBezTo>
                    <a:pt x="17" y="9"/>
                    <a:pt x="17" y="9"/>
                    <a:pt x="17" y="9"/>
                  </a:cubicBezTo>
                  <a:cubicBezTo>
                    <a:pt x="16" y="8"/>
                    <a:pt x="15" y="8"/>
                    <a:pt x="13"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6" name="Freeform 124"/>
            <p:cNvSpPr/>
            <p:nvPr/>
          </p:nvSpPr>
          <p:spPr bwMode="auto">
            <a:xfrm>
              <a:off x="5921376" y="1722438"/>
              <a:ext cx="152400" cy="179387"/>
            </a:xfrm>
            <a:custGeom>
              <a:avLst/>
              <a:gdLst>
                <a:gd name="T0" fmla="*/ 14 w 51"/>
                <a:gd name="T1" fmla="*/ 56 h 60"/>
                <a:gd name="T2" fmla="*/ 48 w 51"/>
                <a:gd name="T3" fmla="*/ 12 h 60"/>
                <a:gd name="T4" fmla="*/ 47 w 51"/>
                <a:gd name="T5" fmla="*/ 2 h 60"/>
                <a:gd name="T6" fmla="*/ 47 w 51"/>
                <a:gd name="T7" fmla="*/ 2 h 60"/>
                <a:gd name="T8" fmla="*/ 37 w 51"/>
                <a:gd name="T9" fmla="*/ 4 h 60"/>
                <a:gd name="T10" fmla="*/ 3 w 51"/>
                <a:gd name="T11" fmla="*/ 48 h 60"/>
                <a:gd name="T12" fmla="*/ 4 w 51"/>
                <a:gd name="T13" fmla="*/ 58 h 60"/>
                <a:gd name="T14" fmla="*/ 4 w 51"/>
                <a:gd name="T15" fmla="*/ 58 h 60"/>
                <a:gd name="T16" fmla="*/ 14 w 51"/>
                <a:gd name="T17" fmla="*/ 5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60">
                  <a:moveTo>
                    <a:pt x="14" y="56"/>
                  </a:moveTo>
                  <a:cubicBezTo>
                    <a:pt x="48" y="12"/>
                    <a:pt x="48" y="12"/>
                    <a:pt x="48" y="12"/>
                  </a:cubicBezTo>
                  <a:cubicBezTo>
                    <a:pt x="51" y="9"/>
                    <a:pt x="50" y="5"/>
                    <a:pt x="47" y="2"/>
                  </a:cubicBezTo>
                  <a:cubicBezTo>
                    <a:pt x="47" y="2"/>
                    <a:pt x="47" y="2"/>
                    <a:pt x="47" y="2"/>
                  </a:cubicBezTo>
                  <a:cubicBezTo>
                    <a:pt x="44" y="0"/>
                    <a:pt x="39" y="0"/>
                    <a:pt x="37" y="4"/>
                  </a:cubicBezTo>
                  <a:cubicBezTo>
                    <a:pt x="3" y="48"/>
                    <a:pt x="3" y="48"/>
                    <a:pt x="3" y="48"/>
                  </a:cubicBezTo>
                  <a:cubicBezTo>
                    <a:pt x="0" y="51"/>
                    <a:pt x="1" y="55"/>
                    <a:pt x="4" y="58"/>
                  </a:cubicBezTo>
                  <a:cubicBezTo>
                    <a:pt x="4" y="58"/>
                    <a:pt x="4" y="58"/>
                    <a:pt x="4" y="58"/>
                  </a:cubicBezTo>
                  <a:cubicBezTo>
                    <a:pt x="7" y="60"/>
                    <a:pt x="11" y="59"/>
                    <a:pt x="14" y="56"/>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7" name="Freeform 125"/>
            <p:cNvSpPr>
              <a:spLocks noEditPoints="1"/>
            </p:cNvSpPr>
            <p:nvPr/>
          </p:nvSpPr>
          <p:spPr bwMode="auto">
            <a:xfrm>
              <a:off x="5908676" y="1706563"/>
              <a:ext cx="176213" cy="203200"/>
            </a:xfrm>
            <a:custGeom>
              <a:avLst/>
              <a:gdLst>
                <a:gd name="T0" fmla="*/ 12 w 59"/>
                <a:gd name="T1" fmla="*/ 68 h 68"/>
                <a:gd name="T2" fmla="*/ 6 w 59"/>
                <a:gd name="T3" fmla="*/ 66 h 68"/>
                <a:gd name="T4" fmla="*/ 4 w 59"/>
                <a:gd name="T5" fmla="*/ 50 h 68"/>
                <a:gd name="T6" fmla="*/ 38 w 59"/>
                <a:gd name="T7" fmla="*/ 6 h 68"/>
                <a:gd name="T8" fmla="*/ 53 w 59"/>
                <a:gd name="T9" fmla="*/ 4 h 68"/>
                <a:gd name="T10" fmla="*/ 55 w 59"/>
                <a:gd name="T11" fmla="*/ 20 h 68"/>
                <a:gd name="T12" fmla="*/ 21 w 59"/>
                <a:gd name="T13" fmla="*/ 64 h 68"/>
                <a:gd name="T14" fmla="*/ 14 w 59"/>
                <a:gd name="T15" fmla="*/ 68 h 68"/>
                <a:gd name="T16" fmla="*/ 12 w 59"/>
                <a:gd name="T17" fmla="*/ 68 h 68"/>
                <a:gd name="T18" fmla="*/ 47 w 59"/>
                <a:gd name="T19" fmla="*/ 10 h 68"/>
                <a:gd name="T20" fmla="*/ 44 w 59"/>
                <a:gd name="T21" fmla="*/ 11 h 68"/>
                <a:gd name="T22" fmla="*/ 10 w 59"/>
                <a:gd name="T23" fmla="*/ 55 h 68"/>
                <a:gd name="T24" fmla="*/ 11 w 59"/>
                <a:gd name="T25" fmla="*/ 59 h 68"/>
                <a:gd name="T26" fmla="*/ 13 w 59"/>
                <a:gd name="T27" fmla="*/ 60 h 68"/>
                <a:gd name="T28" fmla="*/ 15 w 59"/>
                <a:gd name="T29" fmla="*/ 59 h 68"/>
                <a:gd name="T30" fmla="*/ 15 w 59"/>
                <a:gd name="T31" fmla="*/ 59 h 68"/>
                <a:gd name="T32" fmla="*/ 49 w 59"/>
                <a:gd name="T33" fmla="*/ 15 h 68"/>
                <a:gd name="T34" fmla="*/ 50 w 59"/>
                <a:gd name="T35" fmla="*/ 12 h 68"/>
                <a:gd name="T36" fmla="*/ 48 w 59"/>
                <a:gd name="T37" fmla="*/ 10 h 68"/>
                <a:gd name="T38" fmla="*/ 47 w 59"/>
                <a:gd name="T39"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9" h="68">
                  <a:moveTo>
                    <a:pt x="12" y="68"/>
                  </a:moveTo>
                  <a:cubicBezTo>
                    <a:pt x="10" y="68"/>
                    <a:pt x="8" y="67"/>
                    <a:pt x="6" y="66"/>
                  </a:cubicBezTo>
                  <a:cubicBezTo>
                    <a:pt x="1" y="62"/>
                    <a:pt x="0" y="55"/>
                    <a:pt x="4" y="50"/>
                  </a:cubicBezTo>
                  <a:cubicBezTo>
                    <a:pt x="38" y="6"/>
                    <a:pt x="38" y="6"/>
                    <a:pt x="38" y="6"/>
                  </a:cubicBezTo>
                  <a:cubicBezTo>
                    <a:pt x="42" y="1"/>
                    <a:pt x="49" y="0"/>
                    <a:pt x="53" y="4"/>
                  </a:cubicBezTo>
                  <a:cubicBezTo>
                    <a:pt x="58" y="8"/>
                    <a:pt x="59" y="15"/>
                    <a:pt x="55" y="20"/>
                  </a:cubicBezTo>
                  <a:cubicBezTo>
                    <a:pt x="21" y="64"/>
                    <a:pt x="21" y="64"/>
                    <a:pt x="21" y="64"/>
                  </a:cubicBezTo>
                  <a:cubicBezTo>
                    <a:pt x="19" y="66"/>
                    <a:pt x="17" y="68"/>
                    <a:pt x="14" y="68"/>
                  </a:cubicBezTo>
                  <a:cubicBezTo>
                    <a:pt x="13" y="68"/>
                    <a:pt x="13" y="68"/>
                    <a:pt x="12" y="68"/>
                  </a:cubicBezTo>
                  <a:close/>
                  <a:moveTo>
                    <a:pt x="47" y="10"/>
                  </a:moveTo>
                  <a:cubicBezTo>
                    <a:pt x="46" y="10"/>
                    <a:pt x="45" y="10"/>
                    <a:pt x="44" y="11"/>
                  </a:cubicBezTo>
                  <a:cubicBezTo>
                    <a:pt x="10" y="55"/>
                    <a:pt x="10" y="55"/>
                    <a:pt x="10" y="55"/>
                  </a:cubicBezTo>
                  <a:cubicBezTo>
                    <a:pt x="9" y="57"/>
                    <a:pt x="9" y="58"/>
                    <a:pt x="11" y="59"/>
                  </a:cubicBezTo>
                  <a:cubicBezTo>
                    <a:pt x="11" y="60"/>
                    <a:pt x="12" y="60"/>
                    <a:pt x="13" y="60"/>
                  </a:cubicBezTo>
                  <a:cubicBezTo>
                    <a:pt x="13" y="60"/>
                    <a:pt x="14" y="59"/>
                    <a:pt x="15" y="59"/>
                  </a:cubicBezTo>
                  <a:cubicBezTo>
                    <a:pt x="15" y="59"/>
                    <a:pt x="15" y="59"/>
                    <a:pt x="15" y="59"/>
                  </a:cubicBezTo>
                  <a:cubicBezTo>
                    <a:pt x="49" y="15"/>
                    <a:pt x="49" y="15"/>
                    <a:pt x="49" y="15"/>
                  </a:cubicBezTo>
                  <a:cubicBezTo>
                    <a:pt x="49" y="14"/>
                    <a:pt x="50" y="13"/>
                    <a:pt x="50" y="12"/>
                  </a:cubicBezTo>
                  <a:cubicBezTo>
                    <a:pt x="49" y="12"/>
                    <a:pt x="49" y="11"/>
                    <a:pt x="48" y="10"/>
                  </a:cubicBezTo>
                  <a:cubicBezTo>
                    <a:pt x="48" y="10"/>
                    <a:pt x="47" y="10"/>
                    <a:pt x="47"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8" name="Freeform 126"/>
            <p:cNvSpPr/>
            <p:nvPr/>
          </p:nvSpPr>
          <p:spPr bwMode="auto">
            <a:xfrm>
              <a:off x="6111876" y="1817688"/>
              <a:ext cx="60325" cy="212725"/>
            </a:xfrm>
            <a:custGeom>
              <a:avLst/>
              <a:gdLst>
                <a:gd name="T0" fmla="*/ 14 w 20"/>
                <a:gd name="T1" fmla="*/ 64 h 71"/>
                <a:gd name="T2" fmla="*/ 20 w 20"/>
                <a:gd name="T3" fmla="*/ 8 h 71"/>
                <a:gd name="T4" fmla="*/ 13 w 20"/>
                <a:gd name="T5" fmla="*/ 1 h 71"/>
                <a:gd name="T6" fmla="*/ 13 w 20"/>
                <a:gd name="T7" fmla="*/ 1 h 71"/>
                <a:gd name="T8" fmla="*/ 6 w 20"/>
                <a:gd name="T9" fmla="*/ 7 h 71"/>
                <a:gd name="T10" fmla="*/ 1 w 20"/>
                <a:gd name="T11" fmla="*/ 63 h 71"/>
                <a:gd name="T12" fmla="*/ 7 w 20"/>
                <a:gd name="T13" fmla="*/ 70 h 71"/>
                <a:gd name="T14" fmla="*/ 7 w 20"/>
                <a:gd name="T15" fmla="*/ 70 h 71"/>
                <a:gd name="T16" fmla="*/ 14 w 20"/>
                <a:gd name="T17" fmla="*/ 6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71">
                  <a:moveTo>
                    <a:pt x="14" y="64"/>
                  </a:moveTo>
                  <a:cubicBezTo>
                    <a:pt x="20" y="8"/>
                    <a:pt x="20" y="8"/>
                    <a:pt x="20" y="8"/>
                  </a:cubicBezTo>
                  <a:cubicBezTo>
                    <a:pt x="20" y="5"/>
                    <a:pt x="17" y="1"/>
                    <a:pt x="13" y="1"/>
                  </a:cubicBezTo>
                  <a:cubicBezTo>
                    <a:pt x="13" y="1"/>
                    <a:pt x="13" y="1"/>
                    <a:pt x="13" y="1"/>
                  </a:cubicBezTo>
                  <a:cubicBezTo>
                    <a:pt x="10" y="0"/>
                    <a:pt x="6" y="3"/>
                    <a:pt x="6" y="7"/>
                  </a:cubicBezTo>
                  <a:cubicBezTo>
                    <a:pt x="1" y="63"/>
                    <a:pt x="1" y="63"/>
                    <a:pt x="1" y="63"/>
                  </a:cubicBezTo>
                  <a:cubicBezTo>
                    <a:pt x="0" y="67"/>
                    <a:pt x="3" y="70"/>
                    <a:pt x="7" y="70"/>
                  </a:cubicBezTo>
                  <a:cubicBezTo>
                    <a:pt x="7" y="70"/>
                    <a:pt x="7" y="70"/>
                    <a:pt x="7" y="70"/>
                  </a:cubicBezTo>
                  <a:cubicBezTo>
                    <a:pt x="11" y="71"/>
                    <a:pt x="14" y="68"/>
                    <a:pt x="14" y="6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9" name="Freeform 127"/>
            <p:cNvSpPr>
              <a:spLocks noEditPoints="1"/>
            </p:cNvSpPr>
            <p:nvPr/>
          </p:nvSpPr>
          <p:spPr bwMode="auto">
            <a:xfrm>
              <a:off x="6100763" y="1808163"/>
              <a:ext cx="82550" cy="230187"/>
            </a:xfrm>
            <a:custGeom>
              <a:avLst/>
              <a:gdLst>
                <a:gd name="T0" fmla="*/ 12 w 28"/>
                <a:gd name="T1" fmla="*/ 77 h 77"/>
                <a:gd name="T2" fmla="*/ 10 w 28"/>
                <a:gd name="T3" fmla="*/ 77 h 77"/>
                <a:gd name="T4" fmla="*/ 3 w 28"/>
                <a:gd name="T5" fmla="*/ 74 h 77"/>
                <a:gd name="T6" fmla="*/ 1 w 28"/>
                <a:gd name="T7" fmla="*/ 65 h 77"/>
                <a:gd name="T8" fmla="*/ 6 w 28"/>
                <a:gd name="T9" fmla="*/ 10 h 77"/>
                <a:gd name="T10" fmla="*/ 10 w 28"/>
                <a:gd name="T11" fmla="*/ 2 h 77"/>
                <a:gd name="T12" fmla="*/ 18 w 28"/>
                <a:gd name="T13" fmla="*/ 0 h 77"/>
                <a:gd name="T14" fmla="*/ 28 w 28"/>
                <a:gd name="T15" fmla="*/ 12 h 77"/>
                <a:gd name="T16" fmla="*/ 22 w 28"/>
                <a:gd name="T17" fmla="*/ 68 h 77"/>
                <a:gd name="T18" fmla="*/ 22 w 28"/>
                <a:gd name="T19" fmla="*/ 68 h 77"/>
                <a:gd name="T20" fmla="*/ 19 w 28"/>
                <a:gd name="T21" fmla="*/ 75 h 77"/>
                <a:gd name="T22" fmla="*/ 12 w 28"/>
                <a:gd name="T23" fmla="*/ 77 h 77"/>
                <a:gd name="T24" fmla="*/ 17 w 28"/>
                <a:gd name="T25" fmla="*/ 8 h 77"/>
                <a:gd name="T26" fmla="*/ 15 w 28"/>
                <a:gd name="T27" fmla="*/ 8 h 77"/>
                <a:gd name="T28" fmla="*/ 14 w 28"/>
                <a:gd name="T29" fmla="*/ 10 h 77"/>
                <a:gd name="T30" fmla="*/ 9 w 28"/>
                <a:gd name="T31" fmla="*/ 66 h 77"/>
                <a:gd name="T32" fmla="*/ 9 w 28"/>
                <a:gd name="T33" fmla="*/ 68 h 77"/>
                <a:gd name="T34" fmla="*/ 11 w 28"/>
                <a:gd name="T35" fmla="*/ 69 h 77"/>
                <a:gd name="T36" fmla="*/ 13 w 28"/>
                <a:gd name="T37" fmla="*/ 69 h 77"/>
                <a:gd name="T38" fmla="*/ 14 w 28"/>
                <a:gd name="T39" fmla="*/ 67 h 77"/>
                <a:gd name="T40" fmla="*/ 14 w 28"/>
                <a:gd name="T41" fmla="*/ 67 h 77"/>
                <a:gd name="T42" fmla="*/ 20 w 28"/>
                <a:gd name="T43" fmla="*/ 11 h 77"/>
                <a:gd name="T44" fmla="*/ 17 w 28"/>
                <a:gd name="T45" fmla="*/ 8 h 77"/>
                <a:gd name="T46" fmla="*/ 17 w 28"/>
                <a:gd name="T47" fmla="*/ 8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8" h="77">
                  <a:moveTo>
                    <a:pt x="12" y="77"/>
                  </a:moveTo>
                  <a:cubicBezTo>
                    <a:pt x="11" y="77"/>
                    <a:pt x="11" y="77"/>
                    <a:pt x="10" y="77"/>
                  </a:cubicBezTo>
                  <a:cubicBezTo>
                    <a:pt x="8" y="77"/>
                    <a:pt x="5" y="76"/>
                    <a:pt x="3" y="74"/>
                  </a:cubicBezTo>
                  <a:cubicBezTo>
                    <a:pt x="1" y="71"/>
                    <a:pt x="0" y="68"/>
                    <a:pt x="1" y="65"/>
                  </a:cubicBezTo>
                  <a:cubicBezTo>
                    <a:pt x="6" y="10"/>
                    <a:pt x="6" y="10"/>
                    <a:pt x="6" y="10"/>
                  </a:cubicBezTo>
                  <a:cubicBezTo>
                    <a:pt x="6" y="7"/>
                    <a:pt x="7" y="4"/>
                    <a:pt x="10" y="2"/>
                  </a:cubicBezTo>
                  <a:cubicBezTo>
                    <a:pt x="12" y="0"/>
                    <a:pt x="15" y="0"/>
                    <a:pt x="18" y="0"/>
                  </a:cubicBezTo>
                  <a:cubicBezTo>
                    <a:pt x="24" y="0"/>
                    <a:pt x="28" y="6"/>
                    <a:pt x="28" y="12"/>
                  </a:cubicBezTo>
                  <a:cubicBezTo>
                    <a:pt x="22" y="68"/>
                    <a:pt x="22" y="68"/>
                    <a:pt x="22" y="68"/>
                  </a:cubicBezTo>
                  <a:cubicBezTo>
                    <a:pt x="22" y="68"/>
                    <a:pt x="22" y="68"/>
                    <a:pt x="22" y="68"/>
                  </a:cubicBezTo>
                  <a:cubicBezTo>
                    <a:pt x="22" y="70"/>
                    <a:pt x="21" y="73"/>
                    <a:pt x="19" y="75"/>
                  </a:cubicBezTo>
                  <a:cubicBezTo>
                    <a:pt x="17" y="77"/>
                    <a:pt x="14" y="77"/>
                    <a:pt x="12" y="77"/>
                  </a:cubicBezTo>
                  <a:close/>
                  <a:moveTo>
                    <a:pt x="17" y="8"/>
                  </a:moveTo>
                  <a:cubicBezTo>
                    <a:pt x="16" y="8"/>
                    <a:pt x="15" y="8"/>
                    <a:pt x="15" y="8"/>
                  </a:cubicBezTo>
                  <a:cubicBezTo>
                    <a:pt x="14" y="9"/>
                    <a:pt x="14" y="10"/>
                    <a:pt x="14" y="10"/>
                  </a:cubicBezTo>
                  <a:cubicBezTo>
                    <a:pt x="9" y="66"/>
                    <a:pt x="9" y="66"/>
                    <a:pt x="9" y="66"/>
                  </a:cubicBezTo>
                  <a:cubicBezTo>
                    <a:pt x="8" y="67"/>
                    <a:pt x="9" y="68"/>
                    <a:pt x="9" y="68"/>
                  </a:cubicBezTo>
                  <a:cubicBezTo>
                    <a:pt x="10" y="69"/>
                    <a:pt x="10" y="69"/>
                    <a:pt x="11" y="69"/>
                  </a:cubicBezTo>
                  <a:cubicBezTo>
                    <a:pt x="12" y="70"/>
                    <a:pt x="13" y="69"/>
                    <a:pt x="13" y="69"/>
                  </a:cubicBezTo>
                  <a:cubicBezTo>
                    <a:pt x="14" y="68"/>
                    <a:pt x="14" y="68"/>
                    <a:pt x="14" y="67"/>
                  </a:cubicBezTo>
                  <a:cubicBezTo>
                    <a:pt x="14" y="67"/>
                    <a:pt x="14" y="67"/>
                    <a:pt x="14" y="67"/>
                  </a:cubicBezTo>
                  <a:cubicBezTo>
                    <a:pt x="20" y="11"/>
                    <a:pt x="20" y="11"/>
                    <a:pt x="20" y="11"/>
                  </a:cubicBezTo>
                  <a:cubicBezTo>
                    <a:pt x="20" y="9"/>
                    <a:pt x="19" y="8"/>
                    <a:pt x="17" y="8"/>
                  </a:cubicBezTo>
                  <a:cubicBezTo>
                    <a:pt x="17" y="8"/>
                    <a:pt x="17" y="8"/>
                    <a:pt x="1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0" name="Freeform 128"/>
            <p:cNvSpPr/>
            <p:nvPr/>
          </p:nvSpPr>
          <p:spPr bwMode="auto">
            <a:xfrm>
              <a:off x="5751513" y="1647825"/>
              <a:ext cx="203200" cy="103187"/>
            </a:xfrm>
            <a:custGeom>
              <a:avLst/>
              <a:gdLst>
                <a:gd name="T0" fmla="*/ 5 w 68"/>
                <a:gd name="T1" fmla="*/ 20 h 35"/>
                <a:gd name="T2" fmla="*/ 58 w 68"/>
                <a:gd name="T3" fmla="*/ 1 h 35"/>
                <a:gd name="T4" fmla="*/ 67 w 68"/>
                <a:gd name="T5" fmla="*/ 5 h 35"/>
                <a:gd name="T6" fmla="*/ 67 w 68"/>
                <a:gd name="T7" fmla="*/ 5 h 35"/>
                <a:gd name="T8" fmla="*/ 63 w 68"/>
                <a:gd name="T9" fmla="*/ 14 h 35"/>
                <a:gd name="T10" fmla="*/ 10 w 68"/>
                <a:gd name="T11" fmla="*/ 33 h 35"/>
                <a:gd name="T12" fmla="*/ 1 w 68"/>
                <a:gd name="T13" fmla="*/ 29 h 35"/>
                <a:gd name="T14" fmla="*/ 1 w 68"/>
                <a:gd name="T15" fmla="*/ 29 h 35"/>
                <a:gd name="T16" fmla="*/ 5 w 68"/>
                <a:gd name="T17" fmla="*/ 2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35">
                  <a:moveTo>
                    <a:pt x="5" y="20"/>
                  </a:moveTo>
                  <a:cubicBezTo>
                    <a:pt x="58" y="1"/>
                    <a:pt x="58" y="1"/>
                    <a:pt x="58" y="1"/>
                  </a:cubicBezTo>
                  <a:cubicBezTo>
                    <a:pt x="61" y="0"/>
                    <a:pt x="65" y="2"/>
                    <a:pt x="67" y="5"/>
                  </a:cubicBezTo>
                  <a:cubicBezTo>
                    <a:pt x="67" y="5"/>
                    <a:pt x="67" y="5"/>
                    <a:pt x="67" y="5"/>
                  </a:cubicBezTo>
                  <a:cubicBezTo>
                    <a:pt x="68" y="9"/>
                    <a:pt x="66" y="13"/>
                    <a:pt x="63" y="14"/>
                  </a:cubicBezTo>
                  <a:cubicBezTo>
                    <a:pt x="10" y="33"/>
                    <a:pt x="10" y="33"/>
                    <a:pt x="10" y="33"/>
                  </a:cubicBezTo>
                  <a:cubicBezTo>
                    <a:pt x="6" y="35"/>
                    <a:pt x="2" y="33"/>
                    <a:pt x="1" y="29"/>
                  </a:cubicBezTo>
                  <a:cubicBezTo>
                    <a:pt x="1" y="29"/>
                    <a:pt x="1" y="29"/>
                    <a:pt x="1" y="29"/>
                  </a:cubicBezTo>
                  <a:cubicBezTo>
                    <a:pt x="0" y="25"/>
                    <a:pt x="2" y="21"/>
                    <a:pt x="5" y="20"/>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1" name="Freeform 129"/>
            <p:cNvSpPr>
              <a:spLocks noEditPoints="1"/>
            </p:cNvSpPr>
            <p:nvPr/>
          </p:nvSpPr>
          <p:spPr bwMode="auto">
            <a:xfrm>
              <a:off x="5738813" y="1631950"/>
              <a:ext cx="230188" cy="128587"/>
            </a:xfrm>
            <a:custGeom>
              <a:avLst/>
              <a:gdLst>
                <a:gd name="T0" fmla="*/ 12 w 77"/>
                <a:gd name="T1" fmla="*/ 43 h 43"/>
                <a:gd name="T2" fmla="*/ 1 w 77"/>
                <a:gd name="T3" fmla="*/ 35 h 43"/>
                <a:gd name="T4" fmla="*/ 2 w 77"/>
                <a:gd name="T5" fmla="*/ 27 h 43"/>
                <a:gd name="T6" fmla="*/ 8 w 77"/>
                <a:gd name="T7" fmla="*/ 21 h 43"/>
                <a:gd name="T8" fmla="*/ 61 w 77"/>
                <a:gd name="T9" fmla="*/ 2 h 43"/>
                <a:gd name="T10" fmla="*/ 75 w 77"/>
                <a:gd name="T11" fmla="*/ 9 h 43"/>
                <a:gd name="T12" fmla="*/ 68 w 77"/>
                <a:gd name="T13" fmla="*/ 23 h 43"/>
                <a:gd name="T14" fmla="*/ 15 w 77"/>
                <a:gd name="T15" fmla="*/ 42 h 43"/>
                <a:gd name="T16" fmla="*/ 12 w 77"/>
                <a:gd name="T17" fmla="*/ 43 h 43"/>
                <a:gd name="T18" fmla="*/ 64 w 77"/>
                <a:gd name="T19" fmla="*/ 10 h 43"/>
                <a:gd name="T20" fmla="*/ 63 w 77"/>
                <a:gd name="T21" fmla="*/ 10 h 43"/>
                <a:gd name="T22" fmla="*/ 11 w 77"/>
                <a:gd name="T23" fmla="*/ 29 h 43"/>
                <a:gd name="T24" fmla="*/ 11 w 77"/>
                <a:gd name="T25" fmla="*/ 29 h 43"/>
                <a:gd name="T26" fmla="*/ 9 w 77"/>
                <a:gd name="T27" fmla="*/ 30 h 43"/>
                <a:gd name="T28" fmla="*/ 9 w 77"/>
                <a:gd name="T29" fmla="*/ 33 h 43"/>
                <a:gd name="T30" fmla="*/ 13 w 77"/>
                <a:gd name="T31" fmla="*/ 34 h 43"/>
                <a:gd name="T32" fmla="*/ 65 w 77"/>
                <a:gd name="T33" fmla="*/ 16 h 43"/>
                <a:gd name="T34" fmla="*/ 67 w 77"/>
                <a:gd name="T35" fmla="*/ 12 h 43"/>
                <a:gd name="T36" fmla="*/ 64 w 77"/>
                <a:gd name="T37" fmla="*/ 1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7" h="43">
                  <a:moveTo>
                    <a:pt x="12" y="43"/>
                  </a:moveTo>
                  <a:cubicBezTo>
                    <a:pt x="7" y="43"/>
                    <a:pt x="3" y="40"/>
                    <a:pt x="1" y="35"/>
                  </a:cubicBezTo>
                  <a:cubicBezTo>
                    <a:pt x="0" y="33"/>
                    <a:pt x="0" y="30"/>
                    <a:pt x="2" y="27"/>
                  </a:cubicBezTo>
                  <a:cubicBezTo>
                    <a:pt x="3" y="24"/>
                    <a:pt x="5" y="22"/>
                    <a:pt x="8" y="21"/>
                  </a:cubicBezTo>
                  <a:cubicBezTo>
                    <a:pt x="61" y="2"/>
                    <a:pt x="61" y="2"/>
                    <a:pt x="61" y="2"/>
                  </a:cubicBezTo>
                  <a:cubicBezTo>
                    <a:pt x="66" y="0"/>
                    <a:pt x="73" y="3"/>
                    <a:pt x="75" y="9"/>
                  </a:cubicBezTo>
                  <a:cubicBezTo>
                    <a:pt x="77" y="15"/>
                    <a:pt x="74" y="21"/>
                    <a:pt x="68" y="23"/>
                  </a:cubicBezTo>
                  <a:cubicBezTo>
                    <a:pt x="15" y="42"/>
                    <a:pt x="15" y="42"/>
                    <a:pt x="15" y="42"/>
                  </a:cubicBezTo>
                  <a:cubicBezTo>
                    <a:pt x="14" y="42"/>
                    <a:pt x="13" y="43"/>
                    <a:pt x="12" y="43"/>
                  </a:cubicBezTo>
                  <a:close/>
                  <a:moveTo>
                    <a:pt x="64" y="10"/>
                  </a:moveTo>
                  <a:cubicBezTo>
                    <a:pt x="64" y="10"/>
                    <a:pt x="64" y="10"/>
                    <a:pt x="63" y="10"/>
                  </a:cubicBezTo>
                  <a:cubicBezTo>
                    <a:pt x="11" y="29"/>
                    <a:pt x="11" y="29"/>
                    <a:pt x="11" y="29"/>
                  </a:cubicBezTo>
                  <a:cubicBezTo>
                    <a:pt x="11" y="29"/>
                    <a:pt x="11" y="29"/>
                    <a:pt x="11" y="29"/>
                  </a:cubicBezTo>
                  <a:cubicBezTo>
                    <a:pt x="10" y="29"/>
                    <a:pt x="9" y="30"/>
                    <a:pt x="9" y="30"/>
                  </a:cubicBezTo>
                  <a:cubicBezTo>
                    <a:pt x="8" y="31"/>
                    <a:pt x="8" y="32"/>
                    <a:pt x="9" y="33"/>
                  </a:cubicBezTo>
                  <a:cubicBezTo>
                    <a:pt x="9" y="34"/>
                    <a:pt x="11" y="35"/>
                    <a:pt x="13" y="34"/>
                  </a:cubicBezTo>
                  <a:cubicBezTo>
                    <a:pt x="65" y="16"/>
                    <a:pt x="65" y="16"/>
                    <a:pt x="65" y="16"/>
                  </a:cubicBezTo>
                  <a:cubicBezTo>
                    <a:pt x="67" y="15"/>
                    <a:pt x="68" y="13"/>
                    <a:pt x="67" y="12"/>
                  </a:cubicBezTo>
                  <a:cubicBezTo>
                    <a:pt x="67" y="11"/>
                    <a:pt x="65" y="10"/>
                    <a:pt x="64"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2" name="Freeform 130"/>
            <p:cNvSpPr/>
            <p:nvPr/>
          </p:nvSpPr>
          <p:spPr bwMode="auto">
            <a:xfrm>
              <a:off x="5819776" y="1449388"/>
              <a:ext cx="555625" cy="476250"/>
            </a:xfrm>
            <a:custGeom>
              <a:avLst/>
              <a:gdLst>
                <a:gd name="T0" fmla="*/ 22 w 186"/>
                <a:gd name="T1" fmla="*/ 0 h 159"/>
                <a:gd name="T2" fmla="*/ 13 w 186"/>
                <a:gd name="T3" fmla="*/ 11 h 159"/>
                <a:gd name="T4" fmla="*/ 19 w 186"/>
                <a:gd name="T5" fmla="*/ 66 h 159"/>
                <a:gd name="T6" fmla="*/ 122 w 186"/>
                <a:gd name="T7" fmla="*/ 146 h 159"/>
                <a:gd name="T8" fmla="*/ 177 w 186"/>
                <a:gd name="T9" fmla="*/ 138 h 159"/>
                <a:gd name="T10" fmla="*/ 186 w 186"/>
                <a:gd name="T11" fmla="*/ 127 h 159"/>
                <a:gd name="T12" fmla="*/ 22 w 186"/>
                <a:gd name="T13" fmla="*/ 0 h 159"/>
              </a:gdLst>
              <a:ahLst/>
              <a:cxnLst>
                <a:cxn ang="0">
                  <a:pos x="T0" y="T1"/>
                </a:cxn>
                <a:cxn ang="0">
                  <a:pos x="T2" y="T3"/>
                </a:cxn>
                <a:cxn ang="0">
                  <a:pos x="T4" y="T5"/>
                </a:cxn>
                <a:cxn ang="0">
                  <a:pos x="T6" y="T7"/>
                </a:cxn>
                <a:cxn ang="0">
                  <a:pos x="T8" y="T9"/>
                </a:cxn>
                <a:cxn ang="0">
                  <a:pos x="T10" y="T11"/>
                </a:cxn>
                <a:cxn ang="0">
                  <a:pos x="T12" y="T13"/>
                </a:cxn>
              </a:cxnLst>
              <a:rect l="0" t="0" r="r" b="b"/>
              <a:pathLst>
                <a:path w="186" h="159">
                  <a:moveTo>
                    <a:pt x="22" y="0"/>
                  </a:moveTo>
                  <a:cubicBezTo>
                    <a:pt x="13" y="11"/>
                    <a:pt x="13" y="11"/>
                    <a:pt x="13" y="11"/>
                  </a:cubicBezTo>
                  <a:cubicBezTo>
                    <a:pt x="0" y="29"/>
                    <a:pt x="2" y="53"/>
                    <a:pt x="19" y="66"/>
                  </a:cubicBezTo>
                  <a:cubicBezTo>
                    <a:pt x="122" y="146"/>
                    <a:pt x="122" y="146"/>
                    <a:pt x="122" y="146"/>
                  </a:cubicBezTo>
                  <a:cubicBezTo>
                    <a:pt x="139" y="159"/>
                    <a:pt x="164" y="156"/>
                    <a:pt x="177" y="138"/>
                  </a:cubicBezTo>
                  <a:cubicBezTo>
                    <a:pt x="186" y="127"/>
                    <a:pt x="186" y="127"/>
                    <a:pt x="186" y="127"/>
                  </a:cubicBezTo>
                  <a:lnTo>
                    <a:pt x="22" y="0"/>
                  </a:ln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3" name="Freeform 131"/>
            <p:cNvSpPr>
              <a:spLocks noEditPoints="1"/>
            </p:cNvSpPr>
            <p:nvPr/>
          </p:nvSpPr>
          <p:spPr bwMode="auto">
            <a:xfrm>
              <a:off x="5805488" y="1438275"/>
              <a:ext cx="581025" cy="484187"/>
            </a:xfrm>
            <a:custGeom>
              <a:avLst/>
              <a:gdLst>
                <a:gd name="T0" fmla="*/ 150 w 195"/>
                <a:gd name="T1" fmla="*/ 162 h 162"/>
                <a:gd name="T2" fmla="*/ 125 w 195"/>
                <a:gd name="T3" fmla="*/ 154 h 162"/>
                <a:gd name="T4" fmla="*/ 22 w 195"/>
                <a:gd name="T5" fmla="*/ 73 h 162"/>
                <a:gd name="T6" fmla="*/ 15 w 195"/>
                <a:gd name="T7" fmla="*/ 13 h 162"/>
                <a:gd name="T8" fmla="*/ 24 w 195"/>
                <a:gd name="T9" fmla="*/ 2 h 162"/>
                <a:gd name="T10" fmla="*/ 27 w 195"/>
                <a:gd name="T11" fmla="*/ 0 h 162"/>
                <a:gd name="T12" fmla="*/ 30 w 195"/>
                <a:gd name="T13" fmla="*/ 1 h 162"/>
                <a:gd name="T14" fmla="*/ 193 w 195"/>
                <a:gd name="T15" fmla="*/ 128 h 162"/>
                <a:gd name="T16" fmla="*/ 195 w 195"/>
                <a:gd name="T17" fmla="*/ 131 h 162"/>
                <a:gd name="T18" fmla="*/ 194 w 195"/>
                <a:gd name="T19" fmla="*/ 134 h 162"/>
                <a:gd name="T20" fmla="*/ 185 w 195"/>
                <a:gd name="T21" fmla="*/ 145 h 162"/>
                <a:gd name="T22" fmla="*/ 150 w 195"/>
                <a:gd name="T23" fmla="*/ 162 h 162"/>
                <a:gd name="T24" fmla="*/ 28 w 195"/>
                <a:gd name="T25" fmla="*/ 10 h 162"/>
                <a:gd name="T26" fmla="*/ 21 w 195"/>
                <a:gd name="T27" fmla="*/ 18 h 162"/>
                <a:gd name="T28" fmla="*/ 27 w 195"/>
                <a:gd name="T29" fmla="*/ 67 h 162"/>
                <a:gd name="T30" fmla="*/ 130 w 195"/>
                <a:gd name="T31" fmla="*/ 147 h 162"/>
                <a:gd name="T32" fmla="*/ 179 w 195"/>
                <a:gd name="T33" fmla="*/ 140 h 162"/>
                <a:gd name="T34" fmla="*/ 185 w 195"/>
                <a:gd name="T35" fmla="*/ 132 h 162"/>
                <a:gd name="T36" fmla="*/ 28 w 195"/>
                <a:gd name="T37" fmla="*/ 1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95" h="162">
                  <a:moveTo>
                    <a:pt x="150" y="162"/>
                  </a:moveTo>
                  <a:cubicBezTo>
                    <a:pt x="141" y="162"/>
                    <a:pt x="132" y="159"/>
                    <a:pt x="125" y="154"/>
                  </a:cubicBezTo>
                  <a:cubicBezTo>
                    <a:pt x="22" y="73"/>
                    <a:pt x="22" y="73"/>
                    <a:pt x="22" y="73"/>
                  </a:cubicBezTo>
                  <a:cubicBezTo>
                    <a:pt x="3" y="59"/>
                    <a:pt x="0" y="32"/>
                    <a:pt x="15" y="13"/>
                  </a:cubicBezTo>
                  <a:cubicBezTo>
                    <a:pt x="24" y="2"/>
                    <a:pt x="24" y="2"/>
                    <a:pt x="24" y="2"/>
                  </a:cubicBezTo>
                  <a:cubicBezTo>
                    <a:pt x="25" y="1"/>
                    <a:pt x="26" y="0"/>
                    <a:pt x="27" y="0"/>
                  </a:cubicBezTo>
                  <a:cubicBezTo>
                    <a:pt x="28" y="0"/>
                    <a:pt x="29" y="0"/>
                    <a:pt x="30" y="1"/>
                  </a:cubicBezTo>
                  <a:cubicBezTo>
                    <a:pt x="193" y="128"/>
                    <a:pt x="193" y="128"/>
                    <a:pt x="193" y="128"/>
                  </a:cubicBezTo>
                  <a:cubicBezTo>
                    <a:pt x="194" y="129"/>
                    <a:pt x="195" y="129"/>
                    <a:pt x="195" y="131"/>
                  </a:cubicBezTo>
                  <a:cubicBezTo>
                    <a:pt x="195" y="132"/>
                    <a:pt x="195" y="133"/>
                    <a:pt x="194" y="134"/>
                  </a:cubicBezTo>
                  <a:cubicBezTo>
                    <a:pt x="185" y="145"/>
                    <a:pt x="185" y="145"/>
                    <a:pt x="185" y="145"/>
                  </a:cubicBezTo>
                  <a:cubicBezTo>
                    <a:pt x="176" y="156"/>
                    <a:pt x="163" y="162"/>
                    <a:pt x="150" y="162"/>
                  </a:cubicBezTo>
                  <a:close/>
                  <a:moveTo>
                    <a:pt x="28" y="10"/>
                  </a:moveTo>
                  <a:cubicBezTo>
                    <a:pt x="21" y="18"/>
                    <a:pt x="21" y="18"/>
                    <a:pt x="21" y="18"/>
                  </a:cubicBezTo>
                  <a:cubicBezTo>
                    <a:pt x="9" y="33"/>
                    <a:pt x="12" y="56"/>
                    <a:pt x="27" y="67"/>
                  </a:cubicBezTo>
                  <a:cubicBezTo>
                    <a:pt x="130" y="147"/>
                    <a:pt x="130" y="147"/>
                    <a:pt x="130" y="147"/>
                  </a:cubicBezTo>
                  <a:cubicBezTo>
                    <a:pt x="145" y="159"/>
                    <a:pt x="167" y="156"/>
                    <a:pt x="179" y="140"/>
                  </a:cubicBezTo>
                  <a:cubicBezTo>
                    <a:pt x="185" y="132"/>
                    <a:pt x="185" y="132"/>
                    <a:pt x="185" y="132"/>
                  </a:cubicBezTo>
                  <a:lnTo>
                    <a:pt x="28" y="10"/>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4" name="Freeform 132"/>
            <p:cNvSpPr/>
            <p:nvPr/>
          </p:nvSpPr>
          <p:spPr bwMode="auto">
            <a:xfrm>
              <a:off x="5283201" y="1952625"/>
              <a:ext cx="736600" cy="555625"/>
            </a:xfrm>
            <a:custGeom>
              <a:avLst/>
              <a:gdLst>
                <a:gd name="T0" fmla="*/ 233 w 247"/>
                <a:gd name="T1" fmla="*/ 184 h 186"/>
                <a:gd name="T2" fmla="*/ 3 w 247"/>
                <a:gd name="T3" fmla="*/ 18 h 186"/>
                <a:gd name="T4" fmla="*/ 2 w 247"/>
                <a:gd name="T5" fmla="*/ 9 h 186"/>
                <a:gd name="T6" fmla="*/ 6 w 247"/>
                <a:gd name="T7" fmla="*/ 4 h 186"/>
                <a:gd name="T8" fmla="*/ 14 w 247"/>
                <a:gd name="T9" fmla="*/ 2 h 186"/>
                <a:gd name="T10" fmla="*/ 244 w 247"/>
                <a:gd name="T11" fmla="*/ 169 h 186"/>
                <a:gd name="T12" fmla="*/ 246 w 247"/>
                <a:gd name="T13" fmla="*/ 177 h 186"/>
                <a:gd name="T14" fmla="*/ 242 w 247"/>
                <a:gd name="T15" fmla="*/ 183 h 186"/>
                <a:gd name="T16" fmla="*/ 233 w 247"/>
                <a:gd name="T17" fmla="*/ 18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7" h="186">
                  <a:moveTo>
                    <a:pt x="233" y="184"/>
                  </a:moveTo>
                  <a:cubicBezTo>
                    <a:pt x="3" y="18"/>
                    <a:pt x="3" y="18"/>
                    <a:pt x="3" y="18"/>
                  </a:cubicBezTo>
                  <a:cubicBezTo>
                    <a:pt x="0" y="16"/>
                    <a:pt x="0" y="12"/>
                    <a:pt x="2" y="9"/>
                  </a:cubicBezTo>
                  <a:cubicBezTo>
                    <a:pt x="6" y="4"/>
                    <a:pt x="6" y="4"/>
                    <a:pt x="6" y="4"/>
                  </a:cubicBezTo>
                  <a:cubicBezTo>
                    <a:pt x="8" y="1"/>
                    <a:pt x="11" y="0"/>
                    <a:pt x="14" y="2"/>
                  </a:cubicBezTo>
                  <a:cubicBezTo>
                    <a:pt x="244" y="169"/>
                    <a:pt x="244" y="169"/>
                    <a:pt x="244" y="169"/>
                  </a:cubicBezTo>
                  <a:cubicBezTo>
                    <a:pt x="247" y="171"/>
                    <a:pt x="247" y="174"/>
                    <a:pt x="246" y="177"/>
                  </a:cubicBezTo>
                  <a:cubicBezTo>
                    <a:pt x="242" y="183"/>
                    <a:pt x="242" y="183"/>
                    <a:pt x="242" y="183"/>
                  </a:cubicBezTo>
                  <a:cubicBezTo>
                    <a:pt x="240" y="185"/>
                    <a:pt x="236" y="186"/>
                    <a:pt x="233" y="184"/>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5" name="Freeform 133"/>
            <p:cNvSpPr>
              <a:spLocks noEditPoints="1"/>
            </p:cNvSpPr>
            <p:nvPr/>
          </p:nvSpPr>
          <p:spPr bwMode="auto">
            <a:xfrm>
              <a:off x="5267326" y="1939925"/>
              <a:ext cx="765175" cy="576262"/>
            </a:xfrm>
            <a:custGeom>
              <a:avLst/>
              <a:gdLst>
                <a:gd name="T0" fmla="*/ 242 w 256"/>
                <a:gd name="T1" fmla="*/ 193 h 193"/>
                <a:gd name="T2" fmla="*/ 236 w 256"/>
                <a:gd name="T3" fmla="*/ 191 h 193"/>
                <a:gd name="T4" fmla="*/ 6 w 256"/>
                <a:gd name="T5" fmla="*/ 25 h 193"/>
                <a:gd name="T6" fmla="*/ 3 w 256"/>
                <a:gd name="T7" fmla="*/ 11 h 193"/>
                <a:gd name="T8" fmla="*/ 7 w 256"/>
                <a:gd name="T9" fmla="*/ 5 h 193"/>
                <a:gd name="T10" fmla="*/ 21 w 256"/>
                <a:gd name="T11" fmla="*/ 3 h 193"/>
                <a:gd name="T12" fmla="*/ 251 w 256"/>
                <a:gd name="T13" fmla="*/ 169 h 193"/>
                <a:gd name="T14" fmla="*/ 256 w 256"/>
                <a:gd name="T15" fmla="*/ 176 h 193"/>
                <a:gd name="T16" fmla="*/ 254 w 256"/>
                <a:gd name="T17" fmla="*/ 183 h 193"/>
                <a:gd name="T18" fmla="*/ 250 w 256"/>
                <a:gd name="T19" fmla="*/ 189 h 193"/>
                <a:gd name="T20" fmla="*/ 243 w 256"/>
                <a:gd name="T21" fmla="*/ 193 h 193"/>
                <a:gd name="T22" fmla="*/ 242 w 256"/>
                <a:gd name="T23" fmla="*/ 193 h 193"/>
                <a:gd name="T24" fmla="*/ 16 w 256"/>
                <a:gd name="T25" fmla="*/ 9 h 193"/>
                <a:gd name="T26" fmla="*/ 14 w 256"/>
                <a:gd name="T27" fmla="*/ 10 h 193"/>
                <a:gd name="T28" fmla="*/ 10 w 256"/>
                <a:gd name="T29" fmla="*/ 16 h 193"/>
                <a:gd name="T30" fmla="*/ 10 w 256"/>
                <a:gd name="T31" fmla="*/ 19 h 193"/>
                <a:gd name="T32" fmla="*/ 240 w 256"/>
                <a:gd name="T33" fmla="*/ 185 h 193"/>
                <a:gd name="T34" fmla="*/ 240 w 256"/>
                <a:gd name="T35" fmla="*/ 185 h 193"/>
                <a:gd name="T36" fmla="*/ 242 w 256"/>
                <a:gd name="T37" fmla="*/ 185 h 193"/>
                <a:gd name="T38" fmla="*/ 243 w 256"/>
                <a:gd name="T39" fmla="*/ 184 h 193"/>
                <a:gd name="T40" fmla="*/ 247 w 256"/>
                <a:gd name="T41" fmla="*/ 179 h 193"/>
                <a:gd name="T42" fmla="*/ 248 w 256"/>
                <a:gd name="T43" fmla="*/ 177 h 193"/>
                <a:gd name="T44" fmla="*/ 247 w 256"/>
                <a:gd name="T45" fmla="*/ 176 h 193"/>
                <a:gd name="T46" fmla="*/ 17 w 256"/>
                <a:gd name="T47" fmla="*/ 10 h 193"/>
                <a:gd name="T48" fmla="*/ 16 w 256"/>
                <a:gd name="T49" fmla="*/ 9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6" h="193">
                  <a:moveTo>
                    <a:pt x="242" y="193"/>
                  </a:moveTo>
                  <a:cubicBezTo>
                    <a:pt x="239" y="193"/>
                    <a:pt x="237" y="193"/>
                    <a:pt x="236" y="191"/>
                  </a:cubicBezTo>
                  <a:cubicBezTo>
                    <a:pt x="6" y="25"/>
                    <a:pt x="6" y="25"/>
                    <a:pt x="6" y="25"/>
                  </a:cubicBezTo>
                  <a:cubicBezTo>
                    <a:pt x="1" y="22"/>
                    <a:pt x="0" y="15"/>
                    <a:pt x="3" y="11"/>
                  </a:cubicBezTo>
                  <a:cubicBezTo>
                    <a:pt x="7" y="5"/>
                    <a:pt x="7" y="5"/>
                    <a:pt x="7" y="5"/>
                  </a:cubicBezTo>
                  <a:cubicBezTo>
                    <a:pt x="11" y="1"/>
                    <a:pt x="17" y="0"/>
                    <a:pt x="21" y="3"/>
                  </a:cubicBezTo>
                  <a:cubicBezTo>
                    <a:pt x="251" y="169"/>
                    <a:pt x="251" y="169"/>
                    <a:pt x="251" y="169"/>
                  </a:cubicBezTo>
                  <a:cubicBezTo>
                    <a:pt x="254" y="171"/>
                    <a:pt x="255" y="173"/>
                    <a:pt x="256" y="176"/>
                  </a:cubicBezTo>
                  <a:cubicBezTo>
                    <a:pt x="256" y="179"/>
                    <a:pt x="255" y="181"/>
                    <a:pt x="254" y="183"/>
                  </a:cubicBezTo>
                  <a:cubicBezTo>
                    <a:pt x="250" y="189"/>
                    <a:pt x="250" y="189"/>
                    <a:pt x="250" y="189"/>
                  </a:cubicBezTo>
                  <a:cubicBezTo>
                    <a:pt x="248" y="191"/>
                    <a:pt x="246" y="193"/>
                    <a:pt x="243" y="193"/>
                  </a:cubicBezTo>
                  <a:cubicBezTo>
                    <a:pt x="243" y="193"/>
                    <a:pt x="242" y="193"/>
                    <a:pt x="242" y="193"/>
                  </a:cubicBezTo>
                  <a:close/>
                  <a:moveTo>
                    <a:pt x="16" y="9"/>
                  </a:moveTo>
                  <a:cubicBezTo>
                    <a:pt x="15" y="9"/>
                    <a:pt x="14" y="10"/>
                    <a:pt x="14" y="10"/>
                  </a:cubicBezTo>
                  <a:cubicBezTo>
                    <a:pt x="10" y="16"/>
                    <a:pt x="10" y="16"/>
                    <a:pt x="10" y="16"/>
                  </a:cubicBezTo>
                  <a:cubicBezTo>
                    <a:pt x="9" y="17"/>
                    <a:pt x="9" y="18"/>
                    <a:pt x="10" y="19"/>
                  </a:cubicBezTo>
                  <a:cubicBezTo>
                    <a:pt x="240" y="185"/>
                    <a:pt x="240" y="185"/>
                    <a:pt x="240" y="185"/>
                  </a:cubicBezTo>
                  <a:cubicBezTo>
                    <a:pt x="240" y="185"/>
                    <a:pt x="240" y="185"/>
                    <a:pt x="240" y="185"/>
                  </a:cubicBezTo>
                  <a:cubicBezTo>
                    <a:pt x="241" y="185"/>
                    <a:pt x="242" y="185"/>
                    <a:pt x="242" y="185"/>
                  </a:cubicBezTo>
                  <a:cubicBezTo>
                    <a:pt x="242" y="185"/>
                    <a:pt x="243" y="185"/>
                    <a:pt x="243" y="184"/>
                  </a:cubicBezTo>
                  <a:cubicBezTo>
                    <a:pt x="247" y="179"/>
                    <a:pt x="247" y="179"/>
                    <a:pt x="247" y="179"/>
                  </a:cubicBezTo>
                  <a:cubicBezTo>
                    <a:pt x="248" y="178"/>
                    <a:pt x="248" y="178"/>
                    <a:pt x="248" y="177"/>
                  </a:cubicBezTo>
                  <a:cubicBezTo>
                    <a:pt x="248" y="177"/>
                    <a:pt x="247" y="176"/>
                    <a:pt x="247" y="176"/>
                  </a:cubicBezTo>
                  <a:cubicBezTo>
                    <a:pt x="17" y="10"/>
                    <a:pt x="17" y="10"/>
                    <a:pt x="17" y="10"/>
                  </a:cubicBezTo>
                  <a:cubicBezTo>
                    <a:pt x="16" y="9"/>
                    <a:pt x="16" y="9"/>
                    <a:pt x="16"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6" name="Freeform 134"/>
            <p:cNvSpPr/>
            <p:nvPr/>
          </p:nvSpPr>
          <p:spPr bwMode="auto">
            <a:xfrm>
              <a:off x="5270501" y="1901825"/>
              <a:ext cx="803275" cy="600075"/>
            </a:xfrm>
            <a:custGeom>
              <a:avLst/>
              <a:gdLst>
                <a:gd name="T0" fmla="*/ 254 w 269"/>
                <a:gd name="T1" fmla="*/ 199 h 201"/>
                <a:gd name="T2" fmla="*/ 4 w 269"/>
                <a:gd name="T3" fmla="*/ 18 h 201"/>
                <a:gd name="T4" fmla="*/ 2 w 269"/>
                <a:gd name="T5" fmla="*/ 9 h 201"/>
                <a:gd name="T6" fmla="*/ 6 w 269"/>
                <a:gd name="T7" fmla="*/ 4 h 201"/>
                <a:gd name="T8" fmla="*/ 15 w 269"/>
                <a:gd name="T9" fmla="*/ 2 h 201"/>
                <a:gd name="T10" fmla="*/ 266 w 269"/>
                <a:gd name="T11" fmla="*/ 183 h 201"/>
                <a:gd name="T12" fmla="*/ 267 w 269"/>
                <a:gd name="T13" fmla="*/ 192 h 201"/>
                <a:gd name="T14" fmla="*/ 263 w 269"/>
                <a:gd name="T15" fmla="*/ 197 h 201"/>
                <a:gd name="T16" fmla="*/ 254 w 269"/>
                <a:gd name="T17" fmla="*/ 199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01">
                  <a:moveTo>
                    <a:pt x="254" y="199"/>
                  </a:moveTo>
                  <a:cubicBezTo>
                    <a:pt x="4" y="18"/>
                    <a:pt x="4" y="18"/>
                    <a:pt x="4" y="18"/>
                  </a:cubicBezTo>
                  <a:cubicBezTo>
                    <a:pt x="1" y="16"/>
                    <a:pt x="0" y="12"/>
                    <a:pt x="2" y="9"/>
                  </a:cubicBezTo>
                  <a:cubicBezTo>
                    <a:pt x="6" y="4"/>
                    <a:pt x="6" y="4"/>
                    <a:pt x="6" y="4"/>
                  </a:cubicBezTo>
                  <a:cubicBezTo>
                    <a:pt x="8" y="1"/>
                    <a:pt x="12" y="0"/>
                    <a:pt x="15" y="2"/>
                  </a:cubicBezTo>
                  <a:cubicBezTo>
                    <a:pt x="266" y="183"/>
                    <a:pt x="266" y="183"/>
                    <a:pt x="266" y="183"/>
                  </a:cubicBezTo>
                  <a:cubicBezTo>
                    <a:pt x="268" y="185"/>
                    <a:pt x="269" y="189"/>
                    <a:pt x="267" y="192"/>
                  </a:cubicBezTo>
                  <a:cubicBezTo>
                    <a:pt x="263" y="197"/>
                    <a:pt x="263" y="197"/>
                    <a:pt x="263" y="197"/>
                  </a:cubicBezTo>
                  <a:cubicBezTo>
                    <a:pt x="261" y="200"/>
                    <a:pt x="257" y="201"/>
                    <a:pt x="254" y="199"/>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7" name="Freeform 135"/>
            <p:cNvSpPr>
              <a:spLocks noEditPoints="1"/>
            </p:cNvSpPr>
            <p:nvPr/>
          </p:nvSpPr>
          <p:spPr bwMode="auto">
            <a:xfrm>
              <a:off x="5259388" y="1889125"/>
              <a:ext cx="822325" cy="622300"/>
            </a:xfrm>
            <a:custGeom>
              <a:avLst/>
              <a:gdLst>
                <a:gd name="T0" fmla="*/ 262 w 276"/>
                <a:gd name="T1" fmla="*/ 208 h 208"/>
                <a:gd name="T2" fmla="*/ 256 w 276"/>
                <a:gd name="T3" fmla="*/ 206 h 208"/>
                <a:gd name="T4" fmla="*/ 256 w 276"/>
                <a:gd name="T5" fmla="*/ 206 h 208"/>
                <a:gd name="T6" fmla="*/ 5 w 276"/>
                <a:gd name="T7" fmla="*/ 25 h 208"/>
                <a:gd name="T8" fmla="*/ 3 w 276"/>
                <a:gd name="T9" fmla="*/ 10 h 208"/>
                <a:gd name="T10" fmla="*/ 7 w 276"/>
                <a:gd name="T11" fmla="*/ 5 h 208"/>
                <a:gd name="T12" fmla="*/ 21 w 276"/>
                <a:gd name="T13" fmla="*/ 3 h 208"/>
                <a:gd name="T14" fmla="*/ 272 w 276"/>
                <a:gd name="T15" fmla="*/ 184 h 208"/>
                <a:gd name="T16" fmla="*/ 276 w 276"/>
                <a:gd name="T17" fmla="*/ 191 h 208"/>
                <a:gd name="T18" fmla="*/ 274 w 276"/>
                <a:gd name="T19" fmla="*/ 199 h 208"/>
                <a:gd name="T20" fmla="*/ 270 w 276"/>
                <a:gd name="T21" fmla="*/ 204 h 208"/>
                <a:gd name="T22" fmla="*/ 264 w 276"/>
                <a:gd name="T23" fmla="*/ 208 h 208"/>
                <a:gd name="T24" fmla="*/ 262 w 276"/>
                <a:gd name="T25" fmla="*/ 208 h 208"/>
                <a:gd name="T26" fmla="*/ 261 w 276"/>
                <a:gd name="T27" fmla="*/ 200 h 208"/>
                <a:gd name="T28" fmla="*/ 262 w 276"/>
                <a:gd name="T29" fmla="*/ 200 h 208"/>
                <a:gd name="T30" fmla="*/ 264 w 276"/>
                <a:gd name="T31" fmla="*/ 199 h 208"/>
                <a:gd name="T32" fmla="*/ 268 w 276"/>
                <a:gd name="T33" fmla="*/ 194 h 208"/>
                <a:gd name="T34" fmla="*/ 268 w 276"/>
                <a:gd name="T35" fmla="*/ 192 h 208"/>
                <a:gd name="T36" fmla="*/ 267 w 276"/>
                <a:gd name="T37" fmla="*/ 191 h 208"/>
                <a:gd name="T38" fmla="*/ 16 w 276"/>
                <a:gd name="T39" fmla="*/ 9 h 208"/>
                <a:gd name="T40" fmla="*/ 13 w 276"/>
                <a:gd name="T41" fmla="*/ 10 h 208"/>
                <a:gd name="T42" fmla="*/ 9 w 276"/>
                <a:gd name="T43" fmla="*/ 15 h 208"/>
                <a:gd name="T44" fmla="*/ 10 w 276"/>
                <a:gd name="T45" fmla="*/ 18 h 208"/>
                <a:gd name="T46" fmla="*/ 261 w 276"/>
                <a:gd name="T47" fmla="*/ 20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6" h="208">
                  <a:moveTo>
                    <a:pt x="262" y="208"/>
                  </a:moveTo>
                  <a:cubicBezTo>
                    <a:pt x="260" y="208"/>
                    <a:pt x="258" y="207"/>
                    <a:pt x="256" y="206"/>
                  </a:cubicBezTo>
                  <a:cubicBezTo>
                    <a:pt x="256" y="206"/>
                    <a:pt x="256" y="206"/>
                    <a:pt x="256" y="206"/>
                  </a:cubicBezTo>
                  <a:cubicBezTo>
                    <a:pt x="5" y="25"/>
                    <a:pt x="5" y="25"/>
                    <a:pt x="5" y="25"/>
                  </a:cubicBezTo>
                  <a:cubicBezTo>
                    <a:pt x="1" y="22"/>
                    <a:pt x="0" y="15"/>
                    <a:pt x="3" y="10"/>
                  </a:cubicBezTo>
                  <a:cubicBezTo>
                    <a:pt x="7" y="5"/>
                    <a:pt x="7" y="5"/>
                    <a:pt x="7" y="5"/>
                  </a:cubicBezTo>
                  <a:cubicBezTo>
                    <a:pt x="10" y="1"/>
                    <a:pt x="16" y="0"/>
                    <a:pt x="21" y="3"/>
                  </a:cubicBezTo>
                  <a:cubicBezTo>
                    <a:pt x="272" y="184"/>
                    <a:pt x="272" y="184"/>
                    <a:pt x="272" y="184"/>
                  </a:cubicBezTo>
                  <a:cubicBezTo>
                    <a:pt x="274" y="186"/>
                    <a:pt x="276" y="188"/>
                    <a:pt x="276" y="191"/>
                  </a:cubicBezTo>
                  <a:cubicBezTo>
                    <a:pt x="276" y="194"/>
                    <a:pt x="276" y="196"/>
                    <a:pt x="274" y="199"/>
                  </a:cubicBezTo>
                  <a:cubicBezTo>
                    <a:pt x="270" y="204"/>
                    <a:pt x="270" y="204"/>
                    <a:pt x="270" y="204"/>
                  </a:cubicBezTo>
                  <a:cubicBezTo>
                    <a:pt x="269" y="206"/>
                    <a:pt x="266" y="207"/>
                    <a:pt x="264" y="208"/>
                  </a:cubicBezTo>
                  <a:cubicBezTo>
                    <a:pt x="263" y="208"/>
                    <a:pt x="263" y="208"/>
                    <a:pt x="262" y="208"/>
                  </a:cubicBezTo>
                  <a:close/>
                  <a:moveTo>
                    <a:pt x="261" y="200"/>
                  </a:moveTo>
                  <a:cubicBezTo>
                    <a:pt x="261" y="200"/>
                    <a:pt x="262" y="200"/>
                    <a:pt x="262" y="200"/>
                  </a:cubicBezTo>
                  <a:cubicBezTo>
                    <a:pt x="263" y="200"/>
                    <a:pt x="264" y="199"/>
                    <a:pt x="264" y="199"/>
                  </a:cubicBezTo>
                  <a:cubicBezTo>
                    <a:pt x="268" y="194"/>
                    <a:pt x="268" y="194"/>
                    <a:pt x="268" y="194"/>
                  </a:cubicBezTo>
                  <a:cubicBezTo>
                    <a:pt x="268" y="193"/>
                    <a:pt x="268" y="193"/>
                    <a:pt x="268" y="192"/>
                  </a:cubicBezTo>
                  <a:cubicBezTo>
                    <a:pt x="268" y="192"/>
                    <a:pt x="268" y="191"/>
                    <a:pt x="267" y="191"/>
                  </a:cubicBezTo>
                  <a:cubicBezTo>
                    <a:pt x="16" y="9"/>
                    <a:pt x="16" y="9"/>
                    <a:pt x="16" y="9"/>
                  </a:cubicBezTo>
                  <a:cubicBezTo>
                    <a:pt x="15" y="9"/>
                    <a:pt x="14" y="9"/>
                    <a:pt x="13" y="10"/>
                  </a:cubicBezTo>
                  <a:cubicBezTo>
                    <a:pt x="9" y="15"/>
                    <a:pt x="9" y="15"/>
                    <a:pt x="9" y="15"/>
                  </a:cubicBezTo>
                  <a:cubicBezTo>
                    <a:pt x="9" y="16"/>
                    <a:pt x="9" y="18"/>
                    <a:pt x="10" y="18"/>
                  </a:cubicBezTo>
                  <a:cubicBezTo>
                    <a:pt x="261" y="200"/>
                    <a:pt x="261" y="200"/>
                    <a:pt x="261" y="20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8" name="Freeform 136"/>
            <p:cNvSpPr/>
            <p:nvPr/>
          </p:nvSpPr>
          <p:spPr bwMode="auto">
            <a:xfrm>
              <a:off x="5172076" y="2262188"/>
              <a:ext cx="587375" cy="446087"/>
            </a:xfrm>
            <a:custGeom>
              <a:avLst/>
              <a:gdLst>
                <a:gd name="T0" fmla="*/ 182 w 197"/>
                <a:gd name="T1" fmla="*/ 148 h 149"/>
                <a:gd name="T2" fmla="*/ 4 w 197"/>
                <a:gd name="T3" fmla="*/ 19 h 149"/>
                <a:gd name="T4" fmla="*/ 2 w 197"/>
                <a:gd name="T5" fmla="*/ 11 h 149"/>
                <a:gd name="T6" fmla="*/ 8 w 197"/>
                <a:gd name="T7" fmla="*/ 3 h 149"/>
                <a:gd name="T8" fmla="*/ 16 w 197"/>
                <a:gd name="T9" fmla="*/ 2 h 149"/>
                <a:gd name="T10" fmla="*/ 194 w 197"/>
                <a:gd name="T11" fmla="*/ 130 h 149"/>
                <a:gd name="T12" fmla="*/ 195 w 197"/>
                <a:gd name="T13" fmla="*/ 138 h 149"/>
                <a:gd name="T14" fmla="*/ 190 w 197"/>
                <a:gd name="T15" fmla="*/ 146 h 149"/>
                <a:gd name="T16" fmla="*/ 182 w 197"/>
                <a:gd name="T17" fmla="*/ 148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7" h="149">
                  <a:moveTo>
                    <a:pt x="182" y="148"/>
                  </a:moveTo>
                  <a:cubicBezTo>
                    <a:pt x="4" y="19"/>
                    <a:pt x="4" y="19"/>
                    <a:pt x="4" y="19"/>
                  </a:cubicBezTo>
                  <a:cubicBezTo>
                    <a:pt x="1" y="17"/>
                    <a:pt x="0" y="14"/>
                    <a:pt x="2" y="11"/>
                  </a:cubicBezTo>
                  <a:cubicBezTo>
                    <a:pt x="8" y="3"/>
                    <a:pt x="8" y="3"/>
                    <a:pt x="8" y="3"/>
                  </a:cubicBezTo>
                  <a:cubicBezTo>
                    <a:pt x="10" y="0"/>
                    <a:pt x="14" y="0"/>
                    <a:pt x="16" y="2"/>
                  </a:cubicBezTo>
                  <a:cubicBezTo>
                    <a:pt x="194" y="130"/>
                    <a:pt x="194" y="130"/>
                    <a:pt x="194" y="130"/>
                  </a:cubicBezTo>
                  <a:cubicBezTo>
                    <a:pt x="197" y="132"/>
                    <a:pt x="197" y="136"/>
                    <a:pt x="195" y="138"/>
                  </a:cubicBezTo>
                  <a:cubicBezTo>
                    <a:pt x="190" y="146"/>
                    <a:pt x="190" y="146"/>
                    <a:pt x="190" y="146"/>
                  </a:cubicBezTo>
                  <a:cubicBezTo>
                    <a:pt x="188" y="149"/>
                    <a:pt x="184" y="149"/>
                    <a:pt x="182" y="148"/>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9" name="Freeform 137"/>
            <p:cNvSpPr>
              <a:spLocks noEditPoints="1"/>
            </p:cNvSpPr>
            <p:nvPr/>
          </p:nvSpPr>
          <p:spPr bwMode="auto">
            <a:xfrm>
              <a:off x="5159376" y="2247900"/>
              <a:ext cx="612775" cy="471487"/>
            </a:xfrm>
            <a:custGeom>
              <a:avLst/>
              <a:gdLst>
                <a:gd name="T0" fmla="*/ 189 w 205"/>
                <a:gd name="T1" fmla="*/ 158 h 158"/>
                <a:gd name="T2" fmla="*/ 183 w 205"/>
                <a:gd name="T3" fmla="*/ 156 h 158"/>
                <a:gd name="T4" fmla="*/ 183 w 205"/>
                <a:gd name="T5" fmla="*/ 156 h 158"/>
                <a:gd name="T6" fmla="*/ 5 w 205"/>
                <a:gd name="T7" fmla="*/ 27 h 158"/>
                <a:gd name="T8" fmla="*/ 3 w 205"/>
                <a:gd name="T9" fmla="*/ 14 h 158"/>
                <a:gd name="T10" fmla="*/ 9 w 205"/>
                <a:gd name="T11" fmla="*/ 5 h 158"/>
                <a:gd name="T12" fmla="*/ 23 w 205"/>
                <a:gd name="T13" fmla="*/ 3 h 158"/>
                <a:gd name="T14" fmla="*/ 201 w 205"/>
                <a:gd name="T15" fmla="*/ 132 h 158"/>
                <a:gd name="T16" fmla="*/ 204 w 205"/>
                <a:gd name="T17" fmla="*/ 138 h 158"/>
                <a:gd name="T18" fmla="*/ 203 w 205"/>
                <a:gd name="T19" fmla="*/ 145 h 158"/>
                <a:gd name="T20" fmla="*/ 197 w 205"/>
                <a:gd name="T21" fmla="*/ 154 h 158"/>
                <a:gd name="T22" fmla="*/ 189 w 205"/>
                <a:gd name="T23" fmla="*/ 158 h 158"/>
                <a:gd name="T24" fmla="*/ 188 w 205"/>
                <a:gd name="T25" fmla="*/ 149 h 158"/>
                <a:gd name="T26" fmla="*/ 190 w 205"/>
                <a:gd name="T27" fmla="*/ 149 h 158"/>
                <a:gd name="T28" fmla="*/ 196 w 205"/>
                <a:gd name="T29" fmla="*/ 141 h 158"/>
                <a:gd name="T30" fmla="*/ 197 w 205"/>
                <a:gd name="T31" fmla="*/ 139 h 158"/>
                <a:gd name="T32" fmla="*/ 196 w 205"/>
                <a:gd name="T33" fmla="*/ 138 h 158"/>
                <a:gd name="T34" fmla="*/ 18 w 205"/>
                <a:gd name="T35" fmla="*/ 10 h 158"/>
                <a:gd name="T36" fmla="*/ 15 w 205"/>
                <a:gd name="T37" fmla="*/ 10 h 158"/>
                <a:gd name="T38" fmla="*/ 10 w 205"/>
                <a:gd name="T39" fmla="*/ 18 h 158"/>
                <a:gd name="T40" fmla="*/ 10 w 205"/>
                <a:gd name="T41" fmla="*/ 21 h 158"/>
                <a:gd name="T42" fmla="*/ 188 w 205"/>
                <a:gd name="T43" fmla="*/ 149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5" h="158">
                  <a:moveTo>
                    <a:pt x="189" y="158"/>
                  </a:moveTo>
                  <a:cubicBezTo>
                    <a:pt x="187" y="158"/>
                    <a:pt x="185" y="157"/>
                    <a:pt x="183" y="156"/>
                  </a:cubicBezTo>
                  <a:cubicBezTo>
                    <a:pt x="183" y="156"/>
                    <a:pt x="183" y="156"/>
                    <a:pt x="183" y="156"/>
                  </a:cubicBezTo>
                  <a:cubicBezTo>
                    <a:pt x="5" y="27"/>
                    <a:pt x="5" y="27"/>
                    <a:pt x="5" y="27"/>
                  </a:cubicBezTo>
                  <a:cubicBezTo>
                    <a:pt x="1" y="24"/>
                    <a:pt x="0" y="18"/>
                    <a:pt x="3" y="14"/>
                  </a:cubicBezTo>
                  <a:cubicBezTo>
                    <a:pt x="9" y="5"/>
                    <a:pt x="9" y="5"/>
                    <a:pt x="9" y="5"/>
                  </a:cubicBezTo>
                  <a:cubicBezTo>
                    <a:pt x="12" y="1"/>
                    <a:pt x="18" y="0"/>
                    <a:pt x="23" y="3"/>
                  </a:cubicBezTo>
                  <a:cubicBezTo>
                    <a:pt x="201" y="132"/>
                    <a:pt x="201" y="132"/>
                    <a:pt x="201" y="132"/>
                  </a:cubicBezTo>
                  <a:cubicBezTo>
                    <a:pt x="203" y="133"/>
                    <a:pt x="204" y="136"/>
                    <a:pt x="204" y="138"/>
                  </a:cubicBezTo>
                  <a:cubicBezTo>
                    <a:pt x="205" y="141"/>
                    <a:pt x="204" y="143"/>
                    <a:pt x="203" y="145"/>
                  </a:cubicBezTo>
                  <a:cubicBezTo>
                    <a:pt x="197" y="154"/>
                    <a:pt x="197" y="154"/>
                    <a:pt x="197" y="154"/>
                  </a:cubicBezTo>
                  <a:cubicBezTo>
                    <a:pt x="195" y="156"/>
                    <a:pt x="192" y="158"/>
                    <a:pt x="189" y="158"/>
                  </a:cubicBezTo>
                  <a:close/>
                  <a:moveTo>
                    <a:pt x="188" y="149"/>
                  </a:moveTo>
                  <a:cubicBezTo>
                    <a:pt x="189" y="150"/>
                    <a:pt x="190" y="150"/>
                    <a:pt x="190" y="149"/>
                  </a:cubicBezTo>
                  <a:cubicBezTo>
                    <a:pt x="196" y="141"/>
                    <a:pt x="196" y="141"/>
                    <a:pt x="196" y="141"/>
                  </a:cubicBezTo>
                  <a:cubicBezTo>
                    <a:pt x="197" y="140"/>
                    <a:pt x="197" y="140"/>
                    <a:pt x="197" y="139"/>
                  </a:cubicBezTo>
                  <a:cubicBezTo>
                    <a:pt x="197" y="139"/>
                    <a:pt x="196" y="139"/>
                    <a:pt x="196" y="138"/>
                  </a:cubicBezTo>
                  <a:cubicBezTo>
                    <a:pt x="18" y="10"/>
                    <a:pt x="18" y="10"/>
                    <a:pt x="18" y="10"/>
                  </a:cubicBezTo>
                  <a:cubicBezTo>
                    <a:pt x="17" y="9"/>
                    <a:pt x="16" y="9"/>
                    <a:pt x="15" y="10"/>
                  </a:cubicBezTo>
                  <a:cubicBezTo>
                    <a:pt x="10" y="18"/>
                    <a:pt x="10" y="18"/>
                    <a:pt x="10" y="18"/>
                  </a:cubicBezTo>
                  <a:cubicBezTo>
                    <a:pt x="9" y="19"/>
                    <a:pt x="9" y="20"/>
                    <a:pt x="10" y="21"/>
                  </a:cubicBezTo>
                  <a:lnTo>
                    <a:pt x="188" y="14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0" name="Freeform 138"/>
            <p:cNvSpPr/>
            <p:nvPr/>
          </p:nvSpPr>
          <p:spPr bwMode="auto">
            <a:xfrm>
              <a:off x="5168901" y="2125663"/>
              <a:ext cx="708025" cy="566737"/>
            </a:xfrm>
            <a:custGeom>
              <a:avLst/>
              <a:gdLst>
                <a:gd name="T0" fmla="*/ 201 w 237"/>
                <a:gd name="T1" fmla="*/ 187 h 190"/>
                <a:gd name="T2" fmla="*/ 5 w 237"/>
                <a:gd name="T3" fmla="*/ 45 h 190"/>
                <a:gd name="T4" fmla="*/ 3 w 237"/>
                <a:gd name="T5" fmla="*/ 32 h 190"/>
                <a:gd name="T6" fmla="*/ 22 w 237"/>
                <a:gd name="T7" fmla="*/ 5 h 190"/>
                <a:gd name="T8" fmla="*/ 36 w 237"/>
                <a:gd name="T9" fmla="*/ 3 h 190"/>
                <a:gd name="T10" fmla="*/ 232 w 237"/>
                <a:gd name="T11" fmla="*/ 145 h 190"/>
                <a:gd name="T12" fmla="*/ 234 w 237"/>
                <a:gd name="T13" fmla="*/ 158 h 190"/>
                <a:gd name="T14" fmla="*/ 215 w 237"/>
                <a:gd name="T15" fmla="*/ 185 h 190"/>
                <a:gd name="T16" fmla="*/ 201 w 237"/>
                <a:gd name="T17" fmla="*/ 187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190">
                  <a:moveTo>
                    <a:pt x="201" y="187"/>
                  </a:moveTo>
                  <a:cubicBezTo>
                    <a:pt x="5" y="45"/>
                    <a:pt x="5" y="45"/>
                    <a:pt x="5" y="45"/>
                  </a:cubicBezTo>
                  <a:cubicBezTo>
                    <a:pt x="1" y="42"/>
                    <a:pt x="0" y="36"/>
                    <a:pt x="3" y="32"/>
                  </a:cubicBezTo>
                  <a:cubicBezTo>
                    <a:pt x="22" y="5"/>
                    <a:pt x="22" y="5"/>
                    <a:pt x="22" y="5"/>
                  </a:cubicBezTo>
                  <a:cubicBezTo>
                    <a:pt x="25" y="1"/>
                    <a:pt x="31" y="0"/>
                    <a:pt x="36" y="3"/>
                  </a:cubicBezTo>
                  <a:cubicBezTo>
                    <a:pt x="232" y="145"/>
                    <a:pt x="232" y="145"/>
                    <a:pt x="232" y="145"/>
                  </a:cubicBezTo>
                  <a:cubicBezTo>
                    <a:pt x="236" y="148"/>
                    <a:pt x="237" y="154"/>
                    <a:pt x="234" y="158"/>
                  </a:cubicBezTo>
                  <a:cubicBezTo>
                    <a:pt x="215" y="185"/>
                    <a:pt x="215" y="185"/>
                    <a:pt x="215" y="185"/>
                  </a:cubicBezTo>
                  <a:cubicBezTo>
                    <a:pt x="212" y="189"/>
                    <a:pt x="206" y="190"/>
                    <a:pt x="201" y="187"/>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1" name="Freeform 139"/>
            <p:cNvSpPr>
              <a:spLocks noEditPoints="1"/>
            </p:cNvSpPr>
            <p:nvPr/>
          </p:nvSpPr>
          <p:spPr bwMode="auto">
            <a:xfrm>
              <a:off x="5154613" y="2109788"/>
              <a:ext cx="730250" cy="592137"/>
            </a:xfrm>
            <a:custGeom>
              <a:avLst/>
              <a:gdLst>
                <a:gd name="T0" fmla="*/ 212 w 245"/>
                <a:gd name="T1" fmla="*/ 198 h 198"/>
                <a:gd name="T2" fmla="*/ 204 w 245"/>
                <a:gd name="T3" fmla="*/ 195 h 198"/>
                <a:gd name="T4" fmla="*/ 204 w 245"/>
                <a:gd name="T5" fmla="*/ 195 h 198"/>
                <a:gd name="T6" fmla="*/ 8 w 245"/>
                <a:gd name="T7" fmla="*/ 53 h 198"/>
                <a:gd name="T8" fmla="*/ 5 w 245"/>
                <a:gd name="T9" fmla="*/ 34 h 198"/>
                <a:gd name="T10" fmla="*/ 24 w 245"/>
                <a:gd name="T11" fmla="*/ 8 h 198"/>
                <a:gd name="T12" fmla="*/ 43 w 245"/>
                <a:gd name="T13" fmla="*/ 5 h 198"/>
                <a:gd name="T14" fmla="*/ 239 w 245"/>
                <a:gd name="T15" fmla="*/ 146 h 198"/>
                <a:gd name="T16" fmla="*/ 245 w 245"/>
                <a:gd name="T17" fmla="*/ 155 h 198"/>
                <a:gd name="T18" fmla="*/ 242 w 245"/>
                <a:gd name="T19" fmla="*/ 165 h 198"/>
                <a:gd name="T20" fmla="*/ 223 w 245"/>
                <a:gd name="T21" fmla="*/ 192 h 198"/>
                <a:gd name="T22" fmla="*/ 212 w 245"/>
                <a:gd name="T23" fmla="*/ 198 h 198"/>
                <a:gd name="T24" fmla="*/ 209 w 245"/>
                <a:gd name="T25" fmla="*/ 189 h 198"/>
                <a:gd name="T26" fmla="*/ 216 w 245"/>
                <a:gd name="T27" fmla="*/ 187 h 198"/>
                <a:gd name="T28" fmla="*/ 236 w 245"/>
                <a:gd name="T29" fmla="*/ 160 h 198"/>
                <a:gd name="T30" fmla="*/ 237 w 245"/>
                <a:gd name="T31" fmla="*/ 156 h 198"/>
                <a:gd name="T32" fmla="*/ 235 w 245"/>
                <a:gd name="T33" fmla="*/ 153 h 198"/>
                <a:gd name="T34" fmla="*/ 38 w 245"/>
                <a:gd name="T35" fmla="*/ 11 h 198"/>
                <a:gd name="T36" fmla="*/ 31 w 245"/>
                <a:gd name="T37" fmla="*/ 12 h 198"/>
                <a:gd name="T38" fmla="*/ 11 w 245"/>
                <a:gd name="T39" fmla="*/ 39 h 198"/>
                <a:gd name="T40" fmla="*/ 12 w 245"/>
                <a:gd name="T41" fmla="*/ 47 h 198"/>
                <a:gd name="T42" fmla="*/ 209 w 245"/>
                <a:gd name="T43" fmla="*/ 189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5" h="198">
                  <a:moveTo>
                    <a:pt x="212" y="198"/>
                  </a:moveTo>
                  <a:cubicBezTo>
                    <a:pt x="209" y="198"/>
                    <a:pt x="206" y="197"/>
                    <a:pt x="204" y="195"/>
                  </a:cubicBezTo>
                  <a:cubicBezTo>
                    <a:pt x="204" y="195"/>
                    <a:pt x="204" y="195"/>
                    <a:pt x="204" y="195"/>
                  </a:cubicBezTo>
                  <a:cubicBezTo>
                    <a:pt x="8" y="53"/>
                    <a:pt x="8" y="53"/>
                    <a:pt x="8" y="53"/>
                  </a:cubicBezTo>
                  <a:cubicBezTo>
                    <a:pt x="2" y="49"/>
                    <a:pt x="0" y="40"/>
                    <a:pt x="5" y="34"/>
                  </a:cubicBezTo>
                  <a:cubicBezTo>
                    <a:pt x="24" y="8"/>
                    <a:pt x="24" y="8"/>
                    <a:pt x="24" y="8"/>
                  </a:cubicBezTo>
                  <a:cubicBezTo>
                    <a:pt x="29" y="2"/>
                    <a:pt x="37" y="0"/>
                    <a:pt x="43" y="5"/>
                  </a:cubicBezTo>
                  <a:cubicBezTo>
                    <a:pt x="239" y="146"/>
                    <a:pt x="239" y="146"/>
                    <a:pt x="239" y="146"/>
                  </a:cubicBezTo>
                  <a:cubicBezTo>
                    <a:pt x="242" y="148"/>
                    <a:pt x="244" y="152"/>
                    <a:pt x="245" y="155"/>
                  </a:cubicBezTo>
                  <a:cubicBezTo>
                    <a:pt x="245" y="159"/>
                    <a:pt x="244" y="162"/>
                    <a:pt x="242" y="165"/>
                  </a:cubicBezTo>
                  <a:cubicBezTo>
                    <a:pt x="223" y="192"/>
                    <a:pt x="223" y="192"/>
                    <a:pt x="223" y="192"/>
                  </a:cubicBezTo>
                  <a:cubicBezTo>
                    <a:pt x="220" y="196"/>
                    <a:pt x="216" y="198"/>
                    <a:pt x="212" y="198"/>
                  </a:cubicBezTo>
                  <a:close/>
                  <a:moveTo>
                    <a:pt x="209" y="189"/>
                  </a:moveTo>
                  <a:cubicBezTo>
                    <a:pt x="211" y="190"/>
                    <a:pt x="215" y="190"/>
                    <a:pt x="216" y="187"/>
                  </a:cubicBezTo>
                  <a:cubicBezTo>
                    <a:pt x="236" y="160"/>
                    <a:pt x="236" y="160"/>
                    <a:pt x="236" y="160"/>
                  </a:cubicBezTo>
                  <a:cubicBezTo>
                    <a:pt x="237" y="159"/>
                    <a:pt x="237" y="158"/>
                    <a:pt x="237" y="156"/>
                  </a:cubicBezTo>
                  <a:cubicBezTo>
                    <a:pt x="236" y="155"/>
                    <a:pt x="236" y="154"/>
                    <a:pt x="235" y="153"/>
                  </a:cubicBezTo>
                  <a:cubicBezTo>
                    <a:pt x="38" y="11"/>
                    <a:pt x="38" y="11"/>
                    <a:pt x="38" y="11"/>
                  </a:cubicBezTo>
                  <a:cubicBezTo>
                    <a:pt x="36" y="9"/>
                    <a:pt x="32" y="10"/>
                    <a:pt x="31" y="12"/>
                  </a:cubicBezTo>
                  <a:cubicBezTo>
                    <a:pt x="11" y="39"/>
                    <a:pt x="11" y="39"/>
                    <a:pt x="11" y="39"/>
                  </a:cubicBezTo>
                  <a:cubicBezTo>
                    <a:pt x="10" y="42"/>
                    <a:pt x="10" y="45"/>
                    <a:pt x="12" y="47"/>
                  </a:cubicBezTo>
                  <a:lnTo>
                    <a:pt x="209" y="18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2" name="Freeform 140"/>
            <p:cNvSpPr/>
            <p:nvPr/>
          </p:nvSpPr>
          <p:spPr bwMode="auto">
            <a:xfrm>
              <a:off x="5500688" y="2382838"/>
              <a:ext cx="488950" cy="373062"/>
            </a:xfrm>
            <a:custGeom>
              <a:avLst/>
              <a:gdLst>
                <a:gd name="T0" fmla="*/ 148 w 164"/>
                <a:gd name="T1" fmla="*/ 122 h 125"/>
                <a:gd name="T2" fmla="*/ 4 w 164"/>
                <a:gd name="T3" fmla="*/ 18 h 125"/>
                <a:gd name="T4" fmla="*/ 2 w 164"/>
                <a:gd name="T5" fmla="*/ 7 h 125"/>
                <a:gd name="T6" fmla="*/ 4 w 164"/>
                <a:gd name="T7" fmla="*/ 5 h 125"/>
                <a:gd name="T8" fmla="*/ 15 w 164"/>
                <a:gd name="T9" fmla="*/ 3 h 125"/>
                <a:gd name="T10" fmla="*/ 160 w 164"/>
                <a:gd name="T11" fmla="*/ 107 h 125"/>
                <a:gd name="T12" fmla="*/ 161 w 164"/>
                <a:gd name="T13" fmla="*/ 119 h 125"/>
                <a:gd name="T14" fmla="*/ 160 w 164"/>
                <a:gd name="T15" fmla="*/ 120 h 125"/>
                <a:gd name="T16" fmla="*/ 148 w 164"/>
                <a:gd name="T17" fmla="*/ 1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4" h="125">
                  <a:moveTo>
                    <a:pt x="148" y="122"/>
                  </a:moveTo>
                  <a:cubicBezTo>
                    <a:pt x="4" y="18"/>
                    <a:pt x="4" y="18"/>
                    <a:pt x="4" y="18"/>
                  </a:cubicBezTo>
                  <a:cubicBezTo>
                    <a:pt x="1" y="16"/>
                    <a:pt x="0" y="10"/>
                    <a:pt x="2" y="7"/>
                  </a:cubicBezTo>
                  <a:cubicBezTo>
                    <a:pt x="4" y="5"/>
                    <a:pt x="4" y="5"/>
                    <a:pt x="4" y="5"/>
                  </a:cubicBezTo>
                  <a:cubicBezTo>
                    <a:pt x="6" y="1"/>
                    <a:pt x="12" y="0"/>
                    <a:pt x="15" y="3"/>
                  </a:cubicBezTo>
                  <a:cubicBezTo>
                    <a:pt x="160" y="107"/>
                    <a:pt x="160" y="107"/>
                    <a:pt x="160" y="107"/>
                  </a:cubicBezTo>
                  <a:cubicBezTo>
                    <a:pt x="163" y="110"/>
                    <a:pt x="164" y="115"/>
                    <a:pt x="161" y="119"/>
                  </a:cubicBezTo>
                  <a:cubicBezTo>
                    <a:pt x="160" y="120"/>
                    <a:pt x="160" y="120"/>
                    <a:pt x="160" y="120"/>
                  </a:cubicBezTo>
                  <a:cubicBezTo>
                    <a:pt x="157" y="124"/>
                    <a:pt x="152" y="125"/>
                    <a:pt x="148" y="122"/>
                  </a:cubicBezTo>
                  <a:close/>
                </a:path>
              </a:pathLst>
            </a:custGeom>
            <a:solidFill>
              <a:srgbClr val="FEFEF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3" name="Freeform 141"/>
            <p:cNvSpPr>
              <a:spLocks noEditPoints="1"/>
            </p:cNvSpPr>
            <p:nvPr/>
          </p:nvSpPr>
          <p:spPr bwMode="auto">
            <a:xfrm>
              <a:off x="5494338" y="2379663"/>
              <a:ext cx="498475" cy="379412"/>
            </a:xfrm>
            <a:custGeom>
              <a:avLst/>
              <a:gdLst>
                <a:gd name="T0" fmla="*/ 155 w 167"/>
                <a:gd name="T1" fmla="*/ 127 h 127"/>
                <a:gd name="T2" fmla="*/ 149 w 167"/>
                <a:gd name="T3" fmla="*/ 125 h 127"/>
                <a:gd name="T4" fmla="*/ 149 w 167"/>
                <a:gd name="T5" fmla="*/ 125 h 127"/>
                <a:gd name="T6" fmla="*/ 5 w 167"/>
                <a:gd name="T7" fmla="*/ 21 h 127"/>
                <a:gd name="T8" fmla="*/ 3 w 167"/>
                <a:gd name="T9" fmla="*/ 6 h 127"/>
                <a:gd name="T10" fmla="*/ 4 w 167"/>
                <a:gd name="T11" fmla="*/ 5 h 127"/>
                <a:gd name="T12" fmla="*/ 11 w 167"/>
                <a:gd name="T13" fmla="*/ 0 h 127"/>
                <a:gd name="T14" fmla="*/ 19 w 167"/>
                <a:gd name="T15" fmla="*/ 2 h 127"/>
                <a:gd name="T16" fmla="*/ 163 w 167"/>
                <a:gd name="T17" fmla="*/ 106 h 127"/>
                <a:gd name="T18" fmla="*/ 167 w 167"/>
                <a:gd name="T19" fmla="*/ 113 h 127"/>
                <a:gd name="T20" fmla="*/ 165 w 167"/>
                <a:gd name="T21" fmla="*/ 121 h 127"/>
                <a:gd name="T22" fmla="*/ 164 w 167"/>
                <a:gd name="T23" fmla="*/ 123 h 127"/>
                <a:gd name="T24" fmla="*/ 155 w 167"/>
                <a:gd name="T25" fmla="*/ 127 h 127"/>
                <a:gd name="T26" fmla="*/ 152 w 167"/>
                <a:gd name="T27" fmla="*/ 122 h 127"/>
                <a:gd name="T28" fmla="*/ 160 w 167"/>
                <a:gd name="T29" fmla="*/ 120 h 127"/>
                <a:gd name="T30" fmla="*/ 162 w 167"/>
                <a:gd name="T31" fmla="*/ 118 h 127"/>
                <a:gd name="T32" fmla="*/ 163 w 167"/>
                <a:gd name="T33" fmla="*/ 114 h 127"/>
                <a:gd name="T34" fmla="*/ 160 w 167"/>
                <a:gd name="T35" fmla="*/ 110 h 127"/>
                <a:gd name="T36" fmla="*/ 16 w 167"/>
                <a:gd name="T37" fmla="*/ 5 h 127"/>
                <a:gd name="T38" fmla="*/ 7 w 167"/>
                <a:gd name="T39" fmla="*/ 7 h 127"/>
                <a:gd name="T40" fmla="*/ 6 w 167"/>
                <a:gd name="T41" fmla="*/ 9 h 127"/>
                <a:gd name="T42" fmla="*/ 8 w 167"/>
                <a:gd name="T43" fmla="*/ 18 h 127"/>
                <a:gd name="T44" fmla="*/ 152 w 167"/>
                <a:gd name="T45" fmla="*/ 122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7" h="127">
                  <a:moveTo>
                    <a:pt x="155" y="127"/>
                  </a:moveTo>
                  <a:cubicBezTo>
                    <a:pt x="153" y="127"/>
                    <a:pt x="151" y="126"/>
                    <a:pt x="149" y="125"/>
                  </a:cubicBezTo>
                  <a:cubicBezTo>
                    <a:pt x="149" y="125"/>
                    <a:pt x="149" y="125"/>
                    <a:pt x="149" y="125"/>
                  </a:cubicBezTo>
                  <a:cubicBezTo>
                    <a:pt x="5" y="21"/>
                    <a:pt x="5" y="21"/>
                    <a:pt x="5" y="21"/>
                  </a:cubicBezTo>
                  <a:cubicBezTo>
                    <a:pt x="1" y="18"/>
                    <a:pt x="0" y="11"/>
                    <a:pt x="3" y="6"/>
                  </a:cubicBezTo>
                  <a:cubicBezTo>
                    <a:pt x="4" y="5"/>
                    <a:pt x="4" y="5"/>
                    <a:pt x="4" y="5"/>
                  </a:cubicBezTo>
                  <a:cubicBezTo>
                    <a:pt x="6" y="2"/>
                    <a:pt x="8" y="1"/>
                    <a:pt x="11" y="0"/>
                  </a:cubicBezTo>
                  <a:cubicBezTo>
                    <a:pt x="14" y="0"/>
                    <a:pt x="16" y="1"/>
                    <a:pt x="19" y="2"/>
                  </a:cubicBezTo>
                  <a:cubicBezTo>
                    <a:pt x="163" y="106"/>
                    <a:pt x="163" y="106"/>
                    <a:pt x="163" y="106"/>
                  </a:cubicBezTo>
                  <a:cubicBezTo>
                    <a:pt x="165" y="108"/>
                    <a:pt x="166" y="110"/>
                    <a:pt x="167" y="113"/>
                  </a:cubicBezTo>
                  <a:cubicBezTo>
                    <a:pt x="167" y="116"/>
                    <a:pt x="167" y="119"/>
                    <a:pt x="165" y="121"/>
                  </a:cubicBezTo>
                  <a:cubicBezTo>
                    <a:pt x="164" y="123"/>
                    <a:pt x="164" y="123"/>
                    <a:pt x="164" y="123"/>
                  </a:cubicBezTo>
                  <a:cubicBezTo>
                    <a:pt x="162" y="125"/>
                    <a:pt x="159" y="127"/>
                    <a:pt x="155" y="127"/>
                  </a:cubicBezTo>
                  <a:close/>
                  <a:moveTo>
                    <a:pt x="152" y="122"/>
                  </a:moveTo>
                  <a:cubicBezTo>
                    <a:pt x="154" y="124"/>
                    <a:pt x="158" y="123"/>
                    <a:pt x="160" y="120"/>
                  </a:cubicBezTo>
                  <a:cubicBezTo>
                    <a:pt x="162" y="118"/>
                    <a:pt x="162" y="118"/>
                    <a:pt x="162" y="118"/>
                  </a:cubicBezTo>
                  <a:cubicBezTo>
                    <a:pt x="163" y="117"/>
                    <a:pt x="163" y="115"/>
                    <a:pt x="163" y="114"/>
                  </a:cubicBezTo>
                  <a:cubicBezTo>
                    <a:pt x="163" y="112"/>
                    <a:pt x="162" y="111"/>
                    <a:pt x="160" y="110"/>
                  </a:cubicBezTo>
                  <a:cubicBezTo>
                    <a:pt x="16" y="5"/>
                    <a:pt x="16" y="5"/>
                    <a:pt x="16" y="5"/>
                  </a:cubicBezTo>
                  <a:cubicBezTo>
                    <a:pt x="13" y="3"/>
                    <a:pt x="9" y="4"/>
                    <a:pt x="7" y="7"/>
                  </a:cubicBezTo>
                  <a:cubicBezTo>
                    <a:pt x="6" y="9"/>
                    <a:pt x="6" y="9"/>
                    <a:pt x="6" y="9"/>
                  </a:cubicBezTo>
                  <a:cubicBezTo>
                    <a:pt x="4" y="12"/>
                    <a:pt x="5" y="16"/>
                    <a:pt x="8" y="18"/>
                  </a:cubicBezTo>
                  <a:lnTo>
                    <a:pt x="152" y="122"/>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4" name="Freeform 142"/>
            <p:cNvSpPr/>
            <p:nvPr/>
          </p:nvSpPr>
          <p:spPr bwMode="auto">
            <a:xfrm>
              <a:off x="5518151" y="2403475"/>
              <a:ext cx="23813" cy="23812"/>
            </a:xfrm>
            <a:custGeom>
              <a:avLst/>
              <a:gdLst>
                <a:gd name="T0" fmla="*/ 7 w 8"/>
                <a:gd name="T1" fmla="*/ 6 h 8"/>
                <a:gd name="T2" fmla="*/ 2 w 8"/>
                <a:gd name="T3" fmla="*/ 7 h 8"/>
                <a:gd name="T4" fmla="*/ 1 w 8"/>
                <a:gd name="T5" fmla="*/ 2 h 8"/>
                <a:gd name="T6" fmla="*/ 6 w 8"/>
                <a:gd name="T7" fmla="*/ 1 h 8"/>
                <a:gd name="T8" fmla="*/ 7 w 8"/>
                <a:gd name="T9" fmla="*/ 6 h 8"/>
              </a:gdLst>
              <a:ahLst/>
              <a:cxnLst>
                <a:cxn ang="0">
                  <a:pos x="T0" y="T1"/>
                </a:cxn>
                <a:cxn ang="0">
                  <a:pos x="T2" y="T3"/>
                </a:cxn>
                <a:cxn ang="0">
                  <a:pos x="T4" y="T5"/>
                </a:cxn>
                <a:cxn ang="0">
                  <a:pos x="T6" y="T7"/>
                </a:cxn>
                <a:cxn ang="0">
                  <a:pos x="T8" y="T9"/>
                </a:cxn>
              </a:cxnLst>
              <a:rect l="0" t="0" r="r" b="b"/>
              <a:pathLst>
                <a:path w="8" h="8">
                  <a:moveTo>
                    <a:pt x="7" y="6"/>
                  </a:moveTo>
                  <a:cubicBezTo>
                    <a:pt x="6" y="7"/>
                    <a:pt x="4" y="8"/>
                    <a:pt x="2" y="7"/>
                  </a:cubicBezTo>
                  <a:cubicBezTo>
                    <a:pt x="1" y="6"/>
                    <a:pt x="0" y="3"/>
                    <a:pt x="1" y="2"/>
                  </a:cubicBezTo>
                  <a:cubicBezTo>
                    <a:pt x="3" y="0"/>
                    <a:pt x="5" y="0"/>
                    <a:pt x="6" y="1"/>
                  </a:cubicBezTo>
                  <a:cubicBezTo>
                    <a:pt x="8" y="2"/>
                    <a:pt x="8" y="4"/>
                    <a:pt x="7" y="6"/>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5" name="Oval 143"/>
            <p:cNvSpPr>
              <a:spLocks noChangeArrowheads="1"/>
            </p:cNvSpPr>
            <p:nvPr/>
          </p:nvSpPr>
          <p:spPr bwMode="auto">
            <a:xfrm>
              <a:off x="5884863" y="2668588"/>
              <a:ext cx="196850" cy="198437"/>
            </a:xfrm>
            <a:prstGeom prst="ellipse">
              <a:avLst/>
            </a:prstGeom>
            <a:solidFill>
              <a:srgbClr val="50A4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6" name="Oval 144"/>
            <p:cNvSpPr>
              <a:spLocks noChangeArrowheads="1"/>
            </p:cNvSpPr>
            <p:nvPr/>
          </p:nvSpPr>
          <p:spPr bwMode="auto">
            <a:xfrm>
              <a:off x="5867401" y="2636838"/>
              <a:ext cx="200025" cy="200025"/>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7" name="Freeform 145"/>
            <p:cNvSpPr>
              <a:spLocks noEditPoints="1"/>
            </p:cNvSpPr>
            <p:nvPr/>
          </p:nvSpPr>
          <p:spPr bwMode="auto">
            <a:xfrm>
              <a:off x="5861051" y="2630488"/>
              <a:ext cx="212725" cy="212725"/>
            </a:xfrm>
            <a:custGeom>
              <a:avLst/>
              <a:gdLst>
                <a:gd name="T0" fmla="*/ 36 w 71"/>
                <a:gd name="T1" fmla="*/ 71 h 71"/>
                <a:gd name="T2" fmla="*/ 0 w 71"/>
                <a:gd name="T3" fmla="*/ 36 h 71"/>
                <a:gd name="T4" fmla="*/ 36 w 71"/>
                <a:gd name="T5" fmla="*/ 0 h 71"/>
                <a:gd name="T6" fmla="*/ 71 w 71"/>
                <a:gd name="T7" fmla="*/ 36 h 71"/>
                <a:gd name="T8" fmla="*/ 36 w 71"/>
                <a:gd name="T9" fmla="*/ 71 h 71"/>
                <a:gd name="T10" fmla="*/ 36 w 71"/>
                <a:gd name="T11" fmla="*/ 4 h 71"/>
                <a:gd name="T12" fmla="*/ 4 w 71"/>
                <a:gd name="T13" fmla="*/ 36 h 71"/>
                <a:gd name="T14" fmla="*/ 36 w 71"/>
                <a:gd name="T15" fmla="*/ 67 h 71"/>
                <a:gd name="T16" fmla="*/ 67 w 71"/>
                <a:gd name="T17" fmla="*/ 36 h 71"/>
                <a:gd name="T18" fmla="*/ 36 w 71"/>
                <a:gd name="T19" fmla="*/ 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1" h="71">
                  <a:moveTo>
                    <a:pt x="36" y="71"/>
                  </a:moveTo>
                  <a:cubicBezTo>
                    <a:pt x="16" y="71"/>
                    <a:pt x="0" y="55"/>
                    <a:pt x="0" y="36"/>
                  </a:cubicBezTo>
                  <a:cubicBezTo>
                    <a:pt x="0" y="16"/>
                    <a:pt x="16" y="0"/>
                    <a:pt x="36" y="0"/>
                  </a:cubicBezTo>
                  <a:cubicBezTo>
                    <a:pt x="55" y="0"/>
                    <a:pt x="71" y="16"/>
                    <a:pt x="71" y="36"/>
                  </a:cubicBezTo>
                  <a:cubicBezTo>
                    <a:pt x="71" y="55"/>
                    <a:pt x="55" y="71"/>
                    <a:pt x="36" y="71"/>
                  </a:cubicBezTo>
                  <a:close/>
                  <a:moveTo>
                    <a:pt x="36" y="4"/>
                  </a:moveTo>
                  <a:cubicBezTo>
                    <a:pt x="18" y="4"/>
                    <a:pt x="4" y="18"/>
                    <a:pt x="4" y="36"/>
                  </a:cubicBezTo>
                  <a:cubicBezTo>
                    <a:pt x="4" y="53"/>
                    <a:pt x="18" y="67"/>
                    <a:pt x="36" y="67"/>
                  </a:cubicBezTo>
                  <a:cubicBezTo>
                    <a:pt x="53" y="67"/>
                    <a:pt x="67" y="53"/>
                    <a:pt x="67" y="36"/>
                  </a:cubicBezTo>
                  <a:cubicBezTo>
                    <a:pt x="67" y="18"/>
                    <a:pt x="53" y="4"/>
                    <a:pt x="36"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8" name="Oval 146"/>
            <p:cNvSpPr>
              <a:spLocks noChangeArrowheads="1"/>
            </p:cNvSpPr>
            <p:nvPr/>
          </p:nvSpPr>
          <p:spPr bwMode="auto">
            <a:xfrm>
              <a:off x="5918201" y="2687638"/>
              <a:ext cx="98425" cy="98425"/>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9" name="Freeform 147"/>
            <p:cNvSpPr>
              <a:spLocks noEditPoints="1"/>
            </p:cNvSpPr>
            <p:nvPr/>
          </p:nvSpPr>
          <p:spPr bwMode="auto">
            <a:xfrm>
              <a:off x="5911851" y="2681288"/>
              <a:ext cx="111125" cy="111125"/>
            </a:xfrm>
            <a:custGeom>
              <a:avLst/>
              <a:gdLst>
                <a:gd name="T0" fmla="*/ 19 w 37"/>
                <a:gd name="T1" fmla="*/ 37 h 37"/>
                <a:gd name="T2" fmla="*/ 0 w 37"/>
                <a:gd name="T3" fmla="*/ 19 h 37"/>
                <a:gd name="T4" fmla="*/ 19 w 37"/>
                <a:gd name="T5" fmla="*/ 0 h 37"/>
                <a:gd name="T6" fmla="*/ 37 w 37"/>
                <a:gd name="T7" fmla="*/ 19 h 37"/>
                <a:gd name="T8" fmla="*/ 19 w 37"/>
                <a:gd name="T9" fmla="*/ 37 h 37"/>
                <a:gd name="T10" fmla="*/ 19 w 37"/>
                <a:gd name="T11" fmla="*/ 4 h 37"/>
                <a:gd name="T12" fmla="*/ 4 w 37"/>
                <a:gd name="T13" fmla="*/ 19 h 37"/>
                <a:gd name="T14" fmla="*/ 19 w 37"/>
                <a:gd name="T15" fmla="*/ 33 h 37"/>
                <a:gd name="T16" fmla="*/ 33 w 37"/>
                <a:gd name="T17" fmla="*/ 19 h 37"/>
                <a:gd name="T18" fmla="*/ 19 w 37"/>
                <a:gd name="T19" fmla="*/ 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7">
                  <a:moveTo>
                    <a:pt x="19" y="37"/>
                  </a:moveTo>
                  <a:cubicBezTo>
                    <a:pt x="8" y="37"/>
                    <a:pt x="0" y="29"/>
                    <a:pt x="0" y="19"/>
                  </a:cubicBezTo>
                  <a:cubicBezTo>
                    <a:pt x="0" y="8"/>
                    <a:pt x="8" y="0"/>
                    <a:pt x="19" y="0"/>
                  </a:cubicBezTo>
                  <a:cubicBezTo>
                    <a:pt x="29" y="0"/>
                    <a:pt x="37" y="8"/>
                    <a:pt x="37" y="19"/>
                  </a:cubicBezTo>
                  <a:cubicBezTo>
                    <a:pt x="37" y="29"/>
                    <a:pt x="29" y="37"/>
                    <a:pt x="19" y="37"/>
                  </a:cubicBezTo>
                  <a:close/>
                  <a:moveTo>
                    <a:pt x="19" y="4"/>
                  </a:moveTo>
                  <a:cubicBezTo>
                    <a:pt x="10" y="4"/>
                    <a:pt x="4" y="11"/>
                    <a:pt x="4" y="19"/>
                  </a:cubicBezTo>
                  <a:cubicBezTo>
                    <a:pt x="4" y="27"/>
                    <a:pt x="10" y="33"/>
                    <a:pt x="19" y="33"/>
                  </a:cubicBezTo>
                  <a:cubicBezTo>
                    <a:pt x="27" y="33"/>
                    <a:pt x="33" y="27"/>
                    <a:pt x="33" y="19"/>
                  </a:cubicBezTo>
                  <a:cubicBezTo>
                    <a:pt x="33" y="11"/>
                    <a:pt x="27" y="4"/>
                    <a:pt x="19"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0" name="Freeform 148"/>
            <p:cNvSpPr/>
            <p:nvPr/>
          </p:nvSpPr>
          <p:spPr bwMode="auto">
            <a:xfrm>
              <a:off x="5935663" y="2708275"/>
              <a:ext cx="39688" cy="34925"/>
            </a:xfrm>
            <a:custGeom>
              <a:avLst/>
              <a:gdLst>
                <a:gd name="T0" fmla="*/ 2 w 13"/>
                <a:gd name="T1" fmla="*/ 12 h 12"/>
                <a:gd name="T2" fmla="*/ 0 w 13"/>
                <a:gd name="T3" fmla="*/ 10 h 12"/>
                <a:gd name="T4" fmla="*/ 11 w 13"/>
                <a:gd name="T5" fmla="*/ 0 h 12"/>
                <a:gd name="T6" fmla="*/ 13 w 13"/>
                <a:gd name="T7" fmla="*/ 2 h 12"/>
                <a:gd name="T8" fmla="*/ 11 w 13"/>
                <a:gd name="T9" fmla="*/ 4 h 12"/>
                <a:gd name="T10" fmla="*/ 4 w 13"/>
                <a:gd name="T11" fmla="*/ 10 h 12"/>
                <a:gd name="T12" fmla="*/ 2 w 13"/>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3" h="12">
                  <a:moveTo>
                    <a:pt x="2" y="12"/>
                  </a:moveTo>
                  <a:cubicBezTo>
                    <a:pt x="1" y="12"/>
                    <a:pt x="0" y="11"/>
                    <a:pt x="0" y="10"/>
                  </a:cubicBezTo>
                  <a:cubicBezTo>
                    <a:pt x="0" y="4"/>
                    <a:pt x="5" y="0"/>
                    <a:pt x="11" y="0"/>
                  </a:cubicBezTo>
                  <a:cubicBezTo>
                    <a:pt x="12" y="0"/>
                    <a:pt x="13" y="0"/>
                    <a:pt x="13" y="2"/>
                  </a:cubicBezTo>
                  <a:cubicBezTo>
                    <a:pt x="13" y="3"/>
                    <a:pt x="12" y="4"/>
                    <a:pt x="11" y="4"/>
                  </a:cubicBezTo>
                  <a:cubicBezTo>
                    <a:pt x="7" y="4"/>
                    <a:pt x="4" y="6"/>
                    <a:pt x="4" y="10"/>
                  </a:cubicBezTo>
                  <a:cubicBezTo>
                    <a:pt x="4" y="11"/>
                    <a:pt x="4" y="12"/>
                    <a:pt x="2" y="12"/>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1" name="Oval 149"/>
            <p:cNvSpPr>
              <a:spLocks noChangeArrowheads="1"/>
            </p:cNvSpPr>
            <p:nvPr/>
          </p:nvSpPr>
          <p:spPr bwMode="auto">
            <a:xfrm>
              <a:off x="6396038" y="1214438"/>
              <a:ext cx="379413" cy="382587"/>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2" name="Freeform 150"/>
            <p:cNvSpPr>
              <a:spLocks noEditPoints="1"/>
            </p:cNvSpPr>
            <p:nvPr/>
          </p:nvSpPr>
          <p:spPr bwMode="auto">
            <a:xfrm>
              <a:off x="6383338" y="1201738"/>
              <a:ext cx="403225" cy="406400"/>
            </a:xfrm>
            <a:custGeom>
              <a:avLst/>
              <a:gdLst>
                <a:gd name="T0" fmla="*/ 67 w 135"/>
                <a:gd name="T1" fmla="*/ 136 h 136"/>
                <a:gd name="T2" fmla="*/ 0 w 135"/>
                <a:gd name="T3" fmla="*/ 68 h 136"/>
                <a:gd name="T4" fmla="*/ 67 w 135"/>
                <a:gd name="T5" fmla="*/ 0 h 136"/>
                <a:gd name="T6" fmla="*/ 135 w 135"/>
                <a:gd name="T7" fmla="*/ 68 h 136"/>
                <a:gd name="T8" fmla="*/ 67 w 135"/>
                <a:gd name="T9" fmla="*/ 136 h 136"/>
                <a:gd name="T10" fmla="*/ 67 w 135"/>
                <a:gd name="T11" fmla="*/ 8 h 136"/>
                <a:gd name="T12" fmla="*/ 8 w 135"/>
                <a:gd name="T13" fmla="*/ 68 h 136"/>
                <a:gd name="T14" fmla="*/ 67 w 135"/>
                <a:gd name="T15" fmla="*/ 128 h 136"/>
                <a:gd name="T16" fmla="*/ 127 w 135"/>
                <a:gd name="T17" fmla="*/ 68 h 136"/>
                <a:gd name="T18" fmla="*/ 67 w 135"/>
                <a:gd name="T19" fmla="*/ 8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5" h="136">
                  <a:moveTo>
                    <a:pt x="67" y="136"/>
                  </a:moveTo>
                  <a:cubicBezTo>
                    <a:pt x="30" y="136"/>
                    <a:pt x="0" y="105"/>
                    <a:pt x="0" y="68"/>
                  </a:cubicBezTo>
                  <a:cubicBezTo>
                    <a:pt x="0" y="31"/>
                    <a:pt x="30" y="0"/>
                    <a:pt x="67" y="0"/>
                  </a:cubicBezTo>
                  <a:cubicBezTo>
                    <a:pt x="105" y="0"/>
                    <a:pt x="135" y="31"/>
                    <a:pt x="135" y="68"/>
                  </a:cubicBezTo>
                  <a:cubicBezTo>
                    <a:pt x="135" y="105"/>
                    <a:pt x="105" y="136"/>
                    <a:pt x="67" y="136"/>
                  </a:cubicBezTo>
                  <a:close/>
                  <a:moveTo>
                    <a:pt x="67" y="8"/>
                  </a:moveTo>
                  <a:cubicBezTo>
                    <a:pt x="34" y="8"/>
                    <a:pt x="8" y="35"/>
                    <a:pt x="8" y="68"/>
                  </a:cubicBezTo>
                  <a:cubicBezTo>
                    <a:pt x="8" y="101"/>
                    <a:pt x="34" y="128"/>
                    <a:pt x="67" y="128"/>
                  </a:cubicBezTo>
                  <a:cubicBezTo>
                    <a:pt x="100" y="128"/>
                    <a:pt x="127" y="101"/>
                    <a:pt x="127" y="68"/>
                  </a:cubicBezTo>
                  <a:cubicBezTo>
                    <a:pt x="127" y="35"/>
                    <a:pt x="100" y="8"/>
                    <a:pt x="6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3" name="Oval 151"/>
            <p:cNvSpPr>
              <a:spLocks noChangeArrowheads="1"/>
            </p:cNvSpPr>
            <p:nvPr/>
          </p:nvSpPr>
          <p:spPr bwMode="auto">
            <a:xfrm>
              <a:off x="6488113" y="1309688"/>
              <a:ext cx="192088" cy="190500"/>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4" name="Freeform 152"/>
            <p:cNvSpPr>
              <a:spLocks noEditPoints="1"/>
            </p:cNvSpPr>
            <p:nvPr/>
          </p:nvSpPr>
          <p:spPr bwMode="auto">
            <a:xfrm>
              <a:off x="6477001" y="1296988"/>
              <a:ext cx="214313" cy="215900"/>
            </a:xfrm>
            <a:custGeom>
              <a:avLst/>
              <a:gdLst>
                <a:gd name="T0" fmla="*/ 36 w 72"/>
                <a:gd name="T1" fmla="*/ 72 h 72"/>
                <a:gd name="T2" fmla="*/ 0 w 72"/>
                <a:gd name="T3" fmla="*/ 36 h 72"/>
                <a:gd name="T4" fmla="*/ 36 w 72"/>
                <a:gd name="T5" fmla="*/ 0 h 72"/>
                <a:gd name="T6" fmla="*/ 72 w 72"/>
                <a:gd name="T7" fmla="*/ 36 h 72"/>
                <a:gd name="T8" fmla="*/ 36 w 72"/>
                <a:gd name="T9" fmla="*/ 72 h 72"/>
                <a:gd name="T10" fmla="*/ 36 w 72"/>
                <a:gd name="T11" fmla="*/ 8 h 72"/>
                <a:gd name="T12" fmla="*/ 8 w 72"/>
                <a:gd name="T13" fmla="*/ 36 h 72"/>
                <a:gd name="T14" fmla="*/ 36 w 72"/>
                <a:gd name="T15" fmla="*/ 64 h 72"/>
                <a:gd name="T16" fmla="*/ 64 w 72"/>
                <a:gd name="T17" fmla="*/ 36 h 72"/>
                <a:gd name="T18" fmla="*/ 36 w 72"/>
                <a:gd name="T19" fmla="*/ 8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72">
                  <a:moveTo>
                    <a:pt x="36" y="72"/>
                  </a:moveTo>
                  <a:cubicBezTo>
                    <a:pt x="16" y="72"/>
                    <a:pt x="0" y="56"/>
                    <a:pt x="0" y="36"/>
                  </a:cubicBezTo>
                  <a:cubicBezTo>
                    <a:pt x="0" y="16"/>
                    <a:pt x="16" y="0"/>
                    <a:pt x="36" y="0"/>
                  </a:cubicBezTo>
                  <a:cubicBezTo>
                    <a:pt x="56" y="0"/>
                    <a:pt x="72" y="16"/>
                    <a:pt x="72" y="36"/>
                  </a:cubicBezTo>
                  <a:cubicBezTo>
                    <a:pt x="72" y="56"/>
                    <a:pt x="56" y="72"/>
                    <a:pt x="36" y="72"/>
                  </a:cubicBezTo>
                  <a:close/>
                  <a:moveTo>
                    <a:pt x="36" y="8"/>
                  </a:moveTo>
                  <a:cubicBezTo>
                    <a:pt x="21" y="8"/>
                    <a:pt x="8" y="21"/>
                    <a:pt x="8" y="36"/>
                  </a:cubicBezTo>
                  <a:cubicBezTo>
                    <a:pt x="8" y="52"/>
                    <a:pt x="21" y="64"/>
                    <a:pt x="36" y="64"/>
                  </a:cubicBezTo>
                  <a:cubicBezTo>
                    <a:pt x="52" y="64"/>
                    <a:pt x="64" y="52"/>
                    <a:pt x="64" y="36"/>
                  </a:cubicBezTo>
                  <a:cubicBezTo>
                    <a:pt x="64" y="21"/>
                    <a:pt x="52" y="8"/>
                    <a:pt x="36"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5" name="Freeform 153"/>
            <p:cNvSpPr/>
            <p:nvPr/>
          </p:nvSpPr>
          <p:spPr bwMode="auto">
            <a:xfrm>
              <a:off x="6527801" y="1344613"/>
              <a:ext cx="68263" cy="73025"/>
            </a:xfrm>
            <a:custGeom>
              <a:avLst/>
              <a:gdLst>
                <a:gd name="T0" fmla="*/ 4 w 23"/>
                <a:gd name="T1" fmla="*/ 24 h 24"/>
                <a:gd name="T2" fmla="*/ 0 w 23"/>
                <a:gd name="T3" fmla="*/ 20 h 24"/>
                <a:gd name="T4" fmla="*/ 19 w 23"/>
                <a:gd name="T5" fmla="*/ 0 h 24"/>
                <a:gd name="T6" fmla="*/ 23 w 23"/>
                <a:gd name="T7" fmla="*/ 4 h 24"/>
                <a:gd name="T8" fmla="*/ 19 w 23"/>
                <a:gd name="T9" fmla="*/ 8 h 24"/>
                <a:gd name="T10" fmla="*/ 8 w 23"/>
                <a:gd name="T11" fmla="*/ 20 h 24"/>
                <a:gd name="T12" fmla="*/ 4 w 23"/>
                <a:gd name="T13" fmla="*/ 24 h 24"/>
              </a:gdLst>
              <a:ahLst/>
              <a:cxnLst>
                <a:cxn ang="0">
                  <a:pos x="T0" y="T1"/>
                </a:cxn>
                <a:cxn ang="0">
                  <a:pos x="T2" y="T3"/>
                </a:cxn>
                <a:cxn ang="0">
                  <a:pos x="T4" y="T5"/>
                </a:cxn>
                <a:cxn ang="0">
                  <a:pos x="T6" y="T7"/>
                </a:cxn>
                <a:cxn ang="0">
                  <a:pos x="T8" y="T9"/>
                </a:cxn>
                <a:cxn ang="0">
                  <a:pos x="T10" y="T11"/>
                </a:cxn>
                <a:cxn ang="0">
                  <a:pos x="T12" y="T13"/>
                </a:cxn>
              </a:cxnLst>
              <a:rect l="0" t="0" r="r" b="b"/>
              <a:pathLst>
                <a:path w="23" h="24">
                  <a:moveTo>
                    <a:pt x="4" y="24"/>
                  </a:moveTo>
                  <a:cubicBezTo>
                    <a:pt x="1" y="24"/>
                    <a:pt x="0" y="22"/>
                    <a:pt x="0" y="20"/>
                  </a:cubicBezTo>
                  <a:cubicBezTo>
                    <a:pt x="0" y="9"/>
                    <a:pt x="8" y="0"/>
                    <a:pt x="19" y="0"/>
                  </a:cubicBezTo>
                  <a:cubicBezTo>
                    <a:pt x="21" y="0"/>
                    <a:pt x="23" y="2"/>
                    <a:pt x="23" y="4"/>
                  </a:cubicBezTo>
                  <a:cubicBezTo>
                    <a:pt x="23" y="7"/>
                    <a:pt x="21" y="8"/>
                    <a:pt x="19" y="8"/>
                  </a:cubicBezTo>
                  <a:cubicBezTo>
                    <a:pt x="13" y="8"/>
                    <a:pt x="8" y="14"/>
                    <a:pt x="8" y="20"/>
                  </a:cubicBezTo>
                  <a:cubicBezTo>
                    <a:pt x="8" y="22"/>
                    <a:pt x="6" y="24"/>
                    <a:pt x="4" y="24"/>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6" name="Freeform 154"/>
            <p:cNvSpPr/>
            <p:nvPr/>
          </p:nvSpPr>
          <p:spPr bwMode="auto">
            <a:xfrm>
              <a:off x="7556596" y="999087"/>
              <a:ext cx="248967" cy="245135"/>
            </a:xfrm>
            <a:custGeom>
              <a:avLst/>
              <a:gdLst>
                <a:gd name="T0" fmla="*/ 45 w 69"/>
                <a:gd name="T1" fmla="*/ 40 h 68"/>
                <a:gd name="T2" fmla="*/ 69 w 69"/>
                <a:gd name="T3" fmla="*/ 34 h 68"/>
                <a:gd name="T4" fmla="*/ 45 w 69"/>
                <a:gd name="T5" fmla="*/ 28 h 68"/>
                <a:gd name="T6" fmla="*/ 45 w 69"/>
                <a:gd name="T7" fmla="*/ 28 h 68"/>
                <a:gd name="T8" fmla="*/ 45 w 69"/>
                <a:gd name="T9" fmla="*/ 28 h 68"/>
                <a:gd name="T10" fmla="*/ 40 w 69"/>
                <a:gd name="T11" fmla="*/ 24 h 68"/>
                <a:gd name="T12" fmla="*/ 34 w 69"/>
                <a:gd name="T13" fmla="*/ 0 h 68"/>
                <a:gd name="T14" fmla="*/ 28 w 69"/>
                <a:gd name="T15" fmla="*/ 24 h 68"/>
                <a:gd name="T16" fmla="*/ 28 w 69"/>
                <a:gd name="T17" fmla="*/ 24 h 68"/>
                <a:gd name="T18" fmla="*/ 28 w 69"/>
                <a:gd name="T19" fmla="*/ 24 h 68"/>
                <a:gd name="T20" fmla="*/ 24 w 69"/>
                <a:gd name="T21" fmla="*/ 28 h 68"/>
                <a:gd name="T22" fmla="*/ 24 w 69"/>
                <a:gd name="T23" fmla="*/ 28 h 68"/>
                <a:gd name="T24" fmla="*/ 24 w 69"/>
                <a:gd name="T25" fmla="*/ 28 h 68"/>
                <a:gd name="T26" fmla="*/ 0 w 69"/>
                <a:gd name="T27" fmla="*/ 34 h 68"/>
                <a:gd name="T28" fmla="*/ 24 w 69"/>
                <a:gd name="T29" fmla="*/ 40 h 68"/>
                <a:gd name="T30" fmla="*/ 28 w 69"/>
                <a:gd name="T31" fmla="*/ 45 h 68"/>
                <a:gd name="T32" fmla="*/ 28 w 69"/>
                <a:gd name="T33" fmla="*/ 45 h 68"/>
                <a:gd name="T34" fmla="*/ 28 w 69"/>
                <a:gd name="T35" fmla="*/ 45 h 68"/>
                <a:gd name="T36" fmla="*/ 34 w 69"/>
                <a:gd name="T37" fmla="*/ 68 h 68"/>
                <a:gd name="T38" fmla="*/ 40 w 69"/>
                <a:gd name="T39" fmla="*/ 45 h 68"/>
                <a:gd name="T40" fmla="*/ 45 w 69"/>
                <a:gd name="T41" fmla="*/ 4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9" h="68">
                  <a:moveTo>
                    <a:pt x="45" y="40"/>
                  </a:moveTo>
                  <a:cubicBezTo>
                    <a:pt x="69" y="34"/>
                    <a:pt x="69" y="34"/>
                    <a:pt x="69" y="34"/>
                  </a:cubicBezTo>
                  <a:cubicBezTo>
                    <a:pt x="45" y="28"/>
                    <a:pt x="45" y="28"/>
                    <a:pt x="45" y="28"/>
                  </a:cubicBezTo>
                  <a:cubicBezTo>
                    <a:pt x="45" y="28"/>
                    <a:pt x="45" y="28"/>
                    <a:pt x="45" y="28"/>
                  </a:cubicBezTo>
                  <a:cubicBezTo>
                    <a:pt x="45" y="28"/>
                    <a:pt x="45" y="28"/>
                    <a:pt x="45" y="28"/>
                  </a:cubicBezTo>
                  <a:cubicBezTo>
                    <a:pt x="43" y="28"/>
                    <a:pt x="41" y="26"/>
                    <a:pt x="40" y="24"/>
                  </a:cubicBezTo>
                  <a:cubicBezTo>
                    <a:pt x="34" y="0"/>
                    <a:pt x="34" y="0"/>
                    <a:pt x="34" y="0"/>
                  </a:cubicBezTo>
                  <a:cubicBezTo>
                    <a:pt x="28" y="24"/>
                    <a:pt x="28" y="24"/>
                    <a:pt x="28" y="24"/>
                  </a:cubicBezTo>
                  <a:cubicBezTo>
                    <a:pt x="28" y="24"/>
                    <a:pt x="28" y="24"/>
                    <a:pt x="28" y="24"/>
                  </a:cubicBezTo>
                  <a:cubicBezTo>
                    <a:pt x="28" y="24"/>
                    <a:pt x="28" y="24"/>
                    <a:pt x="28" y="24"/>
                  </a:cubicBezTo>
                  <a:cubicBezTo>
                    <a:pt x="28" y="26"/>
                    <a:pt x="26" y="28"/>
                    <a:pt x="24" y="28"/>
                  </a:cubicBezTo>
                  <a:cubicBezTo>
                    <a:pt x="24" y="28"/>
                    <a:pt x="24" y="28"/>
                    <a:pt x="24" y="28"/>
                  </a:cubicBezTo>
                  <a:cubicBezTo>
                    <a:pt x="24" y="28"/>
                    <a:pt x="24" y="28"/>
                    <a:pt x="24" y="28"/>
                  </a:cubicBezTo>
                  <a:cubicBezTo>
                    <a:pt x="0" y="34"/>
                    <a:pt x="0" y="34"/>
                    <a:pt x="0" y="34"/>
                  </a:cubicBezTo>
                  <a:cubicBezTo>
                    <a:pt x="24" y="40"/>
                    <a:pt x="24" y="40"/>
                    <a:pt x="24" y="40"/>
                  </a:cubicBezTo>
                  <a:cubicBezTo>
                    <a:pt x="26" y="41"/>
                    <a:pt x="28" y="42"/>
                    <a:pt x="28" y="45"/>
                  </a:cubicBezTo>
                  <a:cubicBezTo>
                    <a:pt x="28" y="45"/>
                    <a:pt x="28" y="45"/>
                    <a:pt x="28" y="45"/>
                  </a:cubicBezTo>
                  <a:cubicBezTo>
                    <a:pt x="28" y="45"/>
                    <a:pt x="28" y="45"/>
                    <a:pt x="28" y="45"/>
                  </a:cubicBezTo>
                  <a:cubicBezTo>
                    <a:pt x="34" y="68"/>
                    <a:pt x="34" y="68"/>
                    <a:pt x="34" y="68"/>
                  </a:cubicBezTo>
                  <a:cubicBezTo>
                    <a:pt x="40" y="45"/>
                    <a:pt x="40" y="45"/>
                    <a:pt x="40" y="45"/>
                  </a:cubicBezTo>
                  <a:cubicBezTo>
                    <a:pt x="41" y="42"/>
                    <a:pt x="43" y="41"/>
                    <a:pt x="45" y="40"/>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7" name="Freeform 155"/>
            <p:cNvSpPr/>
            <p:nvPr/>
          </p:nvSpPr>
          <p:spPr bwMode="auto">
            <a:xfrm>
              <a:off x="6551994" y="1905386"/>
              <a:ext cx="186563" cy="186554"/>
            </a:xfrm>
            <a:custGeom>
              <a:avLst/>
              <a:gdLst>
                <a:gd name="T0" fmla="*/ 25 w 39"/>
                <a:gd name="T1" fmla="*/ 23 h 39"/>
                <a:gd name="T2" fmla="*/ 39 w 39"/>
                <a:gd name="T3" fmla="*/ 19 h 39"/>
                <a:gd name="T4" fmla="*/ 25 w 39"/>
                <a:gd name="T5" fmla="*/ 16 h 39"/>
                <a:gd name="T6" fmla="*/ 25 w 39"/>
                <a:gd name="T7" fmla="*/ 16 h 39"/>
                <a:gd name="T8" fmla="*/ 25 w 39"/>
                <a:gd name="T9" fmla="*/ 16 h 39"/>
                <a:gd name="T10" fmla="*/ 23 w 39"/>
                <a:gd name="T11" fmla="*/ 13 h 39"/>
                <a:gd name="T12" fmla="*/ 19 w 39"/>
                <a:gd name="T13" fmla="*/ 0 h 39"/>
                <a:gd name="T14" fmla="*/ 16 w 39"/>
                <a:gd name="T15" fmla="*/ 13 h 39"/>
                <a:gd name="T16" fmla="*/ 16 w 39"/>
                <a:gd name="T17" fmla="*/ 13 h 39"/>
                <a:gd name="T18" fmla="*/ 16 w 39"/>
                <a:gd name="T19" fmla="*/ 13 h 39"/>
                <a:gd name="T20" fmla="*/ 13 w 39"/>
                <a:gd name="T21" fmla="*/ 16 h 39"/>
                <a:gd name="T22" fmla="*/ 13 w 39"/>
                <a:gd name="T23" fmla="*/ 16 h 39"/>
                <a:gd name="T24" fmla="*/ 13 w 39"/>
                <a:gd name="T25" fmla="*/ 16 h 39"/>
                <a:gd name="T26" fmla="*/ 0 w 39"/>
                <a:gd name="T27" fmla="*/ 19 h 39"/>
                <a:gd name="T28" fmla="*/ 13 w 39"/>
                <a:gd name="T29" fmla="*/ 23 h 39"/>
                <a:gd name="T30" fmla="*/ 16 w 39"/>
                <a:gd name="T31" fmla="*/ 25 h 39"/>
                <a:gd name="T32" fmla="*/ 16 w 39"/>
                <a:gd name="T33" fmla="*/ 25 h 39"/>
                <a:gd name="T34" fmla="*/ 16 w 39"/>
                <a:gd name="T35" fmla="*/ 25 h 39"/>
                <a:gd name="T36" fmla="*/ 19 w 39"/>
                <a:gd name="T37" fmla="*/ 39 h 39"/>
                <a:gd name="T38" fmla="*/ 23 w 39"/>
                <a:gd name="T39" fmla="*/ 25 h 39"/>
                <a:gd name="T40" fmla="*/ 25 w 39"/>
                <a:gd name="T41" fmla="*/ 23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 h="39">
                  <a:moveTo>
                    <a:pt x="25" y="23"/>
                  </a:moveTo>
                  <a:cubicBezTo>
                    <a:pt x="39" y="19"/>
                    <a:pt x="39" y="19"/>
                    <a:pt x="39" y="19"/>
                  </a:cubicBezTo>
                  <a:cubicBezTo>
                    <a:pt x="25" y="16"/>
                    <a:pt x="25" y="16"/>
                    <a:pt x="25" y="16"/>
                  </a:cubicBezTo>
                  <a:cubicBezTo>
                    <a:pt x="25" y="16"/>
                    <a:pt x="25" y="16"/>
                    <a:pt x="25" y="16"/>
                  </a:cubicBezTo>
                  <a:cubicBezTo>
                    <a:pt x="25" y="16"/>
                    <a:pt x="25" y="16"/>
                    <a:pt x="25" y="16"/>
                  </a:cubicBezTo>
                  <a:cubicBezTo>
                    <a:pt x="24" y="15"/>
                    <a:pt x="23" y="14"/>
                    <a:pt x="23" y="13"/>
                  </a:cubicBezTo>
                  <a:cubicBezTo>
                    <a:pt x="19" y="0"/>
                    <a:pt x="19" y="0"/>
                    <a:pt x="19" y="0"/>
                  </a:cubicBezTo>
                  <a:cubicBezTo>
                    <a:pt x="16" y="13"/>
                    <a:pt x="16" y="13"/>
                    <a:pt x="16" y="13"/>
                  </a:cubicBezTo>
                  <a:cubicBezTo>
                    <a:pt x="16" y="13"/>
                    <a:pt x="16" y="13"/>
                    <a:pt x="16" y="13"/>
                  </a:cubicBezTo>
                  <a:cubicBezTo>
                    <a:pt x="16" y="13"/>
                    <a:pt x="16" y="13"/>
                    <a:pt x="16" y="13"/>
                  </a:cubicBezTo>
                  <a:cubicBezTo>
                    <a:pt x="15" y="14"/>
                    <a:pt x="14" y="15"/>
                    <a:pt x="13" y="16"/>
                  </a:cubicBezTo>
                  <a:cubicBezTo>
                    <a:pt x="13" y="16"/>
                    <a:pt x="13" y="16"/>
                    <a:pt x="13" y="16"/>
                  </a:cubicBezTo>
                  <a:cubicBezTo>
                    <a:pt x="13" y="16"/>
                    <a:pt x="13" y="16"/>
                    <a:pt x="13" y="16"/>
                  </a:cubicBezTo>
                  <a:cubicBezTo>
                    <a:pt x="0" y="19"/>
                    <a:pt x="0" y="19"/>
                    <a:pt x="0" y="19"/>
                  </a:cubicBezTo>
                  <a:cubicBezTo>
                    <a:pt x="13" y="23"/>
                    <a:pt x="13" y="23"/>
                    <a:pt x="13" y="23"/>
                  </a:cubicBezTo>
                  <a:cubicBezTo>
                    <a:pt x="14" y="23"/>
                    <a:pt x="15" y="24"/>
                    <a:pt x="16" y="25"/>
                  </a:cubicBezTo>
                  <a:cubicBezTo>
                    <a:pt x="16" y="25"/>
                    <a:pt x="16" y="25"/>
                    <a:pt x="16" y="25"/>
                  </a:cubicBezTo>
                  <a:cubicBezTo>
                    <a:pt x="16" y="25"/>
                    <a:pt x="16" y="25"/>
                    <a:pt x="16" y="25"/>
                  </a:cubicBezTo>
                  <a:cubicBezTo>
                    <a:pt x="19" y="39"/>
                    <a:pt x="19" y="39"/>
                    <a:pt x="19" y="39"/>
                  </a:cubicBezTo>
                  <a:cubicBezTo>
                    <a:pt x="23" y="25"/>
                    <a:pt x="23" y="25"/>
                    <a:pt x="23" y="25"/>
                  </a:cubicBezTo>
                  <a:cubicBezTo>
                    <a:pt x="23" y="24"/>
                    <a:pt x="24" y="23"/>
                    <a:pt x="25" y="23"/>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8" name="Freeform 156"/>
            <p:cNvSpPr/>
            <p:nvPr/>
          </p:nvSpPr>
          <p:spPr bwMode="auto">
            <a:xfrm>
              <a:off x="7127792" y="953538"/>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9" name="Freeform 157"/>
            <p:cNvSpPr/>
            <p:nvPr/>
          </p:nvSpPr>
          <p:spPr bwMode="auto">
            <a:xfrm>
              <a:off x="5824844" y="878619"/>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30" name="Freeform 158"/>
            <p:cNvSpPr/>
            <p:nvPr/>
          </p:nvSpPr>
          <p:spPr bwMode="auto">
            <a:xfrm>
              <a:off x="7511173" y="1631950"/>
              <a:ext cx="189079" cy="191599"/>
            </a:xfrm>
            <a:custGeom>
              <a:avLst/>
              <a:gdLst>
                <a:gd name="T0" fmla="*/ 26 w 40"/>
                <a:gd name="T1" fmla="*/ 23 h 40"/>
                <a:gd name="T2" fmla="*/ 40 w 40"/>
                <a:gd name="T3" fmla="*/ 20 h 40"/>
                <a:gd name="T4" fmla="*/ 26 w 40"/>
                <a:gd name="T5" fmla="*/ 16 h 40"/>
                <a:gd name="T6" fmla="*/ 26 w 40"/>
                <a:gd name="T7" fmla="*/ 16 h 40"/>
                <a:gd name="T8" fmla="*/ 26 w 40"/>
                <a:gd name="T9" fmla="*/ 16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6 h 40"/>
                <a:gd name="T22" fmla="*/ 14 w 40"/>
                <a:gd name="T23" fmla="*/ 16 h 40"/>
                <a:gd name="T24" fmla="*/ 14 w 40"/>
                <a:gd name="T25" fmla="*/ 16 h 40"/>
                <a:gd name="T26" fmla="*/ 0 w 40"/>
                <a:gd name="T27" fmla="*/ 20 h 40"/>
                <a:gd name="T28" fmla="*/ 14 w 40"/>
                <a:gd name="T29" fmla="*/ 23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3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3"/>
                  </a:moveTo>
                  <a:cubicBezTo>
                    <a:pt x="40" y="20"/>
                    <a:pt x="40" y="20"/>
                    <a:pt x="40" y="20"/>
                  </a:cubicBezTo>
                  <a:cubicBezTo>
                    <a:pt x="26" y="16"/>
                    <a:pt x="26" y="16"/>
                    <a:pt x="26" y="16"/>
                  </a:cubicBezTo>
                  <a:cubicBezTo>
                    <a:pt x="26" y="16"/>
                    <a:pt x="26" y="16"/>
                    <a:pt x="26" y="16"/>
                  </a:cubicBezTo>
                  <a:cubicBezTo>
                    <a:pt x="26" y="16"/>
                    <a:pt x="26" y="16"/>
                    <a:pt x="26" y="16"/>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6"/>
                  </a:cubicBezTo>
                  <a:cubicBezTo>
                    <a:pt x="14" y="16"/>
                    <a:pt x="14" y="16"/>
                    <a:pt x="14" y="16"/>
                  </a:cubicBezTo>
                  <a:cubicBezTo>
                    <a:pt x="14" y="16"/>
                    <a:pt x="14" y="16"/>
                    <a:pt x="14" y="16"/>
                  </a:cubicBezTo>
                  <a:cubicBezTo>
                    <a:pt x="0" y="20"/>
                    <a:pt x="0" y="20"/>
                    <a:pt x="0" y="20"/>
                  </a:cubicBezTo>
                  <a:cubicBezTo>
                    <a:pt x="14" y="23"/>
                    <a:pt x="14" y="23"/>
                    <a:pt x="14" y="23"/>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3"/>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grpSp>
      <p:sp>
        <p:nvSpPr>
          <p:cNvPr id="78" name="矩形 77">
            <a:extLst>
              <a:ext uri="{FF2B5EF4-FFF2-40B4-BE49-F238E27FC236}">
                <a16:creationId xmlns:a16="http://schemas.microsoft.com/office/drawing/2014/main" id="{D9B3C2D1-1A88-4278-8391-1005BB0356C6}"/>
              </a:ext>
            </a:extLst>
          </p:cNvPr>
          <p:cNvSpPr/>
          <p:nvPr/>
        </p:nvSpPr>
        <p:spPr>
          <a:xfrm>
            <a:off x="571768" y="1347239"/>
            <a:ext cx="11048285" cy="2818785"/>
          </a:xfrm>
          <a:prstGeom prst="rect">
            <a:avLst/>
          </a:prstGeom>
        </p:spPr>
        <p:txBody>
          <a:bodyPr wrap="square">
            <a:spAutoFit/>
          </a:bodyPr>
          <a:lstStyle/>
          <a:p>
            <a:pPr marL="342900" indent="-3429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換道速度和加速度均由縱向和橫向的數值綜合而成，可以反映駕駛員在換道過程中的速度控制能力。 </a:t>
            </a:r>
            <a:endPar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交通密度對速度</a:t>
            </a:r>
            <a:r>
              <a:rPr lang="zh-TW" altLang="en-US" sz="2400" b="1"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沒有</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顯著影響（</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χ2 (2) = 1.33</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p=0.513</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交通密度對加速度</a:t>
            </a:r>
            <a:r>
              <a:rPr lang="zh-TW" altLang="en-US" sz="2400" b="1"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有</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顯著影響（</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χ2 (2) = 9.33</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p&lt;0.01</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根據成對比較，密度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3 </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的平均換道加速度明顯高於密度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1 </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和密度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2</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。值得注意的是，密度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1 </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中的車道變換加速度為負且接近於零且標準偏差較大。</a:t>
            </a:r>
            <a:endPar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1774276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571769" y="219396"/>
            <a:ext cx="6950260" cy="821572"/>
          </a:xfrm>
          <a:prstGeom prst="rect">
            <a:avLst/>
          </a:prstGeom>
          <a:noFill/>
        </p:spPr>
        <p:txBody>
          <a:bodyPr wrap="square" rtlCol="0">
            <a:spAutoFit/>
          </a:bodyPr>
          <a:lstStyle/>
          <a:p>
            <a:pPr>
              <a:lnSpc>
                <a:spcPct val="150000"/>
              </a:lnSpc>
            </a:pPr>
            <a:r>
              <a:rPr lang="zh-TW" altLang="en-US" sz="3600" b="1" dirty="0">
                <a:ln w="6350">
                  <a:noFill/>
                </a:ln>
                <a:solidFill>
                  <a:schemeClr val="tx2">
                    <a:lumMod val="95000"/>
                    <a:lumOff val="5000"/>
                  </a:schemeClr>
                </a:solidFill>
                <a:latin typeface="微軟正黑體" panose="020B0604030504040204" pitchFamily="34" charset="-120"/>
                <a:ea typeface="微軟正黑體" panose="020B0604030504040204" pitchFamily="34" charset="-120"/>
              </a:rPr>
              <a:t>結果</a:t>
            </a:r>
            <a:r>
              <a:rPr lang="en-US" altLang="zh-TW" sz="3600" b="1" dirty="0">
                <a:ln w="6350">
                  <a:noFill/>
                </a:ln>
                <a:solidFill>
                  <a:schemeClr val="tx2">
                    <a:lumMod val="95000"/>
                    <a:lumOff val="5000"/>
                  </a:schemeClr>
                </a:solidFill>
                <a:latin typeface="微軟正黑體" panose="020B0604030504040204" pitchFamily="34" charset="-120"/>
                <a:ea typeface="微軟正黑體" panose="020B0604030504040204" pitchFamily="34" charset="-120"/>
              </a:rPr>
              <a:t>-</a:t>
            </a:r>
            <a:r>
              <a:rPr lang="zh-TW" altLang="en-US" sz="3600" b="1" dirty="0">
                <a:ln w="6350">
                  <a:noFill/>
                </a:ln>
                <a:solidFill>
                  <a:schemeClr val="tx2">
                    <a:lumMod val="95000"/>
                    <a:lumOff val="5000"/>
                  </a:schemeClr>
                </a:solidFill>
                <a:latin typeface="微軟正黑體" panose="020B0604030504040204" pitchFamily="34" charset="-120"/>
                <a:ea typeface="微軟正黑體" panose="020B0604030504040204" pitchFamily="34" charset="-120"/>
              </a:rPr>
              <a:t>超車頻率</a:t>
            </a:r>
            <a:endParaRPr lang="en-US" altLang="zh-CN" sz="3600" b="1" dirty="0">
              <a:ln w="6350">
                <a:noFill/>
              </a:ln>
              <a:solidFill>
                <a:schemeClr val="tx2">
                  <a:lumMod val="95000"/>
                  <a:lumOff val="5000"/>
                </a:schemeClr>
              </a:solidFill>
              <a:latin typeface="微軟正黑體" panose="020B0604030504040204" pitchFamily="34" charset="-120"/>
              <a:ea typeface="微軟正黑體" panose="020B0604030504040204" pitchFamily="34" charset="-120"/>
            </a:endParaRPr>
          </a:p>
        </p:txBody>
      </p:sp>
      <p:cxnSp>
        <p:nvCxnSpPr>
          <p:cNvPr id="4" name="直接连接符 3"/>
          <p:cNvCxnSpPr/>
          <p:nvPr/>
        </p:nvCxnSpPr>
        <p:spPr>
          <a:xfrm>
            <a:off x="377838" y="1042122"/>
            <a:ext cx="11537937" cy="0"/>
          </a:xfrm>
          <a:prstGeom prst="line">
            <a:avLst/>
          </a:prstGeom>
          <a:ln w="25400" cap="rnd">
            <a:solidFill>
              <a:srgbClr val="5E126B"/>
            </a:solidFill>
            <a:round/>
          </a:ln>
        </p:spPr>
        <p:style>
          <a:lnRef idx="1">
            <a:schemeClr val="accent1"/>
          </a:lnRef>
          <a:fillRef idx="0">
            <a:schemeClr val="accent1"/>
          </a:fillRef>
          <a:effectRef idx="0">
            <a:schemeClr val="accent1"/>
          </a:effectRef>
          <a:fontRef idx="minor">
            <a:schemeClr val="tx1"/>
          </a:fontRef>
        </p:style>
      </p:cxnSp>
      <p:grpSp>
        <p:nvGrpSpPr>
          <p:cNvPr id="222" name="组合 221"/>
          <p:cNvGrpSpPr/>
          <p:nvPr/>
        </p:nvGrpSpPr>
        <p:grpSpPr>
          <a:xfrm>
            <a:off x="10940879" y="27873"/>
            <a:ext cx="1358704" cy="1319366"/>
            <a:chOff x="4795838" y="385763"/>
            <a:chExt cx="3009725" cy="2922587"/>
          </a:xfrm>
        </p:grpSpPr>
        <p:sp>
          <p:nvSpPr>
            <p:cNvPr id="263" name="Oval 91"/>
            <p:cNvSpPr>
              <a:spLocks noChangeArrowheads="1"/>
            </p:cNvSpPr>
            <p:nvPr/>
          </p:nvSpPr>
          <p:spPr bwMode="auto">
            <a:xfrm>
              <a:off x="4816476" y="727075"/>
              <a:ext cx="2555875" cy="2557462"/>
            </a:xfrm>
            <a:prstGeom prst="ellipse">
              <a:avLst/>
            </a:pr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4" name="Freeform 92"/>
            <p:cNvSpPr>
              <a:spLocks noEditPoints="1"/>
            </p:cNvSpPr>
            <p:nvPr/>
          </p:nvSpPr>
          <p:spPr bwMode="auto">
            <a:xfrm>
              <a:off x="4795838" y="703263"/>
              <a:ext cx="2603500" cy="2605087"/>
            </a:xfrm>
            <a:custGeom>
              <a:avLst/>
              <a:gdLst>
                <a:gd name="T0" fmla="*/ 436 w 872"/>
                <a:gd name="T1" fmla="*/ 872 h 872"/>
                <a:gd name="T2" fmla="*/ 0 w 872"/>
                <a:gd name="T3" fmla="*/ 436 h 872"/>
                <a:gd name="T4" fmla="*/ 436 w 872"/>
                <a:gd name="T5" fmla="*/ 0 h 872"/>
                <a:gd name="T6" fmla="*/ 872 w 872"/>
                <a:gd name="T7" fmla="*/ 436 h 872"/>
                <a:gd name="T8" fmla="*/ 436 w 872"/>
                <a:gd name="T9" fmla="*/ 872 h 872"/>
                <a:gd name="T10" fmla="*/ 436 w 872"/>
                <a:gd name="T11" fmla="*/ 16 h 872"/>
                <a:gd name="T12" fmla="*/ 16 w 872"/>
                <a:gd name="T13" fmla="*/ 436 h 872"/>
                <a:gd name="T14" fmla="*/ 436 w 872"/>
                <a:gd name="T15" fmla="*/ 856 h 872"/>
                <a:gd name="T16" fmla="*/ 856 w 872"/>
                <a:gd name="T17" fmla="*/ 436 h 872"/>
                <a:gd name="T18" fmla="*/ 436 w 872"/>
                <a:gd name="T19" fmla="*/ 16 h 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72" h="872">
                  <a:moveTo>
                    <a:pt x="436" y="872"/>
                  </a:moveTo>
                  <a:cubicBezTo>
                    <a:pt x="195" y="872"/>
                    <a:pt x="0" y="676"/>
                    <a:pt x="0" y="436"/>
                  </a:cubicBezTo>
                  <a:cubicBezTo>
                    <a:pt x="0" y="195"/>
                    <a:pt x="195" y="0"/>
                    <a:pt x="436" y="0"/>
                  </a:cubicBezTo>
                  <a:cubicBezTo>
                    <a:pt x="676" y="0"/>
                    <a:pt x="872" y="195"/>
                    <a:pt x="872" y="436"/>
                  </a:cubicBezTo>
                  <a:cubicBezTo>
                    <a:pt x="872" y="676"/>
                    <a:pt x="676" y="872"/>
                    <a:pt x="436" y="872"/>
                  </a:cubicBezTo>
                  <a:close/>
                  <a:moveTo>
                    <a:pt x="436" y="16"/>
                  </a:moveTo>
                  <a:cubicBezTo>
                    <a:pt x="204" y="16"/>
                    <a:pt x="16" y="204"/>
                    <a:pt x="16" y="436"/>
                  </a:cubicBezTo>
                  <a:cubicBezTo>
                    <a:pt x="16" y="667"/>
                    <a:pt x="204" y="856"/>
                    <a:pt x="436" y="856"/>
                  </a:cubicBezTo>
                  <a:cubicBezTo>
                    <a:pt x="667" y="856"/>
                    <a:pt x="856" y="667"/>
                    <a:pt x="856" y="436"/>
                  </a:cubicBezTo>
                  <a:cubicBezTo>
                    <a:pt x="856" y="204"/>
                    <a:pt x="667" y="16"/>
                    <a:pt x="436" y="16"/>
                  </a:cubicBezTo>
                  <a:close/>
                </a:path>
              </a:pathLst>
            </a:custGeom>
            <a:solidFill>
              <a:srgbClr val="5E126B"/>
            </a:solidFill>
            <a:ln w="3175">
              <a:noFill/>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5" name="Freeform 93"/>
            <p:cNvSpPr/>
            <p:nvPr/>
          </p:nvSpPr>
          <p:spPr bwMode="auto">
            <a:xfrm>
              <a:off x="5154613" y="2867025"/>
              <a:ext cx="1882775" cy="417512"/>
            </a:xfrm>
            <a:custGeom>
              <a:avLst/>
              <a:gdLst>
                <a:gd name="T0" fmla="*/ 0 w 631"/>
                <a:gd name="T1" fmla="*/ 0 h 140"/>
                <a:gd name="T2" fmla="*/ 315 w 631"/>
                <a:gd name="T3" fmla="*/ 140 h 140"/>
                <a:gd name="T4" fmla="*/ 631 w 631"/>
                <a:gd name="T5" fmla="*/ 0 h 140"/>
                <a:gd name="T6" fmla="*/ 0 w 631"/>
                <a:gd name="T7" fmla="*/ 0 h 140"/>
              </a:gdLst>
              <a:ahLst/>
              <a:cxnLst>
                <a:cxn ang="0">
                  <a:pos x="T0" y="T1"/>
                </a:cxn>
                <a:cxn ang="0">
                  <a:pos x="T2" y="T3"/>
                </a:cxn>
                <a:cxn ang="0">
                  <a:pos x="T4" y="T5"/>
                </a:cxn>
                <a:cxn ang="0">
                  <a:pos x="T6" y="T7"/>
                </a:cxn>
              </a:cxnLst>
              <a:rect l="0" t="0" r="r" b="b"/>
              <a:pathLst>
                <a:path w="631" h="140">
                  <a:moveTo>
                    <a:pt x="0" y="0"/>
                  </a:moveTo>
                  <a:cubicBezTo>
                    <a:pt x="78" y="86"/>
                    <a:pt x="190" y="140"/>
                    <a:pt x="315" y="140"/>
                  </a:cubicBezTo>
                  <a:cubicBezTo>
                    <a:pt x="441" y="140"/>
                    <a:pt x="553" y="86"/>
                    <a:pt x="631" y="0"/>
                  </a:cubicBezTo>
                  <a:lnTo>
                    <a:pt x="0" y="0"/>
                  </a:ln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6" name="Freeform 94"/>
            <p:cNvSpPr>
              <a:spLocks noEditPoints="1"/>
            </p:cNvSpPr>
            <p:nvPr/>
          </p:nvSpPr>
          <p:spPr bwMode="auto">
            <a:xfrm>
              <a:off x="5138738" y="2854325"/>
              <a:ext cx="1914525" cy="442912"/>
            </a:xfrm>
            <a:custGeom>
              <a:avLst/>
              <a:gdLst>
                <a:gd name="T0" fmla="*/ 321 w 641"/>
                <a:gd name="T1" fmla="*/ 148 h 148"/>
                <a:gd name="T2" fmla="*/ 2 w 641"/>
                <a:gd name="T3" fmla="*/ 7 h 148"/>
                <a:gd name="T4" fmla="*/ 1 w 641"/>
                <a:gd name="T5" fmla="*/ 3 h 148"/>
                <a:gd name="T6" fmla="*/ 5 w 641"/>
                <a:gd name="T7" fmla="*/ 0 h 148"/>
                <a:gd name="T8" fmla="*/ 636 w 641"/>
                <a:gd name="T9" fmla="*/ 0 h 148"/>
                <a:gd name="T10" fmla="*/ 640 w 641"/>
                <a:gd name="T11" fmla="*/ 3 h 148"/>
                <a:gd name="T12" fmla="*/ 639 w 641"/>
                <a:gd name="T13" fmla="*/ 7 h 148"/>
                <a:gd name="T14" fmla="*/ 321 w 641"/>
                <a:gd name="T15" fmla="*/ 148 h 148"/>
                <a:gd name="T16" fmla="*/ 14 w 641"/>
                <a:gd name="T17" fmla="*/ 8 h 148"/>
                <a:gd name="T18" fmla="*/ 321 w 641"/>
                <a:gd name="T19" fmla="*/ 140 h 148"/>
                <a:gd name="T20" fmla="*/ 627 w 641"/>
                <a:gd name="T21" fmla="*/ 8 h 148"/>
                <a:gd name="T22" fmla="*/ 14 w 641"/>
                <a:gd name="T23" fmla="*/ 8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1" h="148">
                  <a:moveTo>
                    <a:pt x="321" y="148"/>
                  </a:moveTo>
                  <a:cubicBezTo>
                    <a:pt x="200" y="148"/>
                    <a:pt x="83" y="97"/>
                    <a:pt x="2" y="7"/>
                  </a:cubicBezTo>
                  <a:cubicBezTo>
                    <a:pt x="0" y="6"/>
                    <a:pt x="0" y="4"/>
                    <a:pt x="1" y="3"/>
                  </a:cubicBezTo>
                  <a:cubicBezTo>
                    <a:pt x="1" y="1"/>
                    <a:pt x="3" y="0"/>
                    <a:pt x="5" y="0"/>
                  </a:cubicBezTo>
                  <a:cubicBezTo>
                    <a:pt x="636" y="0"/>
                    <a:pt x="636" y="0"/>
                    <a:pt x="636" y="0"/>
                  </a:cubicBezTo>
                  <a:cubicBezTo>
                    <a:pt x="638" y="0"/>
                    <a:pt x="640" y="1"/>
                    <a:pt x="640" y="3"/>
                  </a:cubicBezTo>
                  <a:cubicBezTo>
                    <a:pt x="641" y="4"/>
                    <a:pt x="641" y="6"/>
                    <a:pt x="639" y="7"/>
                  </a:cubicBezTo>
                  <a:cubicBezTo>
                    <a:pt x="558" y="97"/>
                    <a:pt x="441" y="148"/>
                    <a:pt x="321" y="148"/>
                  </a:cubicBezTo>
                  <a:close/>
                  <a:moveTo>
                    <a:pt x="14" y="8"/>
                  </a:moveTo>
                  <a:cubicBezTo>
                    <a:pt x="94" y="92"/>
                    <a:pt x="205" y="140"/>
                    <a:pt x="321" y="140"/>
                  </a:cubicBezTo>
                  <a:cubicBezTo>
                    <a:pt x="436" y="140"/>
                    <a:pt x="547" y="92"/>
                    <a:pt x="627" y="8"/>
                  </a:cubicBezTo>
                  <a:lnTo>
                    <a:pt x="14" y="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7" name="Freeform 95"/>
            <p:cNvSpPr/>
            <p:nvPr/>
          </p:nvSpPr>
          <p:spPr bwMode="auto">
            <a:xfrm>
              <a:off x="5514976" y="3036888"/>
              <a:ext cx="165100" cy="179387"/>
            </a:xfrm>
            <a:custGeom>
              <a:avLst/>
              <a:gdLst>
                <a:gd name="T0" fmla="*/ 28 w 55"/>
                <a:gd name="T1" fmla="*/ 0 h 60"/>
                <a:gd name="T2" fmla="*/ 28 w 55"/>
                <a:gd name="T3" fmla="*/ 0 h 60"/>
                <a:gd name="T4" fmla="*/ 0 w 55"/>
                <a:gd name="T5" fmla="*/ 28 h 60"/>
                <a:gd name="T6" fmla="*/ 0 w 55"/>
                <a:gd name="T7" fmla="*/ 36 h 60"/>
                <a:gd name="T8" fmla="*/ 55 w 55"/>
                <a:gd name="T9" fmla="*/ 60 h 60"/>
                <a:gd name="T10" fmla="*/ 55 w 55"/>
                <a:gd name="T11" fmla="*/ 28 h 60"/>
                <a:gd name="T12" fmla="*/ 28 w 55"/>
                <a:gd name="T13" fmla="*/ 0 h 60"/>
              </a:gdLst>
              <a:ahLst/>
              <a:cxnLst>
                <a:cxn ang="0">
                  <a:pos x="T0" y="T1"/>
                </a:cxn>
                <a:cxn ang="0">
                  <a:pos x="T2" y="T3"/>
                </a:cxn>
                <a:cxn ang="0">
                  <a:pos x="T4" y="T5"/>
                </a:cxn>
                <a:cxn ang="0">
                  <a:pos x="T6" y="T7"/>
                </a:cxn>
                <a:cxn ang="0">
                  <a:pos x="T8" y="T9"/>
                </a:cxn>
                <a:cxn ang="0">
                  <a:pos x="T10" y="T11"/>
                </a:cxn>
                <a:cxn ang="0">
                  <a:pos x="T12" y="T13"/>
                </a:cxn>
              </a:cxnLst>
              <a:rect l="0" t="0" r="r" b="b"/>
              <a:pathLst>
                <a:path w="55" h="60">
                  <a:moveTo>
                    <a:pt x="28" y="0"/>
                  </a:moveTo>
                  <a:cubicBezTo>
                    <a:pt x="28" y="0"/>
                    <a:pt x="28" y="0"/>
                    <a:pt x="28" y="0"/>
                  </a:cubicBezTo>
                  <a:cubicBezTo>
                    <a:pt x="12" y="0"/>
                    <a:pt x="0" y="13"/>
                    <a:pt x="0" y="28"/>
                  </a:cubicBezTo>
                  <a:cubicBezTo>
                    <a:pt x="0" y="36"/>
                    <a:pt x="0" y="36"/>
                    <a:pt x="0" y="36"/>
                  </a:cubicBezTo>
                  <a:cubicBezTo>
                    <a:pt x="18" y="45"/>
                    <a:pt x="36" y="53"/>
                    <a:pt x="55" y="60"/>
                  </a:cubicBezTo>
                  <a:cubicBezTo>
                    <a:pt x="55" y="28"/>
                    <a:pt x="55" y="28"/>
                    <a:pt x="55" y="28"/>
                  </a:cubicBezTo>
                  <a:cubicBezTo>
                    <a:pt x="55"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8" name="Freeform 96"/>
            <p:cNvSpPr>
              <a:spLocks noEditPoints="1"/>
            </p:cNvSpPr>
            <p:nvPr/>
          </p:nvSpPr>
          <p:spPr bwMode="auto">
            <a:xfrm>
              <a:off x="5503863" y="3024188"/>
              <a:ext cx="187325" cy="203200"/>
            </a:xfrm>
            <a:custGeom>
              <a:avLst/>
              <a:gdLst>
                <a:gd name="T0" fmla="*/ 59 w 63"/>
                <a:gd name="T1" fmla="*/ 68 h 68"/>
                <a:gd name="T2" fmla="*/ 58 w 63"/>
                <a:gd name="T3" fmla="*/ 67 h 68"/>
                <a:gd name="T4" fmla="*/ 2 w 63"/>
                <a:gd name="T5" fmla="*/ 44 h 68"/>
                <a:gd name="T6" fmla="*/ 0 w 63"/>
                <a:gd name="T7" fmla="*/ 40 h 68"/>
                <a:gd name="T8" fmla="*/ 0 w 63"/>
                <a:gd name="T9" fmla="*/ 32 h 68"/>
                <a:gd name="T10" fmla="*/ 32 w 63"/>
                <a:gd name="T11" fmla="*/ 0 h 68"/>
                <a:gd name="T12" fmla="*/ 32 w 63"/>
                <a:gd name="T13" fmla="*/ 0 h 68"/>
                <a:gd name="T14" fmla="*/ 63 w 63"/>
                <a:gd name="T15" fmla="*/ 32 h 68"/>
                <a:gd name="T16" fmla="*/ 63 w 63"/>
                <a:gd name="T17" fmla="*/ 64 h 68"/>
                <a:gd name="T18" fmla="*/ 62 w 63"/>
                <a:gd name="T19" fmla="*/ 67 h 68"/>
                <a:gd name="T20" fmla="*/ 59 w 63"/>
                <a:gd name="T21" fmla="*/ 68 h 68"/>
                <a:gd name="T22" fmla="*/ 8 w 63"/>
                <a:gd name="T23" fmla="*/ 38 h 68"/>
                <a:gd name="T24" fmla="*/ 55 w 63"/>
                <a:gd name="T25" fmla="*/ 58 h 68"/>
                <a:gd name="T26" fmla="*/ 55 w 63"/>
                <a:gd name="T27" fmla="*/ 32 h 68"/>
                <a:gd name="T28" fmla="*/ 32 w 63"/>
                <a:gd name="T29" fmla="*/ 8 h 68"/>
                <a:gd name="T30" fmla="*/ 8 w 63"/>
                <a:gd name="T31" fmla="*/ 32 h 68"/>
                <a:gd name="T32" fmla="*/ 8 w 63"/>
                <a:gd name="T33" fmla="*/ 3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 h="68">
                  <a:moveTo>
                    <a:pt x="59" y="68"/>
                  </a:moveTo>
                  <a:cubicBezTo>
                    <a:pt x="59" y="68"/>
                    <a:pt x="58" y="68"/>
                    <a:pt x="58" y="67"/>
                  </a:cubicBezTo>
                  <a:cubicBezTo>
                    <a:pt x="39" y="61"/>
                    <a:pt x="20" y="53"/>
                    <a:pt x="2" y="44"/>
                  </a:cubicBezTo>
                  <a:cubicBezTo>
                    <a:pt x="1" y="43"/>
                    <a:pt x="0" y="42"/>
                    <a:pt x="0" y="40"/>
                  </a:cubicBezTo>
                  <a:cubicBezTo>
                    <a:pt x="0" y="32"/>
                    <a:pt x="0" y="32"/>
                    <a:pt x="0" y="32"/>
                  </a:cubicBezTo>
                  <a:cubicBezTo>
                    <a:pt x="0" y="14"/>
                    <a:pt x="14" y="0"/>
                    <a:pt x="32" y="0"/>
                  </a:cubicBezTo>
                  <a:cubicBezTo>
                    <a:pt x="32" y="0"/>
                    <a:pt x="32" y="0"/>
                    <a:pt x="32" y="0"/>
                  </a:cubicBezTo>
                  <a:cubicBezTo>
                    <a:pt x="49" y="0"/>
                    <a:pt x="63" y="14"/>
                    <a:pt x="63" y="32"/>
                  </a:cubicBezTo>
                  <a:cubicBezTo>
                    <a:pt x="63" y="64"/>
                    <a:pt x="63" y="64"/>
                    <a:pt x="63" y="64"/>
                  </a:cubicBezTo>
                  <a:cubicBezTo>
                    <a:pt x="63" y="65"/>
                    <a:pt x="63" y="66"/>
                    <a:pt x="62" y="67"/>
                  </a:cubicBezTo>
                  <a:cubicBezTo>
                    <a:pt x="61" y="67"/>
                    <a:pt x="60" y="68"/>
                    <a:pt x="59" y="68"/>
                  </a:cubicBezTo>
                  <a:close/>
                  <a:moveTo>
                    <a:pt x="8" y="38"/>
                  </a:moveTo>
                  <a:cubicBezTo>
                    <a:pt x="23" y="45"/>
                    <a:pt x="39" y="52"/>
                    <a:pt x="55" y="58"/>
                  </a:cubicBezTo>
                  <a:cubicBezTo>
                    <a:pt x="55" y="32"/>
                    <a:pt x="55" y="32"/>
                    <a:pt x="55" y="32"/>
                  </a:cubicBezTo>
                  <a:cubicBezTo>
                    <a:pt x="55" y="19"/>
                    <a:pt x="45" y="8"/>
                    <a:pt x="32" y="8"/>
                  </a:cubicBezTo>
                  <a:cubicBezTo>
                    <a:pt x="19" y="8"/>
                    <a:pt x="8" y="19"/>
                    <a:pt x="8" y="32"/>
                  </a:cubicBezTo>
                  <a:lnTo>
                    <a:pt x="8" y="3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9" name="Freeform 97"/>
            <p:cNvSpPr/>
            <p:nvPr/>
          </p:nvSpPr>
          <p:spPr bwMode="auto">
            <a:xfrm>
              <a:off x="5846763" y="3036888"/>
              <a:ext cx="166688" cy="244475"/>
            </a:xfrm>
            <a:custGeom>
              <a:avLst/>
              <a:gdLst>
                <a:gd name="T0" fmla="*/ 28 w 56"/>
                <a:gd name="T1" fmla="*/ 0 h 82"/>
                <a:gd name="T2" fmla="*/ 0 w 56"/>
                <a:gd name="T3" fmla="*/ 28 h 82"/>
                <a:gd name="T4" fmla="*/ 0 w 56"/>
                <a:gd name="T5" fmla="*/ 75 h 82"/>
                <a:gd name="T6" fmla="*/ 56 w 56"/>
                <a:gd name="T7" fmla="*/ 82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75"/>
                    <a:pt x="0" y="75"/>
                    <a:pt x="0" y="75"/>
                  </a:cubicBezTo>
                  <a:cubicBezTo>
                    <a:pt x="18" y="78"/>
                    <a:pt x="37" y="81"/>
                    <a:pt x="56" y="82"/>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0" name="Freeform 98"/>
            <p:cNvSpPr>
              <a:spLocks noEditPoints="1"/>
            </p:cNvSpPr>
            <p:nvPr/>
          </p:nvSpPr>
          <p:spPr bwMode="auto">
            <a:xfrm>
              <a:off x="5834063" y="3024188"/>
              <a:ext cx="192088" cy="269875"/>
            </a:xfrm>
            <a:custGeom>
              <a:avLst/>
              <a:gdLst>
                <a:gd name="T0" fmla="*/ 60 w 64"/>
                <a:gd name="T1" fmla="*/ 90 h 90"/>
                <a:gd name="T2" fmla="*/ 59 w 64"/>
                <a:gd name="T3" fmla="*/ 90 h 90"/>
                <a:gd name="T4" fmla="*/ 3 w 64"/>
                <a:gd name="T5" fmla="*/ 83 h 90"/>
                <a:gd name="T6" fmla="*/ 0 w 64"/>
                <a:gd name="T7" fmla="*/ 79 h 90"/>
                <a:gd name="T8" fmla="*/ 0 w 64"/>
                <a:gd name="T9" fmla="*/ 32 h 90"/>
                <a:gd name="T10" fmla="*/ 32 w 64"/>
                <a:gd name="T11" fmla="*/ 0 h 90"/>
                <a:gd name="T12" fmla="*/ 64 w 64"/>
                <a:gd name="T13" fmla="*/ 32 h 90"/>
                <a:gd name="T14" fmla="*/ 64 w 64"/>
                <a:gd name="T15" fmla="*/ 86 h 90"/>
                <a:gd name="T16" fmla="*/ 62 w 64"/>
                <a:gd name="T17" fmla="*/ 89 h 90"/>
                <a:gd name="T18" fmla="*/ 60 w 64"/>
                <a:gd name="T19" fmla="*/ 90 h 90"/>
                <a:gd name="T20" fmla="*/ 8 w 64"/>
                <a:gd name="T21" fmla="*/ 75 h 90"/>
                <a:gd name="T22" fmla="*/ 56 w 64"/>
                <a:gd name="T23" fmla="*/ 82 h 90"/>
                <a:gd name="T24" fmla="*/ 56 w 64"/>
                <a:gd name="T25" fmla="*/ 32 h 90"/>
                <a:gd name="T26" fmla="*/ 32 w 64"/>
                <a:gd name="T27" fmla="*/ 8 h 90"/>
                <a:gd name="T28" fmla="*/ 8 w 64"/>
                <a:gd name="T29" fmla="*/ 32 h 90"/>
                <a:gd name="T30" fmla="*/ 8 w 64"/>
                <a:gd name="T31" fmla="*/ 75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60" y="90"/>
                  </a:moveTo>
                  <a:cubicBezTo>
                    <a:pt x="59" y="90"/>
                    <a:pt x="59" y="90"/>
                    <a:pt x="59" y="90"/>
                  </a:cubicBezTo>
                  <a:cubicBezTo>
                    <a:pt x="40" y="89"/>
                    <a:pt x="22" y="86"/>
                    <a:pt x="3" y="83"/>
                  </a:cubicBezTo>
                  <a:cubicBezTo>
                    <a:pt x="2" y="82"/>
                    <a:pt x="0" y="81"/>
                    <a:pt x="0" y="79"/>
                  </a:cubicBezTo>
                  <a:cubicBezTo>
                    <a:pt x="0" y="32"/>
                    <a:pt x="0" y="32"/>
                    <a:pt x="0" y="32"/>
                  </a:cubicBezTo>
                  <a:cubicBezTo>
                    <a:pt x="0" y="14"/>
                    <a:pt x="14" y="0"/>
                    <a:pt x="32" y="0"/>
                  </a:cubicBezTo>
                  <a:cubicBezTo>
                    <a:pt x="49" y="0"/>
                    <a:pt x="64" y="14"/>
                    <a:pt x="64" y="32"/>
                  </a:cubicBezTo>
                  <a:cubicBezTo>
                    <a:pt x="64" y="86"/>
                    <a:pt x="64" y="86"/>
                    <a:pt x="64" y="86"/>
                  </a:cubicBezTo>
                  <a:cubicBezTo>
                    <a:pt x="64" y="87"/>
                    <a:pt x="63" y="88"/>
                    <a:pt x="62" y="89"/>
                  </a:cubicBezTo>
                  <a:cubicBezTo>
                    <a:pt x="62" y="89"/>
                    <a:pt x="61" y="90"/>
                    <a:pt x="60" y="90"/>
                  </a:cubicBezTo>
                  <a:close/>
                  <a:moveTo>
                    <a:pt x="8" y="75"/>
                  </a:moveTo>
                  <a:cubicBezTo>
                    <a:pt x="24" y="78"/>
                    <a:pt x="40" y="80"/>
                    <a:pt x="56" y="82"/>
                  </a:cubicBezTo>
                  <a:cubicBezTo>
                    <a:pt x="56" y="32"/>
                    <a:pt x="56" y="32"/>
                    <a:pt x="56" y="32"/>
                  </a:cubicBezTo>
                  <a:cubicBezTo>
                    <a:pt x="56" y="19"/>
                    <a:pt x="45" y="8"/>
                    <a:pt x="32" y="8"/>
                  </a:cubicBezTo>
                  <a:cubicBezTo>
                    <a:pt x="19" y="8"/>
                    <a:pt x="8" y="19"/>
                    <a:pt x="8" y="32"/>
                  </a:cubicBezTo>
                  <a:lnTo>
                    <a:pt x="8" y="75"/>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1" name="Freeform 99"/>
            <p:cNvSpPr/>
            <p:nvPr/>
          </p:nvSpPr>
          <p:spPr bwMode="auto">
            <a:xfrm>
              <a:off x="6178551" y="3036888"/>
              <a:ext cx="166688" cy="244475"/>
            </a:xfrm>
            <a:custGeom>
              <a:avLst/>
              <a:gdLst>
                <a:gd name="T0" fmla="*/ 28 w 56"/>
                <a:gd name="T1" fmla="*/ 0 h 82"/>
                <a:gd name="T2" fmla="*/ 0 w 56"/>
                <a:gd name="T3" fmla="*/ 28 h 82"/>
                <a:gd name="T4" fmla="*/ 0 w 56"/>
                <a:gd name="T5" fmla="*/ 82 h 82"/>
                <a:gd name="T6" fmla="*/ 56 w 56"/>
                <a:gd name="T7" fmla="*/ 75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82"/>
                    <a:pt x="0" y="82"/>
                    <a:pt x="0" y="82"/>
                  </a:cubicBezTo>
                  <a:cubicBezTo>
                    <a:pt x="19" y="81"/>
                    <a:pt x="38" y="78"/>
                    <a:pt x="56" y="75"/>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2" name="Freeform 100"/>
            <p:cNvSpPr>
              <a:spLocks noEditPoints="1"/>
            </p:cNvSpPr>
            <p:nvPr/>
          </p:nvSpPr>
          <p:spPr bwMode="auto">
            <a:xfrm>
              <a:off x="6165851" y="3024188"/>
              <a:ext cx="190500" cy="269875"/>
            </a:xfrm>
            <a:custGeom>
              <a:avLst/>
              <a:gdLst>
                <a:gd name="T0" fmla="*/ 4 w 64"/>
                <a:gd name="T1" fmla="*/ 90 h 90"/>
                <a:gd name="T2" fmla="*/ 2 w 64"/>
                <a:gd name="T3" fmla="*/ 89 h 90"/>
                <a:gd name="T4" fmla="*/ 0 w 64"/>
                <a:gd name="T5" fmla="*/ 86 h 90"/>
                <a:gd name="T6" fmla="*/ 0 w 64"/>
                <a:gd name="T7" fmla="*/ 32 h 90"/>
                <a:gd name="T8" fmla="*/ 32 w 64"/>
                <a:gd name="T9" fmla="*/ 0 h 90"/>
                <a:gd name="T10" fmla="*/ 64 w 64"/>
                <a:gd name="T11" fmla="*/ 32 h 90"/>
                <a:gd name="T12" fmla="*/ 64 w 64"/>
                <a:gd name="T13" fmla="*/ 79 h 90"/>
                <a:gd name="T14" fmla="*/ 61 w 64"/>
                <a:gd name="T15" fmla="*/ 83 h 90"/>
                <a:gd name="T16" fmla="*/ 5 w 64"/>
                <a:gd name="T17" fmla="*/ 90 h 90"/>
                <a:gd name="T18" fmla="*/ 4 w 64"/>
                <a:gd name="T19" fmla="*/ 90 h 90"/>
                <a:gd name="T20" fmla="*/ 32 w 64"/>
                <a:gd name="T21" fmla="*/ 8 h 90"/>
                <a:gd name="T22" fmla="*/ 8 w 64"/>
                <a:gd name="T23" fmla="*/ 32 h 90"/>
                <a:gd name="T24" fmla="*/ 8 w 64"/>
                <a:gd name="T25" fmla="*/ 82 h 90"/>
                <a:gd name="T26" fmla="*/ 56 w 64"/>
                <a:gd name="T27" fmla="*/ 75 h 90"/>
                <a:gd name="T28" fmla="*/ 56 w 64"/>
                <a:gd name="T29" fmla="*/ 32 h 90"/>
                <a:gd name="T30" fmla="*/ 32 w 64"/>
                <a:gd name="T31" fmla="*/ 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4" y="90"/>
                  </a:moveTo>
                  <a:cubicBezTo>
                    <a:pt x="3" y="90"/>
                    <a:pt x="2" y="89"/>
                    <a:pt x="2" y="89"/>
                  </a:cubicBezTo>
                  <a:cubicBezTo>
                    <a:pt x="1" y="88"/>
                    <a:pt x="0" y="87"/>
                    <a:pt x="0" y="86"/>
                  </a:cubicBezTo>
                  <a:cubicBezTo>
                    <a:pt x="0" y="32"/>
                    <a:pt x="0" y="32"/>
                    <a:pt x="0" y="32"/>
                  </a:cubicBezTo>
                  <a:cubicBezTo>
                    <a:pt x="0" y="14"/>
                    <a:pt x="15" y="0"/>
                    <a:pt x="32" y="0"/>
                  </a:cubicBezTo>
                  <a:cubicBezTo>
                    <a:pt x="50" y="0"/>
                    <a:pt x="64" y="14"/>
                    <a:pt x="64" y="32"/>
                  </a:cubicBezTo>
                  <a:cubicBezTo>
                    <a:pt x="64" y="79"/>
                    <a:pt x="64" y="79"/>
                    <a:pt x="64" y="79"/>
                  </a:cubicBezTo>
                  <a:cubicBezTo>
                    <a:pt x="64" y="81"/>
                    <a:pt x="62" y="82"/>
                    <a:pt x="61" y="83"/>
                  </a:cubicBezTo>
                  <a:cubicBezTo>
                    <a:pt x="42" y="86"/>
                    <a:pt x="24" y="89"/>
                    <a:pt x="5" y="90"/>
                  </a:cubicBezTo>
                  <a:cubicBezTo>
                    <a:pt x="5" y="90"/>
                    <a:pt x="5" y="90"/>
                    <a:pt x="4" y="90"/>
                  </a:cubicBezTo>
                  <a:close/>
                  <a:moveTo>
                    <a:pt x="32" y="8"/>
                  </a:moveTo>
                  <a:cubicBezTo>
                    <a:pt x="19" y="8"/>
                    <a:pt x="8" y="19"/>
                    <a:pt x="8" y="32"/>
                  </a:cubicBezTo>
                  <a:cubicBezTo>
                    <a:pt x="8" y="82"/>
                    <a:pt x="8" y="82"/>
                    <a:pt x="8" y="82"/>
                  </a:cubicBezTo>
                  <a:cubicBezTo>
                    <a:pt x="24" y="80"/>
                    <a:pt x="40" y="78"/>
                    <a:pt x="56" y="75"/>
                  </a:cubicBezTo>
                  <a:cubicBezTo>
                    <a:pt x="56" y="32"/>
                    <a:pt x="56" y="32"/>
                    <a:pt x="56" y="32"/>
                  </a:cubicBezTo>
                  <a:cubicBezTo>
                    <a:pt x="56" y="19"/>
                    <a:pt x="45" y="8"/>
                    <a:pt x="32"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3" name="Freeform 101"/>
            <p:cNvSpPr/>
            <p:nvPr/>
          </p:nvSpPr>
          <p:spPr bwMode="auto">
            <a:xfrm>
              <a:off x="6511926" y="3036888"/>
              <a:ext cx="165100" cy="179387"/>
            </a:xfrm>
            <a:custGeom>
              <a:avLst/>
              <a:gdLst>
                <a:gd name="T0" fmla="*/ 27 w 55"/>
                <a:gd name="T1" fmla="*/ 0 h 60"/>
                <a:gd name="T2" fmla="*/ 0 w 55"/>
                <a:gd name="T3" fmla="*/ 28 h 60"/>
                <a:gd name="T4" fmla="*/ 0 w 55"/>
                <a:gd name="T5" fmla="*/ 60 h 60"/>
                <a:gd name="T6" fmla="*/ 55 w 55"/>
                <a:gd name="T7" fmla="*/ 36 h 60"/>
                <a:gd name="T8" fmla="*/ 55 w 55"/>
                <a:gd name="T9" fmla="*/ 28 h 60"/>
                <a:gd name="T10" fmla="*/ 27 w 55"/>
                <a:gd name="T11" fmla="*/ 0 h 60"/>
              </a:gdLst>
              <a:ahLst/>
              <a:cxnLst>
                <a:cxn ang="0">
                  <a:pos x="T0" y="T1"/>
                </a:cxn>
                <a:cxn ang="0">
                  <a:pos x="T2" y="T3"/>
                </a:cxn>
                <a:cxn ang="0">
                  <a:pos x="T4" y="T5"/>
                </a:cxn>
                <a:cxn ang="0">
                  <a:pos x="T6" y="T7"/>
                </a:cxn>
                <a:cxn ang="0">
                  <a:pos x="T8" y="T9"/>
                </a:cxn>
                <a:cxn ang="0">
                  <a:pos x="T10" y="T11"/>
                </a:cxn>
              </a:cxnLst>
              <a:rect l="0" t="0" r="r" b="b"/>
              <a:pathLst>
                <a:path w="55" h="60">
                  <a:moveTo>
                    <a:pt x="27" y="0"/>
                  </a:moveTo>
                  <a:cubicBezTo>
                    <a:pt x="12" y="0"/>
                    <a:pt x="0" y="13"/>
                    <a:pt x="0" y="28"/>
                  </a:cubicBezTo>
                  <a:cubicBezTo>
                    <a:pt x="0" y="60"/>
                    <a:pt x="0" y="60"/>
                    <a:pt x="0" y="60"/>
                  </a:cubicBezTo>
                  <a:cubicBezTo>
                    <a:pt x="19" y="53"/>
                    <a:pt x="37" y="45"/>
                    <a:pt x="55" y="36"/>
                  </a:cubicBezTo>
                  <a:cubicBezTo>
                    <a:pt x="55" y="28"/>
                    <a:pt x="55" y="28"/>
                    <a:pt x="55" y="28"/>
                  </a:cubicBezTo>
                  <a:cubicBezTo>
                    <a:pt x="55" y="13"/>
                    <a:pt x="43" y="0"/>
                    <a:pt x="27"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4" name="Freeform 102"/>
            <p:cNvSpPr>
              <a:spLocks noEditPoints="1"/>
            </p:cNvSpPr>
            <p:nvPr/>
          </p:nvSpPr>
          <p:spPr bwMode="auto">
            <a:xfrm>
              <a:off x="6500813" y="3024188"/>
              <a:ext cx="187325" cy="203200"/>
            </a:xfrm>
            <a:custGeom>
              <a:avLst/>
              <a:gdLst>
                <a:gd name="T0" fmla="*/ 4 w 63"/>
                <a:gd name="T1" fmla="*/ 68 h 68"/>
                <a:gd name="T2" fmla="*/ 1 w 63"/>
                <a:gd name="T3" fmla="*/ 67 h 68"/>
                <a:gd name="T4" fmla="*/ 0 w 63"/>
                <a:gd name="T5" fmla="*/ 64 h 68"/>
                <a:gd name="T6" fmla="*/ 0 w 63"/>
                <a:gd name="T7" fmla="*/ 32 h 68"/>
                <a:gd name="T8" fmla="*/ 31 w 63"/>
                <a:gd name="T9" fmla="*/ 0 h 68"/>
                <a:gd name="T10" fmla="*/ 63 w 63"/>
                <a:gd name="T11" fmla="*/ 32 h 68"/>
                <a:gd name="T12" fmla="*/ 63 w 63"/>
                <a:gd name="T13" fmla="*/ 40 h 68"/>
                <a:gd name="T14" fmla="*/ 61 w 63"/>
                <a:gd name="T15" fmla="*/ 44 h 68"/>
                <a:gd name="T16" fmla="*/ 5 w 63"/>
                <a:gd name="T17" fmla="*/ 67 h 68"/>
                <a:gd name="T18" fmla="*/ 4 w 63"/>
                <a:gd name="T19" fmla="*/ 68 h 68"/>
                <a:gd name="T20" fmla="*/ 31 w 63"/>
                <a:gd name="T21" fmla="*/ 8 h 68"/>
                <a:gd name="T22" fmla="*/ 8 w 63"/>
                <a:gd name="T23" fmla="*/ 32 h 68"/>
                <a:gd name="T24" fmla="*/ 8 w 63"/>
                <a:gd name="T25" fmla="*/ 58 h 68"/>
                <a:gd name="T26" fmla="*/ 55 w 63"/>
                <a:gd name="T27" fmla="*/ 38 h 68"/>
                <a:gd name="T28" fmla="*/ 55 w 63"/>
                <a:gd name="T29" fmla="*/ 32 h 68"/>
                <a:gd name="T30" fmla="*/ 31 w 63"/>
                <a:gd name="T31" fmla="*/ 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3" h="68">
                  <a:moveTo>
                    <a:pt x="4" y="68"/>
                  </a:moveTo>
                  <a:cubicBezTo>
                    <a:pt x="3" y="68"/>
                    <a:pt x="2" y="67"/>
                    <a:pt x="1" y="67"/>
                  </a:cubicBezTo>
                  <a:cubicBezTo>
                    <a:pt x="0" y="66"/>
                    <a:pt x="0" y="65"/>
                    <a:pt x="0" y="64"/>
                  </a:cubicBezTo>
                  <a:cubicBezTo>
                    <a:pt x="0" y="32"/>
                    <a:pt x="0" y="32"/>
                    <a:pt x="0" y="32"/>
                  </a:cubicBezTo>
                  <a:cubicBezTo>
                    <a:pt x="0" y="14"/>
                    <a:pt x="14" y="0"/>
                    <a:pt x="31" y="0"/>
                  </a:cubicBezTo>
                  <a:cubicBezTo>
                    <a:pt x="49" y="0"/>
                    <a:pt x="63" y="14"/>
                    <a:pt x="63" y="32"/>
                  </a:cubicBezTo>
                  <a:cubicBezTo>
                    <a:pt x="63" y="40"/>
                    <a:pt x="63" y="40"/>
                    <a:pt x="63" y="40"/>
                  </a:cubicBezTo>
                  <a:cubicBezTo>
                    <a:pt x="63" y="42"/>
                    <a:pt x="62" y="43"/>
                    <a:pt x="61" y="44"/>
                  </a:cubicBezTo>
                  <a:cubicBezTo>
                    <a:pt x="43" y="53"/>
                    <a:pt x="24" y="61"/>
                    <a:pt x="5" y="67"/>
                  </a:cubicBezTo>
                  <a:cubicBezTo>
                    <a:pt x="5" y="68"/>
                    <a:pt x="4" y="68"/>
                    <a:pt x="4" y="68"/>
                  </a:cubicBezTo>
                  <a:close/>
                  <a:moveTo>
                    <a:pt x="31" y="8"/>
                  </a:moveTo>
                  <a:cubicBezTo>
                    <a:pt x="18" y="8"/>
                    <a:pt x="8" y="19"/>
                    <a:pt x="8" y="32"/>
                  </a:cubicBezTo>
                  <a:cubicBezTo>
                    <a:pt x="8" y="58"/>
                    <a:pt x="8" y="58"/>
                    <a:pt x="8" y="58"/>
                  </a:cubicBezTo>
                  <a:cubicBezTo>
                    <a:pt x="24" y="52"/>
                    <a:pt x="40" y="45"/>
                    <a:pt x="55" y="38"/>
                  </a:cubicBezTo>
                  <a:cubicBezTo>
                    <a:pt x="55" y="32"/>
                    <a:pt x="55" y="32"/>
                    <a:pt x="55" y="32"/>
                  </a:cubicBezTo>
                  <a:cubicBezTo>
                    <a:pt x="55" y="19"/>
                    <a:pt x="44" y="8"/>
                    <a:pt x="31"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5" name="Freeform 103"/>
            <p:cNvSpPr/>
            <p:nvPr/>
          </p:nvSpPr>
          <p:spPr bwMode="auto">
            <a:xfrm>
              <a:off x="5834063" y="2881313"/>
              <a:ext cx="806450" cy="131762"/>
            </a:xfrm>
            <a:custGeom>
              <a:avLst/>
              <a:gdLst>
                <a:gd name="T0" fmla="*/ 108 w 270"/>
                <a:gd name="T1" fmla="*/ 43 h 44"/>
                <a:gd name="T2" fmla="*/ 270 w 270"/>
                <a:gd name="T3" fmla="*/ 0 h 44"/>
                <a:gd name="T4" fmla="*/ 0 w 270"/>
                <a:gd name="T5" fmla="*/ 0 h 44"/>
                <a:gd name="T6" fmla="*/ 108 w 270"/>
                <a:gd name="T7" fmla="*/ 43 h 44"/>
              </a:gdLst>
              <a:ahLst/>
              <a:cxnLst>
                <a:cxn ang="0">
                  <a:pos x="T0" y="T1"/>
                </a:cxn>
                <a:cxn ang="0">
                  <a:pos x="T2" y="T3"/>
                </a:cxn>
                <a:cxn ang="0">
                  <a:pos x="T4" y="T5"/>
                </a:cxn>
                <a:cxn ang="0">
                  <a:pos x="T6" y="T7"/>
                </a:cxn>
              </a:cxnLst>
              <a:rect l="0" t="0" r="r" b="b"/>
              <a:pathLst>
                <a:path w="270" h="44">
                  <a:moveTo>
                    <a:pt x="108" y="43"/>
                  </a:moveTo>
                  <a:cubicBezTo>
                    <a:pt x="164" y="42"/>
                    <a:pt x="220" y="26"/>
                    <a:pt x="270" y="0"/>
                  </a:cubicBezTo>
                  <a:cubicBezTo>
                    <a:pt x="0" y="0"/>
                    <a:pt x="0" y="0"/>
                    <a:pt x="0" y="0"/>
                  </a:cubicBezTo>
                  <a:cubicBezTo>
                    <a:pt x="16" y="20"/>
                    <a:pt x="48" y="44"/>
                    <a:pt x="108" y="43"/>
                  </a:cubicBezTo>
                  <a:close/>
                </a:path>
              </a:pathLst>
            </a:custGeom>
            <a:solidFill>
              <a:srgbClr val="EB837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6" name="Freeform 104"/>
            <p:cNvSpPr/>
            <p:nvPr/>
          </p:nvSpPr>
          <p:spPr bwMode="auto">
            <a:xfrm>
              <a:off x="5765801" y="1025525"/>
              <a:ext cx="1535113" cy="1919287"/>
            </a:xfrm>
            <a:custGeom>
              <a:avLst/>
              <a:gdLst>
                <a:gd name="T0" fmla="*/ 171 w 514"/>
                <a:gd name="T1" fmla="*/ 229 h 642"/>
                <a:gd name="T2" fmla="*/ 201 w 514"/>
                <a:gd name="T3" fmla="*/ 253 h 642"/>
                <a:gd name="T4" fmla="*/ 232 w 514"/>
                <a:gd name="T5" fmla="*/ 243 h 642"/>
                <a:gd name="T6" fmla="*/ 317 w 514"/>
                <a:gd name="T7" fmla="*/ 235 h 642"/>
                <a:gd name="T8" fmla="*/ 384 w 514"/>
                <a:gd name="T9" fmla="*/ 353 h 642"/>
                <a:gd name="T10" fmla="*/ 266 w 514"/>
                <a:gd name="T11" fmla="*/ 505 h 642"/>
                <a:gd name="T12" fmla="*/ 50 w 514"/>
                <a:gd name="T13" fmla="*/ 482 h 642"/>
                <a:gd name="T14" fmla="*/ 30 w 514"/>
                <a:gd name="T15" fmla="*/ 456 h 642"/>
                <a:gd name="T16" fmla="*/ 30 w 514"/>
                <a:gd name="T17" fmla="*/ 530 h 642"/>
                <a:gd name="T18" fmla="*/ 5 w 514"/>
                <a:gd name="T19" fmla="*/ 562 h 642"/>
                <a:gd name="T20" fmla="*/ 138 w 514"/>
                <a:gd name="T21" fmla="*/ 640 h 642"/>
                <a:gd name="T22" fmla="*/ 425 w 514"/>
                <a:gd name="T23" fmla="*/ 506 h 642"/>
                <a:gd name="T24" fmla="*/ 508 w 514"/>
                <a:gd name="T25" fmla="*/ 283 h 642"/>
                <a:gd name="T26" fmla="*/ 358 w 514"/>
                <a:gd name="T27" fmla="*/ 0 h 642"/>
                <a:gd name="T28" fmla="*/ 171 w 514"/>
                <a:gd name="T29" fmla="*/ 229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14" h="642">
                  <a:moveTo>
                    <a:pt x="171" y="229"/>
                  </a:moveTo>
                  <a:cubicBezTo>
                    <a:pt x="171" y="229"/>
                    <a:pt x="196" y="250"/>
                    <a:pt x="201" y="253"/>
                  </a:cubicBezTo>
                  <a:cubicBezTo>
                    <a:pt x="211" y="259"/>
                    <a:pt x="215" y="252"/>
                    <a:pt x="232" y="243"/>
                  </a:cubicBezTo>
                  <a:cubicBezTo>
                    <a:pt x="259" y="228"/>
                    <a:pt x="293" y="224"/>
                    <a:pt x="317" y="235"/>
                  </a:cubicBezTo>
                  <a:cubicBezTo>
                    <a:pt x="348" y="249"/>
                    <a:pt x="384" y="300"/>
                    <a:pt x="384" y="353"/>
                  </a:cubicBezTo>
                  <a:cubicBezTo>
                    <a:pt x="384" y="416"/>
                    <a:pt x="353" y="453"/>
                    <a:pt x="266" y="505"/>
                  </a:cubicBezTo>
                  <a:cubicBezTo>
                    <a:pt x="180" y="557"/>
                    <a:pt x="84" y="597"/>
                    <a:pt x="50" y="482"/>
                  </a:cubicBezTo>
                  <a:cubicBezTo>
                    <a:pt x="30" y="456"/>
                    <a:pt x="30" y="456"/>
                    <a:pt x="30" y="456"/>
                  </a:cubicBezTo>
                  <a:cubicBezTo>
                    <a:pt x="30" y="456"/>
                    <a:pt x="48" y="517"/>
                    <a:pt x="30" y="530"/>
                  </a:cubicBezTo>
                  <a:cubicBezTo>
                    <a:pt x="13" y="542"/>
                    <a:pt x="0" y="543"/>
                    <a:pt x="5" y="562"/>
                  </a:cubicBezTo>
                  <a:cubicBezTo>
                    <a:pt x="9" y="579"/>
                    <a:pt x="40" y="642"/>
                    <a:pt x="138" y="640"/>
                  </a:cubicBezTo>
                  <a:cubicBezTo>
                    <a:pt x="244" y="638"/>
                    <a:pt x="352" y="583"/>
                    <a:pt x="425" y="506"/>
                  </a:cubicBezTo>
                  <a:cubicBezTo>
                    <a:pt x="497" y="431"/>
                    <a:pt x="514" y="352"/>
                    <a:pt x="508" y="283"/>
                  </a:cubicBezTo>
                  <a:cubicBezTo>
                    <a:pt x="501" y="215"/>
                    <a:pt x="432" y="68"/>
                    <a:pt x="358" y="0"/>
                  </a:cubicBezTo>
                  <a:lnTo>
                    <a:pt x="171" y="229"/>
                  </a:lnTo>
                  <a:close/>
                </a:path>
              </a:pathLst>
            </a:custGeom>
            <a:solidFill>
              <a:srgbClr val="5FC3F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7" name="Freeform 105"/>
            <p:cNvSpPr>
              <a:spLocks noEditPoints="1"/>
            </p:cNvSpPr>
            <p:nvPr/>
          </p:nvSpPr>
          <p:spPr bwMode="auto">
            <a:xfrm>
              <a:off x="5754688" y="1014413"/>
              <a:ext cx="1563688" cy="1938337"/>
            </a:xfrm>
            <a:custGeom>
              <a:avLst/>
              <a:gdLst>
                <a:gd name="T0" fmla="*/ 137 w 524"/>
                <a:gd name="T1" fmla="*/ 649 h 649"/>
                <a:gd name="T2" fmla="*/ 5 w 524"/>
                <a:gd name="T3" fmla="*/ 567 h 649"/>
                <a:gd name="T4" fmla="*/ 20 w 524"/>
                <a:gd name="T5" fmla="*/ 538 h 649"/>
                <a:gd name="T6" fmla="*/ 32 w 524"/>
                <a:gd name="T7" fmla="*/ 531 h 649"/>
                <a:gd name="T8" fmla="*/ 30 w 524"/>
                <a:gd name="T9" fmla="*/ 462 h 649"/>
                <a:gd name="T10" fmla="*/ 32 w 524"/>
                <a:gd name="T11" fmla="*/ 457 h 649"/>
                <a:gd name="T12" fmla="*/ 37 w 524"/>
                <a:gd name="T13" fmla="*/ 458 h 649"/>
                <a:gd name="T14" fmla="*/ 57 w 524"/>
                <a:gd name="T15" fmla="*/ 484 h 649"/>
                <a:gd name="T16" fmla="*/ 57 w 524"/>
                <a:gd name="T17" fmla="*/ 485 h 649"/>
                <a:gd name="T18" fmla="*/ 108 w 524"/>
                <a:gd name="T19" fmla="*/ 552 h 649"/>
                <a:gd name="T20" fmla="*/ 268 w 524"/>
                <a:gd name="T21" fmla="*/ 506 h 649"/>
                <a:gd name="T22" fmla="*/ 384 w 524"/>
                <a:gd name="T23" fmla="*/ 357 h 649"/>
                <a:gd name="T24" fmla="*/ 319 w 524"/>
                <a:gd name="T25" fmla="*/ 243 h 649"/>
                <a:gd name="T26" fmla="*/ 237 w 524"/>
                <a:gd name="T27" fmla="*/ 250 h 649"/>
                <a:gd name="T28" fmla="*/ 227 w 524"/>
                <a:gd name="T29" fmla="*/ 256 h 649"/>
                <a:gd name="T30" fmla="*/ 203 w 524"/>
                <a:gd name="T31" fmla="*/ 260 h 649"/>
                <a:gd name="T32" fmla="*/ 173 w 524"/>
                <a:gd name="T33" fmla="*/ 236 h 649"/>
                <a:gd name="T34" fmla="*/ 172 w 524"/>
                <a:gd name="T35" fmla="*/ 230 h 649"/>
                <a:gd name="T36" fmla="*/ 358 w 524"/>
                <a:gd name="T37" fmla="*/ 1 h 649"/>
                <a:gd name="T38" fmla="*/ 361 w 524"/>
                <a:gd name="T39" fmla="*/ 0 h 649"/>
                <a:gd name="T40" fmla="*/ 364 w 524"/>
                <a:gd name="T41" fmla="*/ 1 h 649"/>
                <a:gd name="T42" fmla="*/ 516 w 524"/>
                <a:gd name="T43" fmla="*/ 287 h 649"/>
                <a:gd name="T44" fmla="*/ 432 w 524"/>
                <a:gd name="T45" fmla="*/ 513 h 649"/>
                <a:gd name="T46" fmla="*/ 142 w 524"/>
                <a:gd name="T47" fmla="*/ 648 h 649"/>
                <a:gd name="T48" fmla="*/ 137 w 524"/>
                <a:gd name="T49" fmla="*/ 649 h 649"/>
                <a:gd name="T50" fmla="*/ 43 w 524"/>
                <a:gd name="T51" fmla="*/ 478 h 649"/>
                <a:gd name="T52" fmla="*/ 37 w 524"/>
                <a:gd name="T53" fmla="*/ 537 h 649"/>
                <a:gd name="T54" fmla="*/ 24 w 524"/>
                <a:gd name="T55" fmla="*/ 545 h 649"/>
                <a:gd name="T56" fmla="*/ 13 w 524"/>
                <a:gd name="T57" fmla="*/ 565 h 649"/>
                <a:gd name="T58" fmla="*/ 137 w 524"/>
                <a:gd name="T59" fmla="*/ 641 h 649"/>
                <a:gd name="T60" fmla="*/ 141 w 524"/>
                <a:gd name="T61" fmla="*/ 640 h 649"/>
                <a:gd name="T62" fmla="*/ 426 w 524"/>
                <a:gd name="T63" fmla="*/ 508 h 649"/>
                <a:gd name="T64" fmla="*/ 508 w 524"/>
                <a:gd name="T65" fmla="*/ 288 h 649"/>
                <a:gd name="T66" fmla="*/ 362 w 524"/>
                <a:gd name="T67" fmla="*/ 10 h 649"/>
                <a:gd name="T68" fmla="*/ 181 w 524"/>
                <a:gd name="T69" fmla="*/ 232 h 649"/>
                <a:gd name="T70" fmla="*/ 208 w 524"/>
                <a:gd name="T71" fmla="*/ 253 h 649"/>
                <a:gd name="T72" fmla="*/ 223 w 524"/>
                <a:gd name="T73" fmla="*/ 250 h 649"/>
                <a:gd name="T74" fmla="*/ 234 w 524"/>
                <a:gd name="T75" fmla="*/ 243 h 649"/>
                <a:gd name="T76" fmla="*/ 323 w 524"/>
                <a:gd name="T77" fmla="*/ 235 h 649"/>
                <a:gd name="T78" fmla="*/ 392 w 524"/>
                <a:gd name="T79" fmla="*/ 357 h 649"/>
                <a:gd name="T80" fmla="*/ 272 w 524"/>
                <a:gd name="T81" fmla="*/ 513 h 649"/>
                <a:gd name="T82" fmla="*/ 105 w 524"/>
                <a:gd name="T83" fmla="*/ 559 h 649"/>
                <a:gd name="T84" fmla="*/ 50 w 524"/>
                <a:gd name="T85" fmla="*/ 488 h 649"/>
                <a:gd name="T86" fmla="*/ 43 w 524"/>
                <a:gd name="T87" fmla="*/ 478 h 6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4" h="649">
                  <a:moveTo>
                    <a:pt x="137" y="649"/>
                  </a:moveTo>
                  <a:cubicBezTo>
                    <a:pt x="46" y="649"/>
                    <a:pt x="11" y="590"/>
                    <a:pt x="5" y="567"/>
                  </a:cubicBezTo>
                  <a:cubicBezTo>
                    <a:pt x="0" y="550"/>
                    <a:pt x="9" y="545"/>
                    <a:pt x="20" y="538"/>
                  </a:cubicBezTo>
                  <a:cubicBezTo>
                    <a:pt x="24" y="536"/>
                    <a:pt x="28" y="534"/>
                    <a:pt x="32" y="531"/>
                  </a:cubicBezTo>
                  <a:cubicBezTo>
                    <a:pt x="43" y="523"/>
                    <a:pt x="37" y="484"/>
                    <a:pt x="30" y="462"/>
                  </a:cubicBezTo>
                  <a:cubicBezTo>
                    <a:pt x="30" y="460"/>
                    <a:pt x="31" y="458"/>
                    <a:pt x="32" y="457"/>
                  </a:cubicBezTo>
                  <a:cubicBezTo>
                    <a:pt x="34" y="456"/>
                    <a:pt x="36" y="457"/>
                    <a:pt x="37" y="458"/>
                  </a:cubicBezTo>
                  <a:cubicBezTo>
                    <a:pt x="57" y="484"/>
                    <a:pt x="57" y="484"/>
                    <a:pt x="57" y="484"/>
                  </a:cubicBezTo>
                  <a:cubicBezTo>
                    <a:pt x="57" y="484"/>
                    <a:pt x="57" y="485"/>
                    <a:pt x="57" y="485"/>
                  </a:cubicBezTo>
                  <a:cubicBezTo>
                    <a:pt x="68" y="520"/>
                    <a:pt x="85" y="542"/>
                    <a:pt x="108" y="552"/>
                  </a:cubicBezTo>
                  <a:cubicBezTo>
                    <a:pt x="154" y="569"/>
                    <a:pt x="218" y="536"/>
                    <a:pt x="268" y="506"/>
                  </a:cubicBezTo>
                  <a:cubicBezTo>
                    <a:pt x="356" y="453"/>
                    <a:pt x="384" y="417"/>
                    <a:pt x="384" y="357"/>
                  </a:cubicBezTo>
                  <a:cubicBezTo>
                    <a:pt x="384" y="307"/>
                    <a:pt x="350" y="257"/>
                    <a:pt x="319" y="243"/>
                  </a:cubicBezTo>
                  <a:cubicBezTo>
                    <a:pt x="297" y="233"/>
                    <a:pt x="264" y="236"/>
                    <a:pt x="237" y="250"/>
                  </a:cubicBezTo>
                  <a:cubicBezTo>
                    <a:pt x="233" y="253"/>
                    <a:pt x="230" y="255"/>
                    <a:pt x="227" y="256"/>
                  </a:cubicBezTo>
                  <a:cubicBezTo>
                    <a:pt x="219" y="262"/>
                    <a:pt x="212" y="266"/>
                    <a:pt x="203" y="260"/>
                  </a:cubicBezTo>
                  <a:cubicBezTo>
                    <a:pt x="198" y="257"/>
                    <a:pt x="174" y="237"/>
                    <a:pt x="173" y="236"/>
                  </a:cubicBezTo>
                  <a:cubicBezTo>
                    <a:pt x="171" y="234"/>
                    <a:pt x="171" y="232"/>
                    <a:pt x="172" y="230"/>
                  </a:cubicBezTo>
                  <a:cubicBezTo>
                    <a:pt x="358" y="1"/>
                    <a:pt x="358" y="1"/>
                    <a:pt x="358" y="1"/>
                  </a:cubicBezTo>
                  <a:cubicBezTo>
                    <a:pt x="359" y="0"/>
                    <a:pt x="360" y="0"/>
                    <a:pt x="361" y="0"/>
                  </a:cubicBezTo>
                  <a:cubicBezTo>
                    <a:pt x="362" y="0"/>
                    <a:pt x="363" y="0"/>
                    <a:pt x="364" y="1"/>
                  </a:cubicBezTo>
                  <a:cubicBezTo>
                    <a:pt x="443" y="72"/>
                    <a:pt x="509" y="221"/>
                    <a:pt x="516" y="287"/>
                  </a:cubicBezTo>
                  <a:cubicBezTo>
                    <a:pt x="524" y="370"/>
                    <a:pt x="496" y="446"/>
                    <a:pt x="432" y="513"/>
                  </a:cubicBezTo>
                  <a:cubicBezTo>
                    <a:pt x="354" y="595"/>
                    <a:pt x="243" y="646"/>
                    <a:pt x="142" y="648"/>
                  </a:cubicBezTo>
                  <a:cubicBezTo>
                    <a:pt x="140" y="648"/>
                    <a:pt x="139" y="649"/>
                    <a:pt x="137" y="649"/>
                  </a:cubicBezTo>
                  <a:close/>
                  <a:moveTo>
                    <a:pt x="43" y="478"/>
                  </a:moveTo>
                  <a:cubicBezTo>
                    <a:pt x="46" y="498"/>
                    <a:pt x="49" y="528"/>
                    <a:pt x="37" y="537"/>
                  </a:cubicBezTo>
                  <a:cubicBezTo>
                    <a:pt x="32" y="540"/>
                    <a:pt x="28" y="543"/>
                    <a:pt x="24" y="545"/>
                  </a:cubicBezTo>
                  <a:cubicBezTo>
                    <a:pt x="14" y="551"/>
                    <a:pt x="10" y="554"/>
                    <a:pt x="13" y="565"/>
                  </a:cubicBezTo>
                  <a:cubicBezTo>
                    <a:pt x="13" y="566"/>
                    <a:pt x="35" y="641"/>
                    <a:pt x="137" y="641"/>
                  </a:cubicBezTo>
                  <a:cubicBezTo>
                    <a:pt x="139" y="641"/>
                    <a:pt x="140" y="640"/>
                    <a:pt x="141" y="640"/>
                  </a:cubicBezTo>
                  <a:cubicBezTo>
                    <a:pt x="241" y="638"/>
                    <a:pt x="350" y="588"/>
                    <a:pt x="426" y="508"/>
                  </a:cubicBezTo>
                  <a:cubicBezTo>
                    <a:pt x="488" y="442"/>
                    <a:pt x="515" y="368"/>
                    <a:pt x="508" y="288"/>
                  </a:cubicBezTo>
                  <a:cubicBezTo>
                    <a:pt x="501" y="226"/>
                    <a:pt x="437" y="80"/>
                    <a:pt x="362" y="10"/>
                  </a:cubicBezTo>
                  <a:cubicBezTo>
                    <a:pt x="181" y="232"/>
                    <a:pt x="181" y="232"/>
                    <a:pt x="181" y="232"/>
                  </a:cubicBezTo>
                  <a:cubicBezTo>
                    <a:pt x="189" y="239"/>
                    <a:pt x="204" y="251"/>
                    <a:pt x="208" y="253"/>
                  </a:cubicBezTo>
                  <a:cubicBezTo>
                    <a:pt x="212" y="256"/>
                    <a:pt x="214" y="256"/>
                    <a:pt x="223" y="250"/>
                  </a:cubicBezTo>
                  <a:cubicBezTo>
                    <a:pt x="226" y="248"/>
                    <a:pt x="229" y="246"/>
                    <a:pt x="234" y="243"/>
                  </a:cubicBezTo>
                  <a:cubicBezTo>
                    <a:pt x="262" y="227"/>
                    <a:pt x="298" y="224"/>
                    <a:pt x="323" y="235"/>
                  </a:cubicBezTo>
                  <a:cubicBezTo>
                    <a:pt x="356" y="251"/>
                    <a:pt x="392" y="303"/>
                    <a:pt x="392" y="357"/>
                  </a:cubicBezTo>
                  <a:cubicBezTo>
                    <a:pt x="392" y="420"/>
                    <a:pt x="363" y="458"/>
                    <a:pt x="272" y="513"/>
                  </a:cubicBezTo>
                  <a:cubicBezTo>
                    <a:pt x="220" y="544"/>
                    <a:pt x="154" y="578"/>
                    <a:pt x="105" y="559"/>
                  </a:cubicBezTo>
                  <a:cubicBezTo>
                    <a:pt x="80" y="549"/>
                    <a:pt x="61" y="525"/>
                    <a:pt x="50" y="488"/>
                  </a:cubicBezTo>
                  <a:lnTo>
                    <a:pt x="43" y="47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8" name="Freeform 106"/>
            <p:cNvSpPr/>
            <p:nvPr/>
          </p:nvSpPr>
          <p:spPr bwMode="auto">
            <a:xfrm>
              <a:off x="5975351" y="1046163"/>
              <a:ext cx="1312863" cy="1885950"/>
            </a:xfrm>
            <a:custGeom>
              <a:avLst/>
              <a:gdLst>
                <a:gd name="T0" fmla="*/ 434 w 440"/>
                <a:gd name="T1" fmla="*/ 280 h 631"/>
                <a:gd name="T2" fmla="*/ 288 w 440"/>
                <a:gd name="T3" fmla="*/ 0 h 631"/>
                <a:gd name="T4" fmla="*/ 260 w 440"/>
                <a:gd name="T5" fmla="*/ 33 h 631"/>
                <a:gd name="T6" fmla="*/ 402 w 440"/>
                <a:gd name="T7" fmla="*/ 289 h 631"/>
                <a:gd name="T8" fmla="*/ 320 w 440"/>
                <a:gd name="T9" fmla="*/ 496 h 631"/>
                <a:gd name="T10" fmla="*/ 35 w 440"/>
                <a:gd name="T11" fmla="*/ 621 h 631"/>
                <a:gd name="T12" fmla="*/ 0 w 440"/>
                <a:gd name="T13" fmla="*/ 618 h 631"/>
                <a:gd name="T14" fmla="*/ 67 w 440"/>
                <a:gd name="T15" fmla="*/ 630 h 631"/>
                <a:gd name="T16" fmla="*/ 351 w 440"/>
                <a:gd name="T17" fmla="*/ 498 h 631"/>
                <a:gd name="T18" fmla="*/ 434 w 440"/>
                <a:gd name="T19" fmla="*/ 280 h 6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0" h="631">
                  <a:moveTo>
                    <a:pt x="434" y="280"/>
                  </a:moveTo>
                  <a:cubicBezTo>
                    <a:pt x="427" y="212"/>
                    <a:pt x="362" y="66"/>
                    <a:pt x="288" y="0"/>
                  </a:cubicBezTo>
                  <a:cubicBezTo>
                    <a:pt x="260" y="33"/>
                    <a:pt x="260" y="33"/>
                    <a:pt x="260" y="33"/>
                  </a:cubicBezTo>
                  <a:cubicBezTo>
                    <a:pt x="331" y="98"/>
                    <a:pt x="395" y="228"/>
                    <a:pt x="402" y="289"/>
                  </a:cubicBezTo>
                  <a:cubicBezTo>
                    <a:pt x="408" y="353"/>
                    <a:pt x="391" y="426"/>
                    <a:pt x="320" y="496"/>
                  </a:cubicBezTo>
                  <a:cubicBezTo>
                    <a:pt x="247" y="567"/>
                    <a:pt x="140" y="619"/>
                    <a:pt x="35" y="621"/>
                  </a:cubicBezTo>
                  <a:cubicBezTo>
                    <a:pt x="21" y="621"/>
                    <a:pt x="11" y="619"/>
                    <a:pt x="0" y="618"/>
                  </a:cubicBezTo>
                  <a:cubicBezTo>
                    <a:pt x="18" y="625"/>
                    <a:pt x="39" y="631"/>
                    <a:pt x="67" y="630"/>
                  </a:cubicBezTo>
                  <a:cubicBezTo>
                    <a:pt x="175" y="626"/>
                    <a:pt x="279" y="573"/>
                    <a:pt x="351" y="498"/>
                  </a:cubicBezTo>
                  <a:cubicBezTo>
                    <a:pt x="422" y="424"/>
                    <a:pt x="440" y="347"/>
                    <a:pt x="434" y="280"/>
                  </a:cubicBezTo>
                  <a:close/>
                </a:path>
              </a:pathLst>
            </a:custGeom>
            <a:solidFill>
              <a:srgbClr val="5AB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9" name="Freeform 107"/>
            <p:cNvSpPr/>
            <p:nvPr/>
          </p:nvSpPr>
          <p:spPr bwMode="auto">
            <a:xfrm>
              <a:off x="6291263" y="1038225"/>
              <a:ext cx="665163" cy="752475"/>
            </a:xfrm>
            <a:custGeom>
              <a:avLst/>
              <a:gdLst>
                <a:gd name="T0" fmla="*/ 180 w 223"/>
                <a:gd name="T1" fmla="*/ 0 h 252"/>
                <a:gd name="T2" fmla="*/ 0 w 223"/>
                <a:gd name="T3" fmla="*/ 220 h 252"/>
                <a:gd name="T4" fmla="*/ 27 w 223"/>
                <a:gd name="T5" fmla="*/ 244 h 252"/>
                <a:gd name="T6" fmla="*/ 57 w 223"/>
                <a:gd name="T7" fmla="*/ 233 h 252"/>
                <a:gd name="T8" fmla="*/ 88 w 223"/>
                <a:gd name="T9" fmla="*/ 223 h 252"/>
                <a:gd name="T10" fmla="*/ 95 w 223"/>
                <a:gd name="T11" fmla="*/ 214 h 252"/>
                <a:gd name="T12" fmla="*/ 223 w 223"/>
                <a:gd name="T13" fmla="*/ 49 h 252"/>
                <a:gd name="T14" fmla="*/ 180 w 223"/>
                <a:gd name="T15" fmla="*/ 0 h 2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3" h="252">
                  <a:moveTo>
                    <a:pt x="180" y="0"/>
                  </a:moveTo>
                  <a:cubicBezTo>
                    <a:pt x="0" y="220"/>
                    <a:pt x="0" y="220"/>
                    <a:pt x="0" y="220"/>
                  </a:cubicBezTo>
                  <a:cubicBezTo>
                    <a:pt x="0" y="220"/>
                    <a:pt x="23" y="240"/>
                    <a:pt x="27" y="244"/>
                  </a:cubicBezTo>
                  <a:cubicBezTo>
                    <a:pt x="33" y="252"/>
                    <a:pt x="41" y="242"/>
                    <a:pt x="57" y="233"/>
                  </a:cubicBezTo>
                  <a:cubicBezTo>
                    <a:pt x="67" y="228"/>
                    <a:pt x="78" y="225"/>
                    <a:pt x="88" y="223"/>
                  </a:cubicBezTo>
                  <a:cubicBezTo>
                    <a:pt x="95" y="214"/>
                    <a:pt x="95" y="214"/>
                    <a:pt x="95" y="214"/>
                  </a:cubicBezTo>
                  <a:cubicBezTo>
                    <a:pt x="223" y="49"/>
                    <a:pt x="223" y="49"/>
                    <a:pt x="223" y="49"/>
                  </a:cubicBezTo>
                  <a:cubicBezTo>
                    <a:pt x="209" y="30"/>
                    <a:pt x="195" y="13"/>
                    <a:pt x="180" y="0"/>
                  </a:cubicBezTo>
                  <a:close/>
                </a:path>
              </a:pathLst>
            </a:custGeom>
            <a:solidFill>
              <a:srgbClr val="58AFD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0" name="Oval 108"/>
            <p:cNvSpPr>
              <a:spLocks noChangeArrowheads="1"/>
            </p:cNvSpPr>
            <p:nvPr/>
          </p:nvSpPr>
          <p:spPr bwMode="auto">
            <a:xfrm>
              <a:off x="6440488" y="1255713"/>
              <a:ext cx="382588" cy="379412"/>
            </a:xfrm>
            <a:prstGeom prst="ellipse">
              <a:avLst/>
            </a:prstGeom>
            <a:solidFill>
              <a:srgbClr val="50A4D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1" name="Freeform 109"/>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2" name="Freeform 110"/>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3" name="Freeform 111"/>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4" name="Freeform 112"/>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5" name="Freeform 113"/>
            <p:cNvSpPr/>
            <p:nvPr/>
          </p:nvSpPr>
          <p:spPr bwMode="auto">
            <a:xfrm>
              <a:off x="6799263" y="612775"/>
              <a:ext cx="282575" cy="323850"/>
            </a:xfrm>
            <a:custGeom>
              <a:avLst/>
              <a:gdLst>
                <a:gd name="T0" fmla="*/ 178 w 178"/>
                <a:gd name="T1" fmla="*/ 44 h 204"/>
                <a:gd name="T2" fmla="*/ 122 w 178"/>
                <a:gd name="T3" fmla="*/ 0 h 204"/>
                <a:gd name="T4" fmla="*/ 0 w 178"/>
                <a:gd name="T5" fmla="*/ 160 h 204"/>
                <a:gd name="T6" fmla="*/ 54 w 178"/>
                <a:gd name="T7" fmla="*/ 204 h 204"/>
                <a:gd name="T8" fmla="*/ 178 w 178"/>
                <a:gd name="T9" fmla="*/ 44 h 204"/>
              </a:gdLst>
              <a:ahLst/>
              <a:cxnLst>
                <a:cxn ang="0">
                  <a:pos x="T0" y="T1"/>
                </a:cxn>
                <a:cxn ang="0">
                  <a:pos x="T2" y="T3"/>
                </a:cxn>
                <a:cxn ang="0">
                  <a:pos x="T4" y="T5"/>
                </a:cxn>
                <a:cxn ang="0">
                  <a:pos x="T6" y="T7"/>
                </a:cxn>
                <a:cxn ang="0">
                  <a:pos x="T8" y="T9"/>
                </a:cxn>
              </a:cxnLst>
              <a:rect l="0" t="0" r="r" b="b"/>
              <a:pathLst>
                <a:path w="178" h="204">
                  <a:moveTo>
                    <a:pt x="178" y="44"/>
                  </a:moveTo>
                  <a:lnTo>
                    <a:pt x="122" y="0"/>
                  </a:lnTo>
                  <a:lnTo>
                    <a:pt x="0" y="160"/>
                  </a:lnTo>
                  <a:lnTo>
                    <a:pt x="54" y="204"/>
                  </a:lnTo>
                  <a:lnTo>
                    <a:pt x="178" y="44"/>
                  </a:lnTo>
                  <a:close/>
                </a:path>
              </a:pathLst>
            </a:custGeom>
            <a:solidFill>
              <a:srgbClr val="DCD7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6" name="Freeform 114"/>
            <p:cNvSpPr/>
            <p:nvPr/>
          </p:nvSpPr>
          <p:spPr bwMode="auto">
            <a:xfrm>
              <a:off x="5921376" y="690563"/>
              <a:ext cx="1023938" cy="1111250"/>
            </a:xfrm>
            <a:custGeom>
              <a:avLst/>
              <a:gdLst>
                <a:gd name="T0" fmla="*/ 330 w 343"/>
                <a:gd name="T1" fmla="*/ 87 h 372"/>
                <a:gd name="T2" fmla="*/ 229 w 343"/>
                <a:gd name="T3" fmla="*/ 8 h 372"/>
                <a:gd name="T4" fmla="*/ 197 w 343"/>
                <a:gd name="T5" fmla="*/ 11 h 372"/>
                <a:gd name="T6" fmla="*/ 50 w 343"/>
                <a:gd name="T7" fmla="*/ 200 h 372"/>
                <a:gd name="T8" fmla="*/ 14 w 343"/>
                <a:gd name="T9" fmla="*/ 247 h 372"/>
                <a:gd name="T10" fmla="*/ 0 w 343"/>
                <a:gd name="T11" fmla="*/ 264 h 372"/>
                <a:gd name="T12" fmla="*/ 19 w 343"/>
                <a:gd name="T13" fmla="*/ 279 h 372"/>
                <a:gd name="T14" fmla="*/ 120 w 343"/>
                <a:gd name="T15" fmla="*/ 357 h 372"/>
                <a:gd name="T16" fmla="*/ 139 w 343"/>
                <a:gd name="T17" fmla="*/ 372 h 372"/>
                <a:gd name="T18" fmla="*/ 152 w 343"/>
                <a:gd name="T19" fmla="*/ 355 h 372"/>
                <a:gd name="T20" fmla="*/ 189 w 343"/>
                <a:gd name="T21" fmla="*/ 307 h 372"/>
                <a:gd name="T22" fmla="*/ 336 w 343"/>
                <a:gd name="T23" fmla="*/ 118 h 372"/>
                <a:gd name="T24" fmla="*/ 330 w 343"/>
                <a:gd name="T25" fmla="*/ 87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3" h="372">
                  <a:moveTo>
                    <a:pt x="330" y="87"/>
                  </a:moveTo>
                  <a:cubicBezTo>
                    <a:pt x="229" y="8"/>
                    <a:pt x="229" y="8"/>
                    <a:pt x="229" y="8"/>
                  </a:cubicBezTo>
                  <a:cubicBezTo>
                    <a:pt x="219" y="0"/>
                    <a:pt x="204" y="1"/>
                    <a:pt x="197" y="11"/>
                  </a:cubicBezTo>
                  <a:cubicBezTo>
                    <a:pt x="50" y="200"/>
                    <a:pt x="50" y="200"/>
                    <a:pt x="50" y="200"/>
                  </a:cubicBezTo>
                  <a:cubicBezTo>
                    <a:pt x="14" y="247"/>
                    <a:pt x="14" y="247"/>
                    <a:pt x="14" y="247"/>
                  </a:cubicBezTo>
                  <a:cubicBezTo>
                    <a:pt x="0" y="264"/>
                    <a:pt x="0" y="264"/>
                    <a:pt x="0" y="264"/>
                  </a:cubicBezTo>
                  <a:cubicBezTo>
                    <a:pt x="19" y="279"/>
                    <a:pt x="19" y="279"/>
                    <a:pt x="19" y="279"/>
                  </a:cubicBezTo>
                  <a:cubicBezTo>
                    <a:pt x="120" y="357"/>
                    <a:pt x="120" y="357"/>
                    <a:pt x="120" y="357"/>
                  </a:cubicBezTo>
                  <a:cubicBezTo>
                    <a:pt x="139" y="372"/>
                    <a:pt x="139" y="372"/>
                    <a:pt x="139" y="372"/>
                  </a:cubicBezTo>
                  <a:cubicBezTo>
                    <a:pt x="152" y="355"/>
                    <a:pt x="152" y="355"/>
                    <a:pt x="152" y="355"/>
                  </a:cubicBezTo>
                  <a:cubicBezTo>
                    <a:pt x="189" y="307"/>
                    <a:pt x="189" y="307"/>
                    <a:pt x="189" y="307"/>
                  </a:cubicBezTo>
                  <a:cubicBezTo>
                    <a:pt x="336" y="118"/>
                    <a:pt x="336" y="118"/>
                    <a:pt x="336" y="118"/>
                  </a:cubicBezTo>
                  <a:cubicBezTo>
                    <a:pt x="343" y="109"/>
                    <a:pt x="341" y="95"/>
                    <a:pt x="330" y="87"/>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7" name="Freeform 115"/>
            <p:cNvSpPr>
              <a:spLocks noEditPoints="1"/>
            </p:cNvSpPr>
            <p:nvPr/>
          </p:nvSpPr>
          <p:spPr bwMode="auto">
            <a:xfrm>
              <a:off x="5908676" y="684213"/>
              <a:ext cx="1042988" cy="1130300"/>
            </a:xfrm>
            <a:custGeom>
              <a:avLst/>
              <a:gdLst>
                <a:gd name="T0" fmla="*/ 143 w 349"/>
                <a:gd name="T1" fmla="*/ 378 h 378"/>
                <a:gd name="T2" fmla="*/ 141 w 349"/>
                <a:gd name="T3" fmla="*/ 377 h 378"/>
                <a:gd name="T4" fmla="*/ 2 w 349"/>
                <a:gd name="T5" fmla="*/ 269 h 378"/>
                <a:gd name="T6" fmla="*/ 1 w 349"/>
                <a:gd name="T7" fmla="*/ 264 h 378"/>
                <a:gd name="T8" fmla="*/ 198 w 349"/>
                <a:gd name="T9" fmla="*/ 10 h 378"/>
                <a:gd name="T10" fmla="*/ 215 w 349"/>
                <a:gd name="T11" fmla="*/ 1 h 378"/>
                <a:gd name="T12" fmla="*/ 235 w 349"/>
                <a:gd name="T13" fmla="*/ 7 h 378"/>
                <a:gd name="T14" fmla="*/ 337 w 349"/>
                <a:gd name="T15" fmla="*/ 85 h 378"/>
                <a:gd name="T16" fmla="*/ 348 w 349"/>
                <a:gd name="T17" fmla="*/ 103 h 378"/>
                <a:gd name="T18" fmla="*/ 343 w 349"/>
                <a:gd name="T19" fmla="*/ 123 h 378"/>
                <a:gd name="T20" fmla="*/ 146 w 349"/>
                <a:gd name="T21" fmla="*/ 376 h 378"/>
                <a:gd name="T22" fmla="*/ 143 w 349"/>
                <a:gd name="T23" fmla="*/ 378 h 378"/>
                <a:gd name="T24" fmla="*/ 143 w 349"/>
                <a:gd name="T25" fmla="*/ 378 h 378"/>
                <a:gd name="T26" fmla="*/ 10 w 349"/>
                <a:gd name="T27" fmla="*/ 266 h 378"/>
                <a:gd name="T28" fmla="*/ 142 w 349"/>
                <a:gd name="T29" fmla="*/ 368 h 378"/>
                <a:gd name="T30" fmla="*/ 336 w 349"/>
                <a:gd name="T31" fmla="*/ 118 h 378"/>
                <a:gd name="T32" fmla="*/ 340 w 349"/>
                <a:gd name="T33" fmla="*/ 105 h 378"/>
                <a:gd name="T34" fmla="*/ 332 w 349"/>
                <a:gd name="T35" fmla="*/ 92 h 378"/>
                <a:gd name="T36" fmla="*/ 332 w 349"/>
                <a:gd name="T37" fmla="*/ 92 h 378"/>
                <a:gd name="T38" fmla="*/ 231 w 349"/>
                <a:gd name="T39" fmla="*/ 13 h 378"/>
                <a:gd name="T40" fmla="*/ 216 w 349"/>
                <a:gd name="T41" fmla="*/ 9 h 378"/>
                <a:gd name="T42" fmla="*/ 204 w 349"/>
                <a:gd name="T43" fmla="*/ 15 h 378"/>
                <a:gd name="T44" fmla="*/ 10 w 349"/>
                <a:gd name="T45" fmla="*/ 266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49" h="378">
                  <a:moveTo>
                    <a:pt x="143" y="378"/>
                  </a:moveTo>
                  <a:cubicBezTo>
                    <a:pt x="142" y="378"/>
                    <a:pt x="141" y="378"/>
                    <a:pt x="141" y="377"/>
                  </a:cubicBezTo>
                  <a:cubicBezTo>
                    <a:pt x="2" y="269"/>
                    <a:pt x="2" y="269"/>
                    <a:pt x="2" y="269"/>
                  </a:cubicBezTo>
                  <a:cubicBezTo>
                    <a:pt x="0" y="268"/>
                    <a:pt x="0" y="266"/>
                    <a:pt x="1" y="264"/>
                  </a:cubicBezTo>
                  <a:cubicBezTo>
                    <a:pt x="198" y="10"/>
                    <a:pt x="198" y="10"/>
                    <a:pt x="198" y="10"/>
                  </a:cubicBezTo>
                  <a:cubicBezTo>
                    <a:pt x="202" y="5"/>
                    <a:pt x="208" y="1"/>
                    <a:pt x="215" y="1"/>
                  </a:cubicBezTo>
                  <a:cubicBezTo>
                    <a:pt x="223" y="0"/>
                    <a:pt x="230" y="2"/>
                    <a:pt x="235" y="7"/>
                  </a:cubicBezTo>
                  <a:cubicBezTo>
                    <a:pt x="337" y="85"/>
                    <a:pt x="337" y="85"/>
                    <a:pt x="337" y="85"/>
                  </a:cubicBezTo>
                  <a:cubicBezTo>
                    <a:pt x="343" y="90"/>
                    <a:pt x="347" y="96"/>
                    <a:pt x="348" y="103"/>
                  </a:cubicBezTo>
                  <a:cubicBezTo>
                    <a:pt x="349" y="110"/>
                    <a:pt x="347" y="117"/>
                    <a:pt x="343" y="123"/>
                  </a:cubicBezTo>
                  <a:cubicBezTo>
                    <a:pt x="146" y="376"/>
                    <a:pt x="146" y="376"/>
                    <a:pt x="146" y="376"/>
                  </a:cubicBezTo>
                  <a:cubicBezTo>
                    <a:pt x="145" y="377"/>
                    <a:pt x="145" y="378"/>
                    <a:pt x="143" y="378"/>
                  </a:cubicBezTo>
                  <a:cubicBezTo>
                    <a:pt x="143" y="378"/>
                    <a:pt x="143" y="378"/>
                    <a:pt x="143" y="378"/>
                  </a:cubicBezTo>
                  <a:close/>
                  <a:moveTo>
                    <a:pt x="10" y="266"/>
                  </a:moveTo>
                  <a:cubicBezTo>
                    <a:pt x="142" y="368"/>
                    <a:pt x="142" y="368"/>
                    <a:pt x="142" y="368"/>
                  </a:cubicBezTo>
                  <a:cubicBezTo>
                    <a:pt x="336" y="118"/>
                    <a:pt x="336" y="118"/>
                    <a:pt x="336" y="118"/>
                  </a:cubicBezTo>
                  <a:cubicBezTo>
                    <a:pt x="339" y="114"/>
                    <a:pt x="341" y="109"/>
                    <a:pt x="340" y="105"/>
                  </a:cubicBezTo>
                  <a:cubicBezTo>
                    <a:pt x="339" y="100"/>
                    <a:pt x="336" y="95"/>
                    <a:pt x="332" y="92"/>
                  </a:cubicBezTo>
                  <a:cubicBezTo>
                    <a:pt x="332" y="92"/>
                    <a:pt x="332" y="92"/>
                    <a:pt x="332" y="92"/>
                  </a:cubicBezTo>
                  <a:cubicBezTo>
                    <a:pt x="231" y="13"/>
                    <a:pt x="231" y="13"/>
                    <a:pt x="231" y="13"/>
                  </a:cubicBezTo>
                  <a:cubicBezTo>
                    <a:pt x="226" y="10"/>
                    <a:pt x="221" y="8"/>
                    <a:pt x="216" y="9"/>
                  </a:cubicBezTo>
                  <a:cubicBezTo>
                    <a:pt x="211" y="9"/>
                    <a:pt x="207" y="11"/>
                    <a:pt x="204" y="15"/>
                  </a:cubicBezTo>
                  <a:lnTo>
                    <a:pt x="10" y="266"/>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8" name="Freeform 116"/>
            <p:cNvSpPr/>
            <p:nvPr/>
          </p:nvSpPr>
          <p:spPr bwMode="auto">
            <a:xfrm>
              <a:off x="6135688" y="839788"/>
              <a:ext cx="796925" cy="944562"/>
            </a:xfrm>
            <a:custGeom>
              <a:avLst/>
              <a:gdLst>
                <a:gd name="T0" fmla="*/ 258 w 267"/>
                <a:gd name="T1" fmla="*/ 69 h 316"/>
                <a:gd name="T2" fmla="*/ 253 w 267"/>
                <a:gd name="T3" fmla="*/ 38 h 316"/>
                <a:gd name="T4" fmla="*/ 205 w 267"/>
                <a:gd name="T5" fmla="*/ 0 h 316"/>
                <a:gd name="T6" fmla="*/ 0 w 267"/>
                <a:gd name="T7" fmla="*/ 265 h 316"/>
                <a:gd name="T8" fmla="*/ 48 w 267"/>
                <a:gd name="T9" fmla="*/ 302 h 316"/>
                <a:gd name="T10" fmla="*/ 66 w 267"/>
                <a:gd name="T11" fmla="*/ 316 h 316"/>
                <a:gd name="T12" fmla="*/ 80 w 267"/>
                <a:gd name="T13" fmla="*/ 299 h 316"/>
                <a:gd name="T14" fmla="*/ 115 w 267"/>
                <a:gd name="T15" fmla="*/ 253 h 316"/>
                <a:gd name="T16" fmla="*/ 258 w 267"/>
                <a:gd name="T17" fmla="*/ 69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7" h="316">
                  <a:moveTo>
                    <a:pt x="258" y="69"/>
                  </a:moveTo>
                  <a:cubicBezTo>
                    <a:pt x="266" y="60"/>
                    <a:pt x="267" y="47"/>
                    <a:pt x="253" y="38"/>
                  </a:cubicBezTo>
                  <a:cubicBezTo>
                    <a:pt x="205" y="0"/>
                    <a:pt x="205" y="0"/>
                    <a:pt x="205" y="0"/>
                  </a:cubicBezTo>
                  <a:cubicBezTo>
                    <a:pt x="0" y="265"/>
                    <a:pt x="0" y="265"/>
                    <a:pt x="0" y="265"/>
                  </a:cubicBezTo>
                  <a:cubicBezTo>
                    <a:pt x="48" y="302"/>
                    <a:pt x="48" y="302"/>
                    <a:pt x="48" y="302"/>
                  </a:cubicBezTo>
                  <a:cubicBezTo>
                    <a:pt x="66" y="316"/>
                    <a:pt x="66" y="316"/>
                    <a:pt x="66" y="316"/>
                  </a:cubicBezTo>
                  <a:cubicBezTo>
                    <a:pt x="80" y="299"/>
                    <a:pt x="80" y="299"/>
                    <a:pt x="80" y="299"/>
                  </a:cubicBezTo>
                  <a:cubicBezTo>
                    <a:pt x="115" y="253"/>
                    <a:pt x="115" y="253"/>
                    <a:pt x="115" y="253"/>
                  </a:cubicBezTo>
                  <a:lnTo>
                    <a:pt x="258" y="69"/>
                  </a:lnTo>
                  <a:close/>
                </a:path>
              </a:pathLst>
            </a:custGeom>
            <a:solidFill>
              <a:srgbClr val="F583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9" name="Freeform 117"/>
            <p:cNvSpPr/>
            <p:nvPr/>
          </p:nvSpPr>
          <p:spPr bwMode="auto">
            <a:xfrm>
              <a:off x="5932488" y="1431925"/>
              <a:ext cx="436563" cy="358775"/>
            </a:xfrm>
            <a:custGeom>
              <a:avLst/>
              <a:gdLst>
                <a:gd name="T0" fmla="*/ 275 w 275"/>
                <a:gd name="T1" fmla="*/ 194 h 226"/>
                <a:gd name="T2" fmla="*/ 27 w 275"/>
                <a:gd name="T3" fmla="*/ 0 h 226"/>
                <a:gd name="T4" fmla="*/ 0 w 275"/>
                <a:gd name="T5" fmla="*/ 32 h 226"/>
                <a:gd name="T6" fmla="*/ 251 w 275"/>
                <a:gd name="T7" fmla="*/ 226 h 226"/>
                <a:gd name="T8" fmla="*/ 275 w 275"/>
                <a:gd name="T9" fmla="*/ 194 h 226"/>
              </a:gdLst>
              <a:ahLst/>
              <a:cxnLst>
                <a:cxn ang="0">
                  <a:pos x="T0" y="T1"/>
                </a:cxn>
                <a:cxn ang="0">
                  <a:pos x="T2" y="T3"/>
                </a:cxn>
                <a:cxn ang="0">
                  <a:pos x="T4" y="T5"/>
                </a:cxn>
                <a:cxn ang="0">
                  <a:pos x="T6" y="T7"/>
                </a:cxn>
                <a:cxn ang="0">
                  <a:pos x="T8" y="T9"/>
                </a:cxn>
              </a:cxnLst>
              <a:rect l="0" t="0" r="r" b="b"/>
              <a:pathLst>
                <a:path w="275" h="226">
                  <a:moveTo>
                    <a:pt x="275" y="194"/>
                  </a:moveTo>
                  <a:lnTo>
                    <a:pt x="27" y="0"/>
                  </a:lnTo>
                  <a:lnTo>
                    <a:pt x="0" y="32"/>
                  </a:lnTo>
                  <a:lnTo>
                    <a:pt x="251" y="226"/>
                  </a:lnTo>
                  <a:lnTo>
                    <a:pt x="275" y="194"/>
                  </a:lnTo>
                  <a:close/>
                </a:path>
              </a:pathLst>
            </a:custGeom>
            <a:solidFill>
              <a:srgbClr val="EB7A7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0" name="Freeform 118"/>
            <p:cNvSpPr/>
            <p:nvPr/>
          </p:nvSpPr>
          <p:spPr bwMode="auto">
            <a:xfrm>
              <a:off x="6772276" y="398463"/>
              <a:ext cx="393700" cy="319087"/>
            </a:xfrm>
            <a:custGeom>
              <a:avLst/>
              <a:gdLst>
                <a:gd name="T0" fmla="*/ 127 w 132"/>
                <a:gd name="T1" fmla="*/ 90 h 107"/>
                <a:gd name="T2" fmla="*/ 16 w 132"/>
                <a:gd name="T3" fmla="*/ 3 h 107"/>
                <a:gd name="T4" fmla="*/ 3 w 132"/>
                <a:gd name="T5" fmla="*/ 5 h 107"/>
                <a:gd name="T6" fmla="*/ 3 w 132"/>
                <a:gd name="T7" fmla="*/ 5 h 107"/>
                <a:gd name="T8" fmla="*/ 4 w 132"/>
                <a:gd name="T9" fmla="*/ 18 h 107"/>
                <a:gd name="T10" fmla="*/ 116 w 132"/>
                <a:gd name="T11" fmla="*/ 104 h 107"/>
                <a:gd name="T12" fmla="*/ 128 w 132"/>
                <a:gd name="T13" fmla="*/ 102 h 107"/>
                <a:gd name="T14" fmla="*/ 128 w 132"/>
                <a:gd name="T15" fmla="*/ 102 h 107"/>
                <a:gd name="T16" fmla="*/ 127 w 132"/>
                <a:gd name="T17" fmla="*/ 9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90"/>
                  </a:moveTo>
                  <a:cubicBezTo>
                    <a:pt x="16" y="3"/>
                    <a:pt x="16" y="3"/>
                    <a:pt x="16" y="3"/>
                  </a:cubicBezTo>
                  <a:cubicBezTo>
                    <a:pt x="12" y="0"/>
                    <a:pt x="6" y="1"/>
                    <a:pt x="3" y="5"/>
                  </a:cubicBezTo>
                  <a:cubicBezTo>
                    <a:pt x="3" y="5"/>
                    <a:pt x="3" y="5"/>
                    <a:pt x="3" y="5"/>
                  </a:cubicBezTo>
                  <a:cubicBezTo>
                    <a:pt x="0" y="9"/>
                    <a:pt x="0" y="15"/>
                    <a:pt x="4" y="18"/>
                  </a:cubicBezTo>
                  <a:cubicBezTo>
                    <a:pt x="116" y="104"/>
                    <a:pt x="116" y="104"/>
                    <a:pt x="116" y="104"/>
                  </a:cubicBezTo>
                  <a:cubicBezTo>
                    <a:pt x="120" y="107"/>
                    <a:pt x="125" y="106"/>
                    <a:pt x="128" y="102"/>
                  </a:cubicBezTo>
                  <a:cubicBezTo>
                    <a:pt x="128" y="102"/>
                    <a:pt x="128" y="102"/>
                    <a:pt x="128" y="102"/>
                  </a:cubicBezTo>
                  <a:cubicBezTo>
                    <a:pt x="132" y="98"/>
                    <a:pt x="131" y="93"/>
                    <a:pt x="127" y="90"/>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1" name="Freeform 119"/>
            <p:cNvSpPr>
              <a:spLocks noEditPoints="1"/>
            </p:cNvSpPr>
            <p:nvPr/>
          </p:nvSpPr>
          <p:spPr bwMode="auto">
            <a:xfrm>
              <a:off x="6762751" y="385763"/>
              <a:ext cx="415925" cy="341312"/>
            </a:xfrm>
            <a:custGeom>
              <a:avLst/>
              <a:gdLst>
                <a:gd name="T0" fmla="*/ 124 w 139"/>
                <a:gd name="T1" fmla="*/ 114 h 114"/>
                <a:gd name="T2" fmla="*/ 116 w 139"/>
                <a:gd name="T3" fmla="*/ 111 h 114"/>
                <a:gd name="T4" fmla="*/ 5 w 139"/>
                <a:gd name="T5" fmla="*/ 25 h 114"/>
                <a:gd name="T6" fmla="*/ 0 w 139"/>
                <a:gd name="T7" fmla="*/ 16 h 114"/>
                <a:gd name="T8" fmla="*/ 3 w 139"/>
                <a:gd name="T9" fmla="*/ 7 h 114"/>
                <a:gd name="T10" fmla="*/ 21 w 139"/>
                <a:gd name="T11" fmla="*/ 4 h 114"/>
                <a:gd name="T12" fmla="*/ 132 w 139"/>
                <a:gd name="T13" fmla="*/ 90 h 114"/>
                <a:gd name="T14" fmla="*/ 132 w 139"/>
                <a:gd name="T15" fmla="*/ 90 h 114"/>
                <a:gd name="T16" fmla="*/ 135 w 139"/>
                <a:gd name="T17" fmla="*/ 109 h 114"/>
                <a:gd name="T18" fmla="*/ 124 w 139"/>
                <a:gd name="T19" fmla="*/ 114 h 114"/>
                <a:gd name="T20" fmla="*/ 13 w 139"/>
                <a:gd name="T21" fmla="*/ 9 h 114"/>
                <a:gd name="T22" fmla="*/ 9 w 139"/>
                <a:gd name="T23" fmla="*/ 11 h 114"/>
                <a:gd name="T24" fmla="*/ 8 w 139"/>
                <a:gd name="T25" fmla="*/ 15 h 114"/>
                <a:gd name="T26" fmla="*/ 10 w 139"/>
                <a:gd name="T27" fmla="*/ 19 h 114"/>
                <a:gd name="T28" fmla="*/ 121 w 139"/>
                <a:gd name="T29" fmla="*/ 105 h 114"/>
                <a:gd name="T30" fmla="*/ 128 w 139"/>
                <a:gd name="T31" fmla="*/ 104 h 114"/>
                <a:gd name="T32" fmla="*/ 129 w 139"/>
                <a:gd name="T33" fmla="*/ 100 h 114"/>
                <a:gd name="T34" fmla="*/ 127 w 139"/>
                <a:gd name="T35" fmla="*/ 97 h 114"/>
                <a:gd name="T36" fmla="*/ 16 w 139"/>
                <a:gd name="T37" fmla="*/ 11 h 114"/>
                <a:gd name="T38" fmla="*/ 13 w 139"/>
                <a:gd name="T39" fmla="*/ 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9" h="114">
                  <a:moveTo>
                    <a:pt x="124" y="114"/>
                  </a:moveTo>
                  <a:cubicBezTo>
                    <a:pt x="121" y="114"/>
                    <a:pt x="119" y="113"/>
                    <a:pt x="116" y="111"/>
                  </a:cubicBezTo>
                  <a:cubicBezTo>
                    <a:pt x="5" y="25"/>
                    <a:pt x="5" y="25"/>
                    <a:pt x="5" y="25"/>
                  </a:cubicBezTo>
                  <a:cubicBezTo>
                    <a:pt x="2" y="23"/>
                    <a:pt x="0" y="20"/>
                    <a:pt x="0" y="16"/>
                  </a:cubicBezTo>
                  <a:cubicBezTo>
                    <a:pt x="0" y="13"/>
                    <a:pt x="0" y="9"/>
                    <a:pt x="3" y="7"/>
                  </a:cubicBezTo>
                  <a:cubicBezTo>
                    <a:pt x="7" y="1"/>
                    <a:pt x="15" y="0"/>
                    <a:pt x="21" y="4"/>
                  </a:cubicBezTo>
                  <a:cubicBezTo>
                    <a:pt x="132" y="90"/>
                    <a:pt x="132" y="90"/>
                    <a:pt x="132" y="90"/>
                  </a:cubicBezTo>
                  <a:cubicBezTo>
                    <a:pt x="132" y="90"/>
                    <a:pt x="132" y="90"/>
                    <a:pt x="132" y="90"/>
                  </a:cubicBezTo>
                  <a:cubicBezTo>
                    <a:pt x="138" y="95"/>
                    <a:pt x="139" y="103"/>
                    <a:pt x="135" y="109"/>
                  </a:cubicBezTo>
                  <a:cubicBezTo>
                    <a:pt x="132" y="112"/>
                    <a:pt x="128" y="114"/>
                    <a:pt x="124" y="114"/>
                  </a:cubicBezTo>
                  <a:close/>
                  <a:moveTo>
                    <a:pt x="13" y="9"/>
                  </a:moveTo>
                  <a:cubicBezTo>
                    <a:pt x="12" y="9"/>
                    <a:pt x="10" y="10"/>
                    <a:pt x="9" y="11"/>
                  </a:cubicBezTo>
                  <a:cubicBezTo>
                    <a:pt x="8" y="13"/>
                    <a:pt x="8" y="14"/>
                    <a:pt x="8" y="15"/>
                  </a:cubicBezTo>
                  <a:cubicBezTo>
                    <a:pt x="8" y="17"/>
                    <a:pt x="9" y="18"/>
                    <a:pt x="10" y="19"/>
                  </a:cubicBezTo>
                  <a:cubicBezTo>
                    <a:pt x="121" y="105"/>
                    <a:pt x="121" y="105"/>
                    <a:pt x="121" y="105"/>
                  </a:cubicBezTo>
                  <a:cubicBezTo>
                    <a:pt x="123" y="107"/>
                    <a:pt x="127" y="106"/>
                    <a:pt x="128" y="104"/>
                  </a:cubicBezTo>
                  <a:cubicBezTo>
                    <a:pt x="129" y="103"/>
                    <a:pt x="130" y="102"/>
                    <a:pt x="129" y="100"/>
                  </a:cubicBezTo>
                  <a:cubicBezTo>
                    <a:pt x="129" y="99"/>
                    <a:pt x="129" y="98"/>
                    <a:pt x="127" y="97"/>
                  </a:cubicBezTo>
                  <a:cubicBezTo>
                    <a:pt x="16" y="11"/>
                    <a:pt x="16" y="11"/>
                    <a:pt x="16" y="11"/>
                  </a:cubicBezTo>
                  <a:cubicBezTo>
                    <a:pt x="15" y="10"/>
                    <a:pt x="14" y="9"/>
                    <a:pt x="13"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2" name="Freeform 120"/>
            <p:cNvSpPr/>
            <p:nvPr/>
          </p:nvSpPr>
          <p:spPr bwMode="auto">
            <a:xfrm>
              <a:off x="6270626" y="960438"/>
              <a:ext cx="193675" cy="238125"/>
            </a:xfrm>
            <a:custGeom>
              <a:avLst/>
              <a:gdLst>
                <a:gd name="T0" fmla="*/ 14 w 65"/>
                <a:gd name="T1" fmla="*/ 76 h 80"/>
                <a:gd name="T2" fmla="*/ 63 w 65"/>
                <a:gd name="T3" fmla="*/ 14 h 80"/>
                <a:gd name="T4" fmla="*/ 61 w 65"/>
                <a:gd name="T5" fmla="*/ 3 h 80"/>
                <a:gd name="T6" fmla="*/ 61 w 65"/>
                <a:gd name="T7" fmla="*/ 3 h 80"/>
                <a:gd name="T8" fmla="*/ 51 w 65"/>
                <a:gd name="T9" fmla="*/ 4 h 80"/>
                <a:gd name="T10" fmla="*/ 2 w 65"/>
                <a:gd name="T11" fmla="*/ 67 h 80"/>
                <a:gd name="T12" fmla="*/ 4 w 65"/>
                <a:gd name="T13" fmla="*/ 78 h 80"/>
                <a:gd name="T14" fmla="*/ 4 w 65"/>
                <a:gd name="T15" fmla="*/ 78 h 80"/>
                <a:gd name="T16" fmla="*/ 14 w 65"/>
                <a:gd name="T17" fmla="*/ 7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 h="80">
                  <a:moveTo>
                    <a:pt x="14" y="76"/>
                  </a:moveTo>
                  <a:cubicBezTo>
                    <a:pt x="63" y="14"/>
                    <a:pt x="63" y="14"/>
                    <a:pt x="63" y="14"/>
                  </a:cubicBezTo>
                  <a:cubicBezTo>
                    <a:pt x="65" y="11"/>
                    <a:pt x="65" y="6"/>
                    <a:pt x="61" y="3"/>
                  </a:cubicBezTo>
                  <a:cubicBezTo>
                    <a:pt x="61" y="3"/>
                    <a:pt x="61" y="3"/>
                    <a:pt x="61" y="3"/>
                  </a:cubicBezTo>
                  <a:cubicBezTo>
                    <a:pt x="58" y="0"/>
                    <a:pt x="53" y="1"/>
                    <a:pt x="51" y="4"/>
                  </a:cubicBezTo>
                  <a:cubicBezTo>
                    <a:pt x="2" y="67"/>
                    <a:pt x="2" y="67"/>
                    <a:pt x="2" y="67"/>
                  </a:cubicBezTo>
                  <a:cubicBezTo>
                    <a:pt x="0" y="70"/>
                    <a:pt x="0" y="75"/>
                    <a:pt x="4" y="78"/>
                  </a:cubicBezTo>
                  <a:cubicBezTo>
                    <a:pt x="4" y="78"/>
                    <a:pt x="4" y="78"/>
                    <a:pt x="4" y="78"/>
                  </a:cubicBezTo>
                  <a:cubicBezTo>
                    <a:pt x="7" y="80"/>
                    <a:pt x="12" y="80"/>
                    <a:pt x="14" y="76"/>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3" name="Freeform 121"/>
            <p:cNvSpPr/>
            <p:nvPr/>
          </p:nvSpPr>
          <p:spPr bwMode="auto">
            <a:xfrm>
              <a:off x="6467476" y="812800"/>
              <a:ext cx="112713" cy="128587"/>
            </a:xfrm>
            <a:custGeom>
              <a:avLst/>
              <a:gdLst>
                <a:gd name="T0" fmla="*/ 15 w 38"/>
                <a:gd name="T1" fmla="*/ 39 h 43"/>
                <a:gd name="T2" fmla="*/ 35 w 38"/>
                <a:gd name="T3" fmla="*/ 13 h 43"/>
                <a:gd name="T4" fmla="*/ 34 w 38"/>
                <a:gd name="T5" fmla="*/ 2 h 43"/>
                <a:gd name="T6" fmla="*/ 34 w 38"/>
                <a:gd name="T7" fmla="*/ 2 h 43"/>
                <a:gd name="T8" fmla="*/ 23 w 38"/>
                <a:gd name="T9" fmla="*/ 4 h 43"/>
                <a:gd name="T10" fmla="*/ 3 w 38"/>
                <a:gd name="T11" fmla="*/ 30 h 43"/>
                <a:gd name="T12" fmla="*/ 4 w 38"/>
                <a:gd name="T13" fmla="*/ 41 h 43"/>
                <a:gd name="T14" fmla="*/ 4 w 38"/>
                <a:gd name="T15" fmla="*/ 41 h 43"/>
                <a:gd name="T16" fmla="*/ 15 w 38"/>
                <a:gd name="T17" fmla="*/ 3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43">
                  <a:moveTo>
                    <a:pt x="15" y="39"/>
                  </a:moveTo>
                  <a:cubicBezTo>
                    <a:pt x="35" y="13"/>
                    <a:pt x="35" y="13"/>
                    <a:pt x="35" y="13"/>
                  </a:cubicBezTo>
                  <a:cubicBezTo>
                    <a:pt x="38" y="10"/>
                    <a:pt x="37" y="5"/>
                    <a:pt x="34" y="2"/>
                  </a:cubicBezTo>
                  <a:cubicBezTo>
                    <a:pt x="34" y="2"/>
                    <a:pt x="34" y="2"/>
                    <a:pt x="34" y="2"/>
                  </a:cubicBezTo>
                  <a:cubicBezTo>
                    <a:pt x="31" y="0"/>
                    <a:pt x="26" y="0"/>
                    <a:pt x="23" y="4"/>
                  </a:cubicBezTo>
                  <a:cubicBezTo>
                    <a:pt x="3" y="30"/>
                    <a:pt x="3" y="30"/>
                    <a:pt x="3" y="30"/>
                  </a:cubicBezTo>
                  <a:cubicBezTo>
                    <a:pt x="0" y="33"/>
                    <a:pt x="1" y="38"/>
                    <a:pt x="4" y="41"/>
                  </a:cubicBezTo>
                  <a:cubicBezTo>
                    <a:pt x="4" y="41"/>
                    <a:pt x="4" y="41"/>
                    <a:pt x="4" y="41"/>
                  </a:cubicBezTo>
                  <a:cubicBezTo>
                    <a:pt x="8" y="43"/>
                    <a:pt x="12" y="43"/>
                    <a:pt x="15" y="39"/>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4" name="Freeform 122"/>
            <p:cNvSpPr/>
            <p:nvPr/>
          </p:nvSpPr>
          <p:spPr bwMode="auto">
            <a:xfrm>
              <a:off x="6616701" y="598488"/>
              <a:ext cx="393700" cy="319087"/>
            </a:xfrm>
            <a:custGeom>
              <a:avLst/>
              <a:gdLst>
                <a:gd name="T0" fmla="*/ 127 w 132"/>
                <a:gd name="T1" fmla="*/ 89 h 107"/>
                <a:gd name="T2" fmla="*/ 16 w 132"/>
                <a:gd name="T3" fmla="*/ 3 h 107"/>
                <a:gd name="T4" fmla="*/ 3 w 132"/>
                <a:gd name="T5" fmla="*/ 5 h 107"/>
                <a:gd name="T6" fmla="*/ 3 w 132"/>
                <a:gd name="T7" fmla="*/ 5 h 107"/>
                <a:gd name="T8" fmla="*/ 5 w 132"/>
                <a:gd name="T9" fmla="*/ 18 h 107"/>
                <a:gd name="T10" fmla="*/ 116 w 132"/>
                <a:gd name="T11" fmla="*/ 104 h 107"/>
                <a:gd name="T12" fmla="*/ 129 w 132"/>
                <a:gd name="T13" fmla="*/ 102 h 107"/>
                <a:gd name="T14" fmla="*/ 129 w 132"/>
                <a:gd name="T15" fmla="*/ 102 h 107"/>
                <a:gd name="T16" fmla="*/ 127 w 132"/>
                <a:gd name="T17" fmla="*/ 8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89"/>
                  </a:moveTo>
                  <a:cubicBezTo>
                    <a:pt x="16" y="3"/>
                    <a:pt x="16" y="3"/>
                    <a:pt x="16" y="3"/>
                  </a:cubicBezTo>
                  <a:cubicBezTo>
                    <a:pt x="12" y="0"/>
                    <a:pt x="6" y="1"/>
                    <a:pt x="3" y="5"/>
                  </a:cubicBezTo>
                  <a:cubicBezTo>
                    <a:pt x="3" y="5"/>
                    <a:pt x="3" y="5"/>
                    <a:pt x="3" y="5"/>
                  </a:cubicBezTo>
                  <a:cubicBezTo>
                    <a:pt x="0" y="9"/>
                    <a:pt x="1" y="14"/>
                    <a:pt x="5" y="18"/>
                  </a:cubicBezTo>
                  <a:cubicBezTo>
                    <a:pt x="116" y="104"/>
                    <a:pt x="116" y="104"/>
                    <a:pt x="116" y="104"/>
                  </a:cubicBezTo>
                  <a:cubicBezTo>
                    <a:pt x="120" y="107"/>
                    <a:pt x="126" y="106"/>
                    <a:pt x="129" y="102"/>
                  </a:cubicBezTo>
                  <a:cubicBezTo>
                    <a:pt x="129" y="102"/>
                    <a:pt x="129" y="102"/>
                    <a:pt x="129" y="102"/>
                  </a:cubicBezTo>
                  <a:cubicBezTo>
                    <a:pt x="132" y="98"/>
                    <a:pt x="131" y="92"/>
                    <a:pt x="127" y="89"/>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5" name="Freeform 123"/>
            <p:cNvSpPr>
              <a:spLocks noEditPoints="1"/>
            </p:cNvSpPr>
            <p:nvPr/>
          </p:nvSpPr>
          <p:spPr bwMode="auto">
            <a:xfrm>
              <a:off x="6607176" y="588963"/>
              <a:ext cx="415925" cy="338137"/>
            </a:xfrm>
            <a:custGeom>
              <a:avLst/>
              <a:gdLst>
                <a:gd name="T0" fmla="*/ 125 w 139"/>
                <a:gd name="T1" fmla="*/ 113 h 113"/>
                <a:gd name="T2" fmla="*/ 116 w 139"/>
                <a:gd name="T3" fmla="*/ 110 h 113"/>
                <a:gd name="T4" fmla="*/ 5 w 139"/>
                <a:gd name="T5" fmla="*/ 24 h 113"/>
                <a:gd name="T6" fmla="*/ 0 w 139"/>
                <a:gd name="T7" fmla="*/ 15 h 113"/>
                <a:gd name="T8" fmla="*/ 3 w 139"/>
                <a:gd name="T9" fmla="*/ 5 h 113"/>
                <a:gd name="T10" fmla="*/ 12 w 139"/>
                <a:gd name="T11" fmla="*/ 0 h 113"/>
                <a:gd name="T12" fmla="*/ 21 w 139"/>
                <a:gd name="T13" fmla="*/ 3 h 113"/>
                <a:gd name="T14" fmla="*/ 133 w 139"/>
                <a:gd name="T15" fmla="*/ 89 h 113"/>
                <a:gd name="T16" fmla="*/ 133 w 139"/>
                <a:gd name="T17" fmla="*/ 89 h 113"/>
                <a:gd name="T18" fmla="*/ 135 w 139"/>
                <a:gd name="T19" fmla="*/ 108 h 113"/>
                <a:gd name="T20" fmla="*/ 125 w 139"/>
                <a:gd name="T21" fmla="*/ 113 h 113"/>
                <a:gd name="T22" fmla="*/ 13 w 139"/>
                <a:gd name="T23" fmla="*/ 8 h 113"/>
                <a:gd name="T24" fmla="*/ 13 w 139"/>
                <a:gd name="T25" fmla="*/ 8 h 113"/>
                <a:gd name="T26" fmla="*/ 9 w 139"/>
                <a:gd name="T27" fmla="*/ 10 h 113"/>
                <a:gd name="T28" fmla="*/ 8 w 139"/>
                <a:gd name="T29" fmla="*/ 14 h 113"/>
                <a:gd name="T30" fmla="*/ 10 w 139"/>
                <a:gd name="T31" fmla="*/ 17 h 113"/>
                <a:gd name="T32" fmla="*/ 121 w 139"/>
                <a:gd name="T33" fmla="*/ 104 h 113"/>
                <a:gd name="T34" fmla="*/ 129 w 139"/>
                <a:gd name="T35" fmla="*/ 103 h 113"/>
                <a:gd name="T36" fmla="*/ 128 w 139"/>
                <a:gd name="T37" fmla="*/ 95 h 113"/>
                <a:gd name="T38" fmla="*/ 128 w 139"/>
                <a:gd name="T39" fmla="*/ 95 h 113"/>
                <a:gd name="T40" fmla="*/ 17 w 139"/>
                <a:gd name="T41" fmla="*/ 9 h 113"/>
                <a:gd name="T42" fmla="*/ 13 w 139"/>
                <a:gd name="T43" fmla="*/ 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9" h="113">
                  <a:moveTo>
                    <a:pt x="125" y="113"/>
                  </a:moveTo>
                  <a:cubicBezTo>
                    <a:pt x="122" y="113"/>
                    <a:pt x="119" y="112"/>
                    <a:pt x="116" y="110"/>
                  </a:cubicBezTo>
                  <a:cubicBezTo>
                    <a:pt x="5" y="24"/>
                    <a:pt x="5" y="24"/>
                    <a:pt x="5" y="24"/>
                  </a:cubicBezTo>
                  <a:cubicBezTo>
                    <a:pt x="2" y="22"/>
                    <a:pt x="1" y="18"/>
                    <a:pt x="0" y="15"/>
                  </a:cubicBezTo>
                  <a:cubicBezTo>
                    <a:pt x="0" y="11"/>
                    <a:pt x="1" y="8"/>
                    <a:pt x="3" y="5"/>
                  </a:cubicBezTo>
                  <a:cubicBezTo>
                    <a:pt x="5" y="2"/>
                    <a:pt x="8" y="1"/>
                    <a:pt x="12" y="0"/>
                  </a:cubicBezTo>
                  <a:cubicBezTo>
                    <a:pt x="15" y="0"/>
                    <a:pt x="19" y="1"/>
                    <a:pt x="21" y="3"/>
                  </a:cubicBezTo>
                  <a:cubicBezTo>
                    <a:pt x="133" y="89"/>
                    <a:pt x="133" y="89"/>
                    <a:pt x="133" y="89"/>
                  </a:cubicBezTo>
                  <a:cubicBezTo>
                    <a:pt x="133" y="89"/>
                    <a:pt x="133" y="89"/>
                    <a:pt x="133" y="89"/>
                  </a:cubicBezTo>
                  <a:cubicBezTo>
                    <a:pt x="138" y="94"/>
                    <a:pt x="139" y="102"/>
                    <a:pt x="135" y="108"/>
                  </a:cubicBezTo>
                  <a:cubicBezTo>
                    <a:pt x="132" y="111"/>
                    <a:pt x="128" y="113"/>
                    <a:pt x="125" y="113"/>
                  </a:cubicBezTo>
                  <a:close/>
                  <a:moveTo>
                    <a:pt x="13" y="8"/>
                  </a:moveTo>
                  <a:cubicBezTo>
                    <a:pt x="13" y="8"/>
                    <a:pt x="13" y="8"/>
                    <a:pt x="13" y="8"/>
                  </a:cubicBezTo>
                  <a:cubicBezTo>
                    <a:pt x="11" y="8"/>
                    <a:pt x="10" y="9"/>
                    <a:pt x="9" y="10"/>
                  </a:cubicBezTo>
                  <a:cubicBezTo>
                    <a:pt x="8" y="11"/>
                    <a:pt x="8" y="13"/>
                    <a:pt x="8" y="14"/>
                  </a:cubicBezTo>
                  <a:cubicBezTo>
                    <a:pt x="8" y="15"/>
                    <a:pt x="9" y="17"/>
                    <a:pt x="10" y="17"/>
                  </a:cubicBezTo>
                  <a:cubicBezTo>
                    <a:pt x="121" y="104"/>
                    <a:pt x="121" y="104"/>
                    <a:pt x="121" y="104"/>
                  </a:cubicBezTo>
                  <a:cubicBezTo>
                    <a:pt x="124" y="105"/>
                    <a:pt x="127" y="105"/>
                    <a:pt x="129" y="103"/>
                  </a:cubicBezTo>
                  <a:cubicBezTo>
                    <a:pt x="130" y="100"/>
                    <a:pt x="130" y="97"/>
                    <a:pt x="128" y="95"/>
                  </a:cubicBezTo>
                  <a:cubicBezTo>
                    <a:pt x="128" y="95"/>
                    <a:pt x="128" y="95"/>
                    <a:pt x="128" y="95"/>
                  </a:cubicBezTo>
                  <a:cubicBezTo>
                    <a:pt x="17" y="9"/>
                    <a:pt x="17" y="9"/>
                    <a:pt x="17" y="9"/>
                  </a:cubicBezTo>
                  <a:cubicBezTo>
                    <a:pt x="16" y="8"/>
                    <a:pt x="15" y="8"/>
                    <a:pt x="13"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6" name="Freeform 124"/>
            <p:cNvSpPr/>
            <p:nvPr/>
          </p:nvSpPr>
          <p:spPr bwMode="auto">
            <a:xfrm>
              <a:off x="5921376" y="1722438"/>
              <a:ext cx="152400" cy="179387"/>
            </a:xfrm>
            <a:custGeom>
              <a:avLst/>
              <a:gdLst>
                <a:gd name="T0" fmla="*/ 14 w 51"/>
                <a:gd name="T1" fmla="*/ 56 h 60"/>
                <a:gd name="T2" fmla="*/ 48 w 51"/>
                <a:gd name="T3" fmla="*/ 12 h 60"/>
                <a:gd name="T4" fmla="*/ 47 w 51"/>
                <a:gd name="T5" fmla="*/ 2 h 60"/>
                <a:gd name="T6" fmla="*/ 47 w 51"/>
                <a:gd name="T7" fmla="*/ 2 h 60"/>
                <a:gd name="T8" fmla="*/ 37 w 51"/>
                <a:gd name="T9" fmla="*/ 4 h 60"/>
                <a:gd name="T10" fmla="*/ 3 w 51"/>
                <a:gd name="T11" fmla="*/ 48 h 60"/>
                <a:gd name="T12" fmla="*/ 4 w 51"/>
                <a:gd name="T13" fmla="*/ 58 h 60"/>
                <a:gd name="T14" fmla="*/ 4 w 51"/>
                <a:gd name="T15" fmla="*/ 58 h 60"/>
                <a:gd name="T16" fmla="*/ 14 w 51"/>
                <a:gd name="T17" fmla="*/ 5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60">
                  <a:moveTo>
                    <a:pt x="14" y="56"/>
                  </a:moveTo>
                  <a:cubicBezTo>
                    <a:pt x="48" y="12"/>
                    <a:pt x="48" y="12"/>
                    <a:pt x="48" y="12"/>
                  </a:cubicBezTo>
                  <a:cubicBezTo>
                    <a:pt x="51" y="9"/>
                    <a:pt x="50" y="5"/>
                    <a:pt x="47" y="2"/>
                  </a:cubicBezTo>
                  <a:cubicBezTo>
                    <a:pt x="47" y="2"/>
                    <a:pt x="47" y="2"/>
                    <a:pt x="47" y="2"/>
                  </a:cubicBezTo>
                  <a:cubicBezTo>
                    <a:pt x="44" y="0"/>
                    <a:pt x="39" y="0"/>
                    <a:pt x="37" y="4"/>
                  </a:cubicBezTo>
                  <a:cubicBezTo>
                    <a:pt x="3" y="48"/>
                    <a:pt x="3" y="48"/>
                    <a:pt x="3" y="48"/>
                  </a:cubicBezTo>
                  <a:cubicBezTo>
                    <a:pt x="0" y="51"/>
                    <a:pt x="1" y="55"/>
                    <a:pt x="4" y="58"/>
                  </a:cubicBezTo>
                  <a:cubicBezTo>
                    <a:pt x="4" y="58"/>
                    <a:pt x="4" y="58"/>
                    <a:pt x="4" y="58"/>
                  </a:cubicBezTo>
                  <a:cubicBezTo>
                    <a:pt x="7" y="60"/>
                    <a:pt x="11" y="59"/>
                    <a:pt x="14" y="56"/>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7" name="Freeform 125"/>
            <p:cNvSpPr>
              <a:spLocks noEditPoints="1"/>
            </p:cNvSpPr>
            <p:nvPr/>
          </p:nvSpPr>
          <p:spPr bwMode="auto">
            <a:xfrm>
              <a:off x="5908676" y="1706563"/>
              <a:ext cx="176213" cy="203200"/>
            </a:xfrm>
            <a:custGeom>
              <a:avLst/>
              <a:gdLst>
                <a:gd name="T0" fmla="*/ 12 w 59"/>
                <a:gd name="T1" fmla="*/ 68 h 68"/>
                <a:gd name="T2" fmla="*/ 6 w 59"/>
                <a:gd name="T3" fmla="*/ 66 h 68"/>
                <a:gd name="T4" fmla="*/ 4 w 59"/>
                <a:gd name="T5" fmla="*/ 50 h 68"/>
                <a:gd name="T6" fmla="*/ 38 w 59"/>
                <a:gd name="T7" fmla="*/ 6 h 68"/>
                <a:gd name="T8" fmla="*/ 53 w 59"/>
                <a:gd name="T9" fmla="*/ 4 h 68"/>
                <a:gd name="T10" fmla="*/ 55 w 59"/>
                <a:gd name="T11" fmla="*/ 20 h 68"/>
                <a:gd name="T12" fmla="*/ 21 w 59"/>
                <a:gd name="T13" fmla="*/ 64 h 68"/>
                <a:gd name="T14" fmla="*/ 14 w 59"/>
                <a:gd name="T15" fmla="*/ 68 h 68"/>
                <a:gd name="T16" fmla="*/ 12 w 59"/>
                <a:gd name="T17" fmla="*/ 68 h 68"/>
                <a:gd name="T18" fmla="*/ 47 w 59"/>
                <a:gd name="T19" fmla="*/ 10 h 68"/>
                <a:gd name="T20" fmla="*/ 44 w 59"/>
                <a:gd name="T21" fmla="*/ 11 h 68"/>
                <a:gd name="T22" fmla="*/ 10 w 59"/>
                <a:gd name="T23" fmla="*/ 55 h 68"/>
                <a:gd name="T24" fmla="*/ 11 w 59"/>
                <a:gd name="T25" fmla="*/ 59 h 68"/>
                <a:gd name="T26" fmla="*/ 13 w 59"/>
                <a:gd name="T27" fmla="*/ 60 h 68"/>
                <a:gd name="T28" fmla="*/ 15 w 59"/>
                <a:gd name="T29" fmla="*/ 59 h 68"/>
                <a:gd name="T30" fmla="*/ 15 w 59"/>
                <a:gd name="T31" fmla="*/ 59 h 68"/>
                <a:gd name="T32" fmla="*/ 49 w 59"/>
                <a:gd name="T33" fmla="*/ 15 h 68"/>
                <a:gd name="T34" fmla="*/ 50 w 59"/>
                <a:gd name="T35" fmla="*/ 12 h 68"/>
                <a:gd name="T36" fmla="*/ 48 w 59"/>
                <a:gd name="T37" fmla="*/ 10 h 68"/>
                <a:gd name="T38" fmla="*/ 47 w 59"/>
                <a:gd name="T39"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9" h="68">
                  <a:moveTo>
                    <a:pt x="12" y="68"/>
                  </a:moveTo>
                  <a:cubicBezTo>
                    <a:pt x="10" y="68"/>
                    <a:pt x="8" y="67"/>
                    <a:pt x="6" y="66"/>
                  </a:cubicBezTo>
                  <a:cubicBezTo>
                    <a:pt x="1" y="62"/>
                    <a:pt x="0" y="55"/>
                    <a:pt x="4" y="50"/>
                  </a:cubicBezTo>
                  <a:cubicBezTo>
                    <a:pt x="38" y="6"/>
                    <a:pt x="38" y="6"/>
                    <a:pt x="38" y="6"/>
                  </a:cubicBezTo>
                  <a:cubicBezTo>
                    <a:pt x="42" y="1"/>
                    <a:pt x="49" y="0"/>
                    <a:pt x="53" y="4"/>
                  </a:cubicBezTo>
                  <a:cubicBezTo>
                    <a:pt x="58" y="8"/>
                    <a:pt x="59" y="15"/>
                    <a:pt x="55" y="20"/>
                  </a:cubicBezTo>
                  <a:cubicBezTo>
                    <a:pt x="21" y="64"/>
                    <a:pt x="21" y="64"/>
                    <a:pt x="21" y="64"/>
                  </a:cubicBezTo>
                  <a:cubicBezTo>
                    <a:pt x="19" y="66"/>
                    <a:pt x="17" y="68"/>
                    <a:pt x="14" y="68"/>
                  </a:cubicBezTo>
                  <a:cubicBezTo>
                    <a:pt x="13" y="68"/>
                    <a:pt x="13" y="68"/>
                    <a:pt x="12" y="68"/>
                  </a:cubicBezTo>
                  <a:close/>
                  <a:moveTo>
                    <a:pt x="47" y="10"/>
                  </a:moveTo>
                  <a:cubicBezTo>
                    <a:pt x="46" y="10"/>
                    <a:pt x="45" y="10"/>
                    <a:pt x="44" y="11"/>
                  </a:cubicBezTo>
                  <a:cubicBezTo>
                    <a:pt x="10" y="55"/>
                    <a:pt x="10" y="55"/>
                    <a:pt x="10" y="55"/>
                  </a:cubicBezTo>
                  <a:cubicBezTo>
                    <a:pt x="9" y="57"/>
                    <a:pt x="9" y="58"/>
                    <a:pt x="11" y="59"/>
                  </a:cubicBezTo>
                  <a:cubicBezTo>
                    <a:pt x="11" y="60"/>
                    <a:pt x="12" y="60"/>
                    <a:pt x="13" y="60"/>
                  </a:cubicBezTo>
                  <a:cubicBezTo>
                    <a:pt x="13" y="60"/>
                    <a:pt x="14" y="59"/>
                    <a:pt x="15" y="59"/>
                  </a:cubicBezTo>
                  <a:cubicBezTo>
                    <a:pt x="15" y="59"/>
                    <a:pt x="15" y="59"/>
                    <a:pt x="15" y="59"/>
                  </a:cubicBezTo>
                  <a:cubicBezTo>
                    <a:pt x="49" y="15"/>
                    <a:pt x="49" y="15"/>
                    <a:pt x="49" y="15"/>
                  </a:cubicBezTo>
                  <a:cubicBezTo>
                    <a:pt x="49" y="14"/>
                    <a:pt x="50" y="13"/>
                    <a:pt x="50" y="12"/>
                  </a:cubicBezTo>
                  <a:cubicBezTo>
                    <a:pt x="49" y="12"/>
                    <a:pt x="49" y="11"/>
                    <a:pt x="48" y="10"/>
                  </a:cubicBezTo>
                  <a:cubicBezTo>
                    <a:pt x="48" y="10"/>
                    <a:pt x="47" y="10"/>
                    <a:pt x="47"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8" name="Freeform 126"/>
            <p:cNvSpPr/>
            <p:nvPr/>
          </p:nvSpPr>
          <p:spPr bwMode="auto">
            <a:xfrm>
              <a:off x="6111876" y="1817688"/>
              <a:ext cx="60325" cy="212725"/>
            </a:xfrm>
            <a:custGeom>
              <a:avLst/>
              <a:gdLst>
                <a:gd name="T0" fmla="*/ 14 w 20"/>
                <a:gd name="T1" fmla="*/ 64 h 71"/>
                <a:gd name="T2" fmla="*/ 20 w 20"/>
                <a:gd name="T3" fmla="*/ 8 h 71"/>
                <a:gd name="T4" fmla="*/ 13 w 20"/>
                <a:gd name="T5" fmla="*/ 1 h 71"/>
                <a:gd name="T6" fmla="*/ 13 w 20"/>
                <a:gd name="T7" fmla="*/ 1 h 71"/>
                <a:gd name="T8" fmla="*/ 6 w 20"/>
                <a:gd name="T9" fmla="*/ 7 h 71"/>
                <a:gd name="T10" fmla="*/ 1 w 20"/>
                <a:gd name="T11" fmla="*/ 63 h 71"/>
                <a:gd name="T12" fmla="*/ 7 w 20"/>
                <a:gd name="T13" fmla="*/ 70 h 71"/>
                <a:gd name="T14" fmla="*/ 7 w 20"/>
                <a:gd name="T15" fmla="*/ 70 h 71"/>
                <a:gd name="T16" fmla="*/ 14 w 20"/>
                <a:gd name="T17" fmla="*/ 6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71">
                  <a:moveTo>
                    <a:pt x="14" y="64"/>
                  </a:moveTo>
                  <a:cubicBezTo>
                    <a:pt x="20" y="8"/>
                    <a:pt x="20" y="8"/>
                    <a:pt x="20" y="8"/>
                  </a:cubicBezTo>
                  <a:cubicBezTo>
                    <a:pt x="20" y="5"/>
                    <a:pt x="17" y="1"/>
                    <a:pt x="13" y="1"/>
                  </a:cubicBezTo>
                  <a:cubicBezTo>
                    <a:pt x="13" y="1"/>
                    <a:pt x="13" y="1"/>
                    <a:pt x="13" y="1"/>
                  </a:cubicBezTo>
                  <a:cubicBezTo>
                    <a:pt x="10" y="0"/>
                    <a:pt x="6" y="3"/>
                    <a:pt x="6" y="7"/>
                  </a:cubicBezTo>
                  <a:cubicBezTo>
                    <a:pt x="1" y="63"/>
                    <a:pt x="1" y="63"/>
                    <a:pt x="1" y="63"/>
                  </a:cubicBezTo>
                  <a:cubicBezTo>
                    <a:pt x="0" y="67"/>
                    <a:pt x="3" y="70"/>
                    <a:pt x="7" y="70"/>
                  </a:cubicBezTo>
                  <a:cubicBezTo>
                    <a:pt x="7" y="70"/>
                    <a:pt x="7" y="70"/>
                    <a:pt x="7" y="70"/>
                  </a:cubicBezTo>
                  <a:cubicBezTo>
                    <a:pt x="11" y="71"/>
                    <a:pt x="14" y="68"/>
                    <a:pt x="14" y="6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9" name="Freeform 127"/>
            <p:cNvSpPr>
              <a:spLocks noEditPoints="1"/>
            </p:cNvSpPr>
            <p:nvPr/>
          </p:nvSpPr>
          <p:spPr bwMode="auto">
            <a:xfrm>
              <a:off x="6100763" y="1808163"/>
              <a:ext cx="82550" cy="230187"/>
            </a:xfrm>
            <a:custGeom>
              <a:avLst/>
              <a:gdLst>
                <a:gd name="T0" fmla="*/ 12 w 28"/>
                <a:gd name="T1" fmla="*/ 77 h 77"/>
                <a:gd name="T2" fmla="*/ 10 w 28"/>
                <a:gd name="T3" fmla="*/ 77 h 77"/>
                <a:gd name="T4" fmla="*/ 3 w 28"/>
                <a:gd name="T5" fmla="*/ 74 h 77"/>
                <a:gd name="T6" fmla="*/ 1 w 28"/>
                <a:gd name="T7" fmla="*/ 65 h 77"/>
                <a:gd name="T8" fmla="*/ 6 w 28"/>
                <a:gd name="T9" fmla="*/ 10 h 77"/>
                <a:gd name="T10" fmla="*/ 10 w 28"/>
                <a:gd name="T11" fmla="*/ 2 h 77"/>
                <a:gd name="T12" fmla="*/ 18 w 28"/>
                <a:gd name="T13" fmla="*/ 0 h 77"/>
                <a:gd name="T14" fmla="*/ 28 w 28"/>
                <a:gd name="T15" fmla="*/ 12 h 77"/>
                <a:gd name="T16" fmla="*/ 22 w 28"/>
                <a:gd name="T17" fmla="*/ 68 h 77"/>
                <a:gd name="T18" fmla="*/ 22 w 28"/>
                <a:gd name="T19" fmla="*/ 68 h 77"/>
                <a:gd name="T20" fmla="*/ 19 w 28"/>
                <a:gd name="T21" fmla="*/ 75 h 77"/>
                <a:gd name="T22" fmla="*/ 12 w 28"/>
                <a:gd name="T23" fmla="*/ 77 h 77"/>
                <a:gd name="T24" fmla="*/ 17 w 28"/>
                <a:gd name="T25" fmla="*/ 8 h 77"/>
                <a:gd name="T26" fmla="*/ 15 w 28"/>
                <a:gd name="T27" fmla="*/ 8 h 77"/>
                <a:gd name="T28" fmla="*/ 14 w 28"/>
                <a:gd name="T29" fmla="*/ 10 h 77"/>
                <a:gd name="T30" fmla="*/ 9 w 28"/>
                <a:gd name="T31" fmla="*/ 66 h 77"/>
                <a:gd name="T32" fmla="*/ 9 w 28"/>
                <a:gd name="T33" fmla="*/ 68 h 77"/>
                <a:gd name="T34" fmla="*/ 11 w 28"/>
                <a:gd name="T35" fmla="*/ 69 h 77"/>
                <a:gd name="T36" fmla="*/ 13 w 28"/>
                <a:gd name="T37" fmla="*/ 69 h 77"/>
                <a:gd name="T38" fmla="*/ 14 w 28"/>
                <a:gd name="T39" fmla="*/ 67 h 77"/>
                <a:gd name="T40" fmla="*/ 14 w 28"/>
                <a:gd name="T41" fmla="*/ 67 h 77"/>
                <a:gd name="T42" fmla="*/ 20 w 28"/>
                <a:gd name="T43" fmla="*/ 11 h 77"/>
                <a:gd name="T44" fmla="*/ 17 w 28"/>
                <a:gd name="T45" fmla="*/ 8 h 77"/>
                <a:gd name="T46" fmla="*/ 17 w 28"/>
                <a:gd name="T47" fmla="*/ 8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8" h="77">
                  <a:moveTo>
                    <a:pt x="12" y="77"/>
                  </a:moveTo>
                  <a:cubicBezTo>
                    <a:pt x="11" y="77"/>
                    <a:pt x="11" y="77"/>
                    <a:pt x="10" y="77"/>
                  </a:cubicBezTo>
                  <a:cubicBezTo>
                    <a:pt x="8" y="77"/>
                    <a:pt x="5" y="76"/>
                    <a:pt x="3" y="74"/>
                  </a:cubicBezTo>
                  <a:cubicBezTo>
                    <a:pt x="1" y="71"/>
                    <a:pt x="0" y="68"/>
                    <a:pt x="1" y="65"/>
                  </a:cubicBezTo>
                  <a:cubicBezTo>
                    <a:pt x="6" y="10"/>
                    <a:pt x="6" y="10"/>
                    <a:pt x="6" y="10"/>
                  </a:cubicBezTo>
                  <a:cubicBezTo>
                    <a:pt x="6" y="7"/>
                    <a:pt x="7" y="4"/>
                    <a:pt x="10" y="2"/>
                  </a:cubicBezTo>
                  <a:cubicBezTo>
                    <a:pt x="12" y="0"/>
                    <a:pt x="15" y="0"/>
                    <a:pt x="18" y="0"/>
                  </a:cubicBezTo>
                  <a:cubicBezTo>
                    <a:pt x="24" y="0"/>
                    <a:pt x="28" y="6"/>
                    <a:pt x="28" y="12"/>
                  </a:cubicBezTo>
                  <a:cubicBezTo>
                    <a:pt x="22" y="68"/>
                    <a:pt x="22" y="68"/>
                    <a:pt x="22" y="68"/>
                  </a:cubicBezTo>
                  <a:cubicBezTo>
                    <a:pt x="22" y="68"/>
                    <a:pt x="22" y="68"/>
                    <a:pt x="22" y="68"/>
                  </a:cubicBezTo>
                  <a:cubicBezTo>
                    <a:pt x="22" y="70"/>
                    <a:pt x="21" y="73"/>
                    <a:pt x="19" y="75"/>
                  </a:cubicBezTo>
                  <a:cubicBezTo>
                    <a:pt x="17" y="77"/>
                    <a:pt x="14" y="77"/>
                    <a:pt x="12" y="77"/>
                  </a:cubicBezTo>
                  <a:close/>
                  <a:moveTo>
                    <a:pt x="17" y="8"/>
                  </a:moveTo>
                  <a:cubicBezTo>
                    <a:pt x="16" y="8"/>
                    <a:pt x="15" y="8"/>
                    <a:pt x="15" y="8"/>
                  </a:cubicBezTo>
                  <a:cubicBezTo>
                    <a:pt x="14" y="9"/>
                    <a:pt x="14" y="10"/>
                    <a:pt x="14" y="10"/>
                  </a:cubicBezTo>
                  <a:cubicBezTo>
                    <a:pt x="9" y="66"/>
                    <a:pt x="9" y="66"/>
                    <a:pt x="9" y="66"/>
                  </a:cubicBezTo>
                  <a:cubicBezTo>
                    <a:pt x="8" y="67"/>
                    <a:pt x="9" y="68"/>
                    <a:pt x="9" y="68"/>
                  </a:cubicBezTo>
                  <a:cubicBezTo>
                    <a:pt x="10" y="69"/>
                    <a:pt x="10" y="69"/>
                    <a:pt x="11" y="69"/>
                  </a:cubicBezTo>
                  <a:cubicBezTo>
                    <a:pt x="12" y="70"/>
                    <a:pt x="13" y="69"/>
                    <a:pt x="13" y="69"/>
                  </a:cubicBezTo>
                  <a:cubicBezTo>
                    <a:pt x="14" y="68"/>
                    <a:pt x="14" y="68"/>
                    <a:pt x="14" y="67"/>
                  </a:cubicBezTo>
                  <a:cubicBezTo>
                    <a:pt x="14" y="67"/>
                    <a:pt x="14" y="67"/>
                    <a:pt x="14" y="67"/>
                  </a:cubicBezTo>
                  <a:cubicBezTo>
                    <a:pt x="20" y="11"/>
                    <a:pt x="20" y="11"/>
                    <a:pt x="20" y="11"/>
                  </a:cubicBezTo>
                  <a:cubicBezTo>
                    <a:pt x="20" y="9"/>
                    <a:pt x="19" y="8"/>
                    <a:pt x="17" y="8"/>
                  </a:cubicBezTo>
                  <a:cubicBezTo>
                    <a:pt x="17" y="8"/>
                    <a:pt x="17" y="8"/>
                    <a:pt x="1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0" name="Freeform 128"/>
            <p:cNvSpPr/>
            <p:nvPr/>
          </p:nvSpPr>
          <p:spPr bwMode="auto">
            <a:xfrm>
              <a:off x="5751513" y="1647825"/>
              <a:ext cx="203200" cy="103187"/>
            </a:xfrm>
            <a:custGeom>
              <a:avLst/>
              <a:gdLst>
                <a:gd name="T0" fmla="*/ 5 w 68"/>
                <a:gd name="T1" fmla="*/ 20 h 35"/>
                <a:gd name="T2" fmla="*/ 58 w 68"/>
                <a:gd name="T3" fmla="*/ 1 h 35"/>
                <a:gd name="T4" fmla="*/ 67 w 68"/>
                <a:gd name="T5" fmla="*/ 5 h 35"/>
                <a:gd name="T6" fmla="*/ 67 w 68"/>
                <a:gd name="T7" fmla="*/ 5 h 35"/>
                <a:gd name="T8" fmla="*/ 63 w 68"/>
                <a:gd name="T9" fmla="*/ 14 h 35"/>
                <a:gd name="T10" fmla="*/ 10 w 68"/>
                <a:gd name="T11" fmla="*/ 33 h 35"/>
                <a:gd name="T12" fmla="*/ 1 w 68"/>
                <a:gd name="T13" fmla="*/ 29 h 35"/>
                <a:gd name="T14" fmla="*/ 1 w 68"/>
                <a:gd name="T15" fmla="*/ 29 h 35"/>
                <a:gd name="T16" fmla="*/ 5 w 68"/>
                <a:gd name="T17" fmla="*/ 2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35">
                  <a:moveTo>
                    <a:pt x="5" y="20"/>
                  </a:moveTo>
                  <a:cubicBezTo>
                    <a:pt x="58" y="1"/>
                    <a:pt x="58" y="1"/>
                    <a:pt x="58" y="1"/>
                  </a:cubicBezTo>
                  <a:cubicBezTo>
                    <a:pt x="61" y="0"/>
                    <a:pt x="65" y="2"/>
                    <a:pt x="67" y="5"/>
                  </a:cubicBezTo>
                  <a:cubicBezTo>
                    <a:pt x="67" y="5"/>
                    <a:pt x="67" y="5"/>
                    <a:pt x="67" y="5"/>
                  </a:cubicBezTo>
                  <a:cubicBezTo>
                    <a:pt x="68" y="9"/>
                    <a:pt x="66" y="13"/>
                    <a:pt x="63" y="14"/>
                  </a:cubicBezTo>
                  <a:cubicBezTo>
                    <a:pt x="10" y="33"/>
                    <a:pt x="10" y="33"/>
                    <a:pt x="10" y="33"/>
                  </a:cubicBezTo>
                  <a:cubicBezTo>
                    <a:pt x="6" y="35"/>
                    <a:pt x="2" y="33"/>
                    <a:pt x="1" y="29"/>
                  </a:cubicBezTo>
                  <a:cubicBezTo>
                    <a:pt x="1" y="29"/>
                    <a:pt x="1" y="29"/>
                    <a:pt x="1" y="29"/>
                  </a:cubicBezTo>
                  <a:cubicBezTo>
                    <a:pt x="0" y="25"/>
                    <a:pt x="2" y="21"/>
                    <a:pt x="5" y="20"/>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1" name="Freeform 129"/>
            <p:cNvSpPr>
              <a:spLocks noEditPoints="1"/>
            </p:cNvSpPr>
            <p:nvPr/>
          </p:nvSpPr>
          <p:spPr bwMode="auto">
            <a:xfrm>
              <a:off x="5738813" y="1631950"/>
              <a:ext cx="230188" cy="128587"/>
            </a:xfrm>
            <a:custGeom>
              <a:avLst/>
              <a:gdLst>
                <a:gd name="T0" fmla="*/ 12 w 77"/>
                <a:gd name="T1" fmla="*/ 43 h 43"/>
                <a:gd name="T2" fmla="*/ 1 w 77"/>
                <a:gd name="T3" fmla="*/ 35 h 43"/>
                <a:gd name="T4" fmla="*/ 2 w 77"/>
                <a:gd name="T5" fmla="*/ 27 h 43"/>
                <a:gd name="T6" fmla="*/ 8 w 77"/>
                <a:gd name="T7" fmla="*/ 21 h 43"/>
                <a:gd name="T8" fmla="*/ 61 w 77"/>
                <a:gd name="T9" fmla="*/ 2 h 43"/>
                <a:gd name="T10" fmla="*/ 75 w 77"/>
                <a:gd name="T11" fmla="*/ 9 h 43"/>
                <a:gd name="T12" fmla="*/ 68 w 77"/>
                <a:gd name="T13" fmla="*/ 23 h 43"/>
                <a:gd name="T14" fmla="*/ 15 w 77"/>
                <a:gd name="T15" fmla="*/ 42 h 43"/>
                <a:gd name="T16" fmla="*/ 12 w 77"/>
                <a:gd name="T17" fmla="*/ 43 h 43"/>
                <a:gd name="T18" fmla="*/ 64 w 77"/>
                <a:gd name="T19" fmla="*/ 10 h 43"/>
                <a:gd name="T20" fmla="*/ 63 w 77"/>
                <a:gd name="T21" fmla="*/ 10 h 43"/>
                <a:gd name="T22" fmla="*/ 11 w 77"/>
                <a:gd name="T23" fmla="*/ 29 h 43"/>
                <a:gd name="T24" fmla="*/ 11 w 77"/>
                <a:gd name="T25" fmla="*/ 29 h 43"/>
                <a:gd name="T26" fmla="*/ 9 w 77"/>
                <a:gd name="T27" fmla="*/ 30 h 43"/>
                <a:gd name="T28" fmla="*/ 9 w 77"/>
                <a:gd name="T29" fmla="*/ 33 h 43"/>
                <a:gd name="T30" fmla="*/ 13 w 77"/>
                <a:gd name="T31" fmla="*/ 34 h 43"/>
                <a:gd name="T32" fmla="*/ 65 w 77"/>
                <a:gd name="T33" fmla="*/ 16 h 43"/>
                <a:gd name="T34" fmla="*/ 67 w 77"/>
                <a:gd name="T35" fmla="*/ 12 h 43"/>
                <a:gd name="T36" fmla="*/ 64 w 77"/>
                <a:gd name="T37" fmla="*/ 1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7" h="43">
                  <a:moveTo>
                    <a:pt x="12" y="43"/>
                  </a:moveTo>
                  <a:cubicBezTo>
                    <a:pt x="7" y="43"/>
                    <a:pt x="3" y="40"/>
                    <a:pt x="1" y="35"/>
                  </a:cubicBezTo>
                  <a:cubicBezTo>
                    <a:pt x="0" y="33"/>
                    <a:pt x="0" y="30"/>
                    <a:pt x="2" y="27"/>
                  </a:cubicBezTo>
                  <a:cubicBezTo>
                    <a:pt x="3" y="24"/>
                    <a:pt x="5" y="22"/>
                    <a:pt x="8" y="21"/>
                  </a:cubicBezTo>
                  <a:cubicBezTo>
                    <a:pt x="61" y="2"/>
                    <a:pt x="61" y="2"/>
                    <a:pt x="61" y="2"/>
                  </a:cubicBezTo>
                  <a:cubicBezTo>
                    <a:pt x="66" y="0"/>
                    <a:pt x="73" y="3"/>
                    <a:pt x="75" y="9"/>
                  </a:cubicBezTo>
                  <a:cubicBezTo>
                    <a:pt x="77" y="15"/>
                    <a:pt x="74" y="21"/>
                    <a:pt x="68" y="23"/>
                  </a:cubicBezTo>
                  <a:cubicBezTo>
                    <a:pt x="15" y="42"/>
                    <a:pt x="15" y="42"/>
                    <a:pt x="15" y="42"/>
                  </a:cubicBezTo>
                  <a:cubicBezTo>
                    <a:pt x="14" y="42"/>
                    <a:pt x="13" y="43"/>
                    <a:pt x="12" y="43"/>
                  </a:cubicBezTo>
                  <a:close/>
                  <a:moveTo>
                    <a:pt x="64" y="10"/>
                  </a:moveTo>
                  <a:cubicBezTo>
                    <a:pt x="64" y="10"/>
                    <a:pt x="64" y="10"/>
                    <a:pt x="63" y="10"/>
                  </a:cubicBezTo>
                  <a:cubicBezTo>
                    <a:pt x="11" y="29"/>
                    <a:pt x="11" y="29"/>
                    <a:pt x="11" y="29"/>
                  </a:cubicBezTo>
                  <a:cubicBezTo>
                    <a:pt x="11" y="29"/>
                    <a:pt x="11" y="29"/>
                    <a:pt x="11" y="29"/>
                  </a:cubicBezTo>
                  <a:cubicBezTo>
                    <a:pt x="10" y="29"/>
                    <a:pt x="9" y="30"/>
                    <a:pt x="9" y="30"/>
                  </a:cubicBezTo>
                  <a:cubicBezTo>
                    <a:pt x="8" y="31"/>
                    <a:pt x="8" y="32"/>
                    <a:pt x="9" y="33"/>
                  </a:cubicBezTo>
                  <a:cubicBezTo>
                    <a:pt x="9" y="34"/>
                    <a:pt x="11" y="35"/>
                    <a:pt x="13" y="34"/>
                  </a:cubicBezTo>
                  <a:cubicBezTo>
                    <a:pt x="65" y="16"/>
                    <a:pt x="65" y="16"/>
                    <a:pt x="65" y="16"/>
                  </a:cubicBezTo>
                  <a:cubicBezTo>
                    <a:pt x="67" y="15"/>
                    <a:pt x="68" y="13"/>
                    <a:pt x="67" y="12"/>
                  </a:cubicBezTo>
                  <a:cubicBezTo>
                    <a:pt x="67" y="11"/>
                    <a:pt x="65" y="10"/>
                    <a:pt x="64"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2" name="Freeform 130"/>
            <p:cNvSpPr/>
            <p:nvPr/>
          </p:nvSpPr>
          <p:spPr bwMode="auto">
            <a:xfrm>
              <a:off x="5819776" y="1449388"/>
              <a:ext cx="555625" cy="476250"/>
            </a:xfrm>
            <a:custGeom>
              <a:avLst/>
              <a:gdLst>
                <a:gd name="T0" fmla="*/ 22 w 186"/>
                <a:gd name="T1" fmla="*/ 0 h 159"/>
                <a:gd name="T2" fmla="*/ 13 w 186"/>
                <a:gd name="T3" fmla="*/ 11 h 159"/>
                <a:gd name="T4" fmla="*/ 19 w 186"/>
                <a:gd name="T5" fmla="*/ 66 h 159"/>
                <a:gd name="T6" fmla="*/ 122 w 186"/>
                <a:gd name="T7" fmla="*/ 146 h 159"/>
                <a:gd name="T8" fmla="*/ 177 w 186"/>
                <a:gd name="T9" fmla="*/ 138 h 159"/>
                <a:gd name="T10" fmla="*/ 186 w 186"/>
                <a:gd name="T11" fmla="*/ 127 h 159"/>
                <a:gd name="T12" fmla="*/ 22 w 186"/>
                <a:gd name="T13" fmla="*/ 0 h 159"/>
              </a:gdLst>
              <a:ahLst/>
              <a:cxnLst>
                <a:cxn ang="0">
                  <a:pos x="T0" y="T1"/>
                </a:cxn>
                <a:cxn ang="0">
                  <a:pos x="T2" y="T3"/>
                </a:cxn>
                <a:cxn ang="0">
                  <a:pos x="T4" y="T5"/>
                </a:cxn>
                <a:cxn ang="0">
                  <a:pos x="T6" y="T7"/>
                </a:cxn>
                <a:cxn ang="0">
                  <a:pos x="T8" y="T9"/>
                </a:cxn>
                <a:cxn ang="0">
                  <a:pos x="T10" y="T11"/>
                </a:cxn>
                <a:cxn ang="0">
                  <a:pos x="T12" y="T13"/>
                </a:cxn>
              </a:cxnLst>
              <a:rect l="0" t="0" r="r" b="b"/>
              <a:pathLst>
                <a:path w="186" h="159">
                  <a:moveTo>
                    <a:pt x="22" y="0"/>
                  </a:moveTo>
                  <a:cubicBezTo>
                    <a:pt x="13" y="11"/>
                    <a:pt x="13" y="11"/>
                    <a:pt x="13" y="11"/>
                  </a:cubicBezTo>
                  <a:cubicBezTo>
                    <a:pt x="0" y="29"/>
                    <a:pt x="2" y="53"/>
                    <a:pt x="19" y="66"/>
                  </a:cubicBezTo>
                  <a:cubicBezTo>
                    <a:pt x="122" y="146"/>
                    <a:pt x="122" y="146"/>
                    <a:pt x="122" y="146"/>
                  </a:cubicBezTo>
                  <a:cubicBezTo>
                    <a:pt x="139" y="159"/>
                    <a:pt x="164" y="156"/>
                    <a:pt x="177" y="138"/>
                  </a:cubicBezTo>
                  <a:cubicBezTo>
                    <a:pt x="186" y="127"/>
                    <a:pt x="186" y="127"/>
                    <a:pt x="186" y="127"/>
                  </a:cubicBezTo>
                  <a:lnTo>
                    <a:pt x="22" y="0"/>
                  </a:ln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3" name="Freeform 131"/>
            <p:cNvSpPr>
              <a:spLocks noEditPoints="1"/>
            </p:cNvSpPr>
            <p:nvPr/>
          </p:nvSpPr>
          <p:spPr bwMode="auto">
            <a:xfrm>
              <a:off x="5805488" y="1438275"/>
              <a:ext cx="581025" cy="484187"/>
            </a:xfrm>
            <a:custGeom>
              <a:avLst/>
              <a:gdLst>
                <a:gd name="T0" fmla="*/ 150 w 195"/>
                <a:gd name="T1" fmla="*/ 162 h 162"/>
                <a:gd name="T2" fmla="*/ 125 w 195"/>
                <a:gd name="T3" fmla="*/ 154 h 162"/>
                <a:gd name="T4" fmla="*/ 22 w 195"/>
                <a:gd name="T5" fmla="*/ 73 h 162"/>
                <a:gd name="T6" fmla="*/ 15 w 195"/>
                <a:gd name="T7" fmla="*/ 13 h 162"/>
                <a:gd name="T8" fmla="*/ 24 w 195"/>
                <a:gd name="T9" fmla="*/ 2 h 162"/>
                <a:gd name="T10" fmla="*/ 27 w 195"/>
                <a:gd name="T11" fmla="*/ 0 h 162"/>
                <a:gd name="T12" fmla="*/ 30 w 195"/>
                <a:gd name="T13" fmla="*/ 1 h 162"/>
                <a:gd name="T14" fmla="*/ 193 w 195"/>
                <a:gd name="T15" fmla="*/ 128 h 162"/>
                <a:gd name="T16" fmla="*/ 195 w 195"/>
                <a:gd name="T17" fmla="*/ 131 h 162"/>
                <a:gd name="T18" fmla="*/ 194 w 195"/>
                <a:gd name="T19" fmla="*/ 134 h 162"/>
                <a:gd name="T20" fmla="*/ 185 w 195"/>
                <a:gd name="T21" fmla="*/ 145 h 162"/>
                <a:gd name="T22" fmla="*/ 150 w 195"/>
                <a:gd name="T23" fmla="*/ 162 h 162"/>
                <a:gd name="T24" fmla="*/ 28 w 195"/>
                <a:gd name="T25" fmla="*/ 10 h 162"/>
                <a:gd name="T26" fmla="*/ 21 w 195"/>
                <a:gd name="T27" fmla="*/ 18 h 162"/>
                <a:gd name="T28" fmla="*/ 27 w 195"/>
                <a:gd name="T29" fmla="*/ 67 h 162"/>
                <a:gd name="T30" fmla="*/ 130 w 195"/>
                <a:gd name="T31" fmla="*/ 147 h 162"/>
                <a:gd name="T32" fmla="*/ 179 w 195"/>
                <a:gd name="T33" fmla="*/ 140 h 162"/>
                <a:gd name="T34" fmla="*/ 185 w 195"/>
                <a:gd name="T35" fmla="*/ 132 h 162"/>
                <a:gd name="T36" fmla="*/ 28 w 195"/>
                <a:gd name="T37" fmla="*/ 1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95" h="162">
                  <a:moveTo>
                    <a:pt x="150" y="162"/>
                  </a:moveTo>
                  <a:cubicBezTo>
                    <a:pt x="141" y="162"/>
                    <a:pt x="132" y="159"/>
                    <a:pt x="125" y="154"/>
                  </a:cubicBezTo>
                  <a:cubicBezTo>
                    <a:pt x="22" y="73"/>
                    <a:pt x="22" y="73"/>
                    <a:pt x="22" y="73"/>
                  </a:cubicBezTo>
                  <a:cubicBezTo>
                    <a:pt x="3" y="59"/>
                    <a:pt x="0" y="32"/>
                    <a:pt x="15" y="13"/>
                  </a:cubicBezTo>
                  <a:cubicBezTo>
                    <a:pt x="24" y="2"/>
                    <a:pt x="24" y="2"/>
                    <a:pt x="24" y="2"/>
                  </a:cubicBezTo>
                  <a:cubicBezTo>
                    <a:pt x="25" y="1"/>
                    <a:pt x="26" y="0"/>
                    <a:pt x="27" y="0"/>
                  </a:cubicBezTo>
                  <a:cubicBezTo>
                    <a:pt x="28" y="0"/>
                    <a:pt x="29" y="0"/>
                    <a:pt x="30" y="1"/>
                  </a:cubicBezTo>
                  <a:cubicBezTo>
                    <a:pt x="193" y="128"/>
                    <a:pt x="193" y="128"/>
                    <a:pt x="193" y="128"/>
                  </a:cubicBezTo>
                  <a:cubicBezTo>
                    <a:pt x="194" y="129"/>
                    <a:pt x="195" y="129"/>
                    <a:pt x="195" y="131"/>
                  </a:cubicBezTo>
                  <a:cubicBezTo>
                    <a:pt x="195" y="132"/>
                    <a:pt x="195" y="133"/>
                    <a:pt x="194" y="134"/>
                  </a:cubicBezTo>
                  <a:cubicBezTo>
                    <a:pt x="185" y="145"/>
                    <a:pt x="185" y="145"/>
                    <a:pt x="185" y="145"/>
                  </a:cubicBezTo>
                  <a:cubicBezTo>
                    <a:pt x="176" y="156"/>
                    <a:pt x="163" y="162"/>
                    <a:pt x="150" y="162"/>
                  </a:cubicBezTo>
                  <a:close/>
                  <a:moveTo>
                    <a:pt x="28" y="10"/>
                  </a:moveTo>
                  <a:cubicBezTo>
                    <a:pt x="21" y="18"/>
                    <a:pt x="21" y="18"/>
                    <a:pt x="21" y="18"/>
                  </a:cubicBezTo>
                  <a:cubicBezTo>
                    <a:pt x="9" y="33"/>
                    <a:pt x="12" y="56"/>
                    <a:pt x="27" y="67"/>
                  </a:cubicBezTo>
                  <a:cubicBezTo>
                    <a:pt x="130" y="147"/>
                    <a:pt x="130" y="147"/>
                    <a:pt x="130" y="147"/>
                  </a:cubicBezTo>
                  <a:cubicBezTo>
                    <a:pt x="145" y="159"/>
                    <a:pt x="167" y="156"/>
                    <a:pt x="179" y="140"/>
                  </a:cubicBezTo>
                  <a:cubicBezTo>
                    <a:pt x="185" y="132"/>
                    <a:pt x="185" y="132"/>
                    <a:pt x="185" y="132"/>
                  </a:cubicBezTo>
                  <a:lnTo>
                    <a:pt x="28" y="10"/>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4" name="Freeform 132"/>
            <p:cNvSpPr/>
            <p:nvPr/>
          </p:nvSpPr>
          <p:spPr bwMode="auto">
            <a:xfrm>
              <a:off x="5283201" y="1952625"/>
              <a:ext cx="736600" cy="555625"/>
            </a:xfrm>
            <a:custGeom>
              <a:avLst/>
              <a:gdLst>
                <a:gd name="T0" fmla="*/ 233 w 247"/>
                <a:gd name="T1" fmla="*/ 184 h 186"/>
                <a:gd name="T2" fmla="*/ 3 w 247"/>
                <a:gd name="T3" fmla="*/ 18 h 186"/>
                <a:gd name="T4" fmla="*/ 2 w 247"/>
                <a:gd name="T5" fmla="*/ 9 h 186"/>
                <a:gd name="T6" fmla="*/ 6 w 247"/>
                <a:gd name="T7" fmla="*/ 4 h 186"/>
                <a:gd name="T8" fmla="*/ 14 w 247"/>
                <a:gd name="T9" fmla="*/ 2 h 186"/>
                <a:gd name="T10" fmla="*/ 244 w 247"/>
                <a:gd name="T11" fmla="*/ 169 h 186"/>
                <a:gd name="T12" fmla="*/ 246 w 247"/>
                <a:gd name="T13" fmla="*/ 177 h 186"/>
                <a:gd name="T14" fmla="*/ 242 w 247"/>
                <a:gd name="T15" fmla="*/ 183 h 186"/>
                <a:gd name="T16" fmla="*/ 233 w 247"/>
                <a:gd name="T17" fmla="*/ 18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7" h="186">
                  <a:moveTo>
                    <a:pt x="233" y="184"/>
                  </a:moveTo>
                  <a:cubicBezTo>
                    <a:pt x="3" y="18"/>
                    <a:pt x="3" y="18"/>
                    <a:pt x="3" y="18"/>
                  </a:cubicBezTo>
                  <a:cubicBezTo>
                    <a:pt x="0" y="16"/>
                    <a:pt x="0" y="12"/>
                    <a:pt x="2" y="9"/>
                  </a:cubicBezTo>
                  <a:cubicBezTo>
                    <a:pt x="6" y="4"/>
                    <a:pt x="6" y="4"/>
                    <a:pt x="6" y="4"/>
                  </a:cubicBezTo>
                  <a:cubicBezTo>
                    <a:pt x="8" y="1"/>
                    <a:pt x="11" y="0"/>
                    <a:pt x="14" y="2"/>
                  </a:cubicBezTo>
                  <a:cubicBezTo>
                    <a:pt x="244" y="169"/>
                    <a:pt x="244" y="169"/>
                    <a:pt x="244" y="169"/>
                  </a:cubicBezTo>
                  <a:cubicBezTo>
                    <a:pt x="247" y="171"/>
                    <a:pt x="247" y="174"/>
                    <a:pt x="246" y="177"/>
                  </a:cubicBezTo>
                  <a:cubicBezTo>
                    <a:pt x="242" y="183"/>
                    <a:pt x="242" y="183"/>
                    <a:pt x="242" y="183"/>
                  </a:cubicBezTo>
                  <a:cubicBezTo>
                    <a:pt x="240" y="185"/>
                    <a:pt x="236" y="186"/>
                    <a:pt x="233" y="184"/>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5" name="Freeform 133"/>
            <p:cNvSpPr>
              <a:spLocks noEditPoints="1"/>
            </p:cNvSpPr>
            <p:nvPr/>
          </p:nvSpPr>
          <p:spPr bwMode="auto">
            <a:xfrm>
              <a:off x="5267326" y="1939925"/>
              <a:ext cx="765175" cy="576262"/>
            </a:xfrm>
            <a:custGeom>
              <a:avLst/>
              <a:gdLst>
                <a:gd name="T0" fmla="*/ 242 w 256"/>
                <a:gd name="T1" fmla="*/ 193 h 193"/>
                <a:gd name="T2" fmla="*/ 236 w 256"/>
                <a:gd name="T3" fmla="*/ 191 h 193"/>
                <a:gd name="T4" fmla="*/ 6 w 256"/>
                <a:gd name="T5" fmla="*/ 25 h 193"/>
                <a:gd name="T6" fmla="*/ 3 w 256"/>
                <a:gd name="T7" fmla="*/ 11 h 193"/>
                <a:gd name="T8" fmla="*/ 7 w 256"/>
                <a:gd name="T9" fmla="*/ 5 h 193"/>
                <a:gd name="T10" fmla="*/ 21 w 256"/>
                <a:gd name="T11" fmla="*/ 3 h 193"/>
                <a:gd name="T12" fmla="*/ 251 w 256"/>
                <a:gd name="T13" fmla="*/ 169 h 193"/>
                <a:gd name="T14" fmla="*/ 256 w 256"/>
                <a:gd name="T15" fmla="*/ 176 h 193"/>
                <a:gd name="T16" fmla="*/ 254 w 256"/>
                <a:gd name="T17" fmla="*/ 183 h 193"/>
                <a:gd name="T18" fmla="*/ 250 w 256"/>
                <a:gd name="T19" fmla="*/ 189 h 193"/>
                <a:gd name="T20" fmla="*/ 243 w 256"/>
                <a:gd name="T21" fmla="*/ 193 h 193"/>
                <a:gd name="T22" fmla="*/ 242 w 256"/>
                <a:gd name="T23" fmla="*/ 193 h 193"/>
                <a:gd name="T24" fmla="*/ 16 w 256"/>
                <a:gd name="T25" fmla="*/ 9 h 193"/>
                <a:gd name="T26" fmla="*/ 14 w 256"/>
                <a:gd name="T27" fmla="*/ 10 h 193"/>
                <a:gd name="T28" fmla="*/ 10 w 256"/>
                <a:gd name="T29" fmla="*/ 16 h 193"/>
                <a:gd name="T30" fmla="*/ 10 w 256"/>
                <a:gd name="T31" fmla="*/ 19 h 193"/>
                <a:gd name="T32" fmla="*/ 240 w 256"/>
                <a:gd name="T33" fmla="*/ 185 h 193"/>
                <a:gd name="T34" fmla="*/ 240 w 256"/>
                <a:gd name="T35" fmla="*/ 185 h 193"/>
                <a:gd name="T36" fmla="*/ 242 w 256"/>
                <a:gd name="T37" fmla="*/ 185 h 193"/>
                <a:gd name="T38" fmla="*/ 243 w 256"/>
                <a:gd name="T39" fmla="*/ 184 h 193"/>
                <a:gd name="T40" fmla="*/ 247 w 256"/>
                <a:gd name="T41" fmla="*/ 179 h 193"/>
                <a:gd name="T42" fmla="*/ 248 w 256"/>
                <a:gd name="T43" fmla="*/ 177 h 193"/>
                <a:gd name="T44" fmla="*/ 247 w 256"/>
                <a:gd name="T45" fmla="*/ 176 h 193"/>
                <a:gd name="T46" fmla="*/ 17 w 256"/>
                <a:gd name="T47" fmla="*/ 10 h 193"/>
                <a:gd name="T48" fmla="*/ 16 w 256"/>
                <a:gd name="T49" fmla="*/ 9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6" h="193">
                  <a:moveTo>
                    <a:pt x="242" y="193"/>
                  </a:moveTo>
                  <a:cubicBezTo>
                    <a:pt x="239" y="193"/>
                    <a:pt x="237" y="193"/>
                    <a:pt x="236" y="191"/>
                  </a:cubicBezTo>
                  <a:cubicBezTo>
                    <a:pt x="6" y="25"/>
                    <a:pt x="6" y="25"/>
                    <a:pt x="6" y="25"/>
                  </a:cubicBezTo>
                  <a:cubicBezTo>
                    <a:pt x="1" y="22"/>
                    <a:pt x="0" y="15"/>
                    <a:pt x="3" y="11"/>
                  </a:cubicBezTo>
                  <a:cubicBezTo>
                    <a:pt x="7" y="5"/>
                    <a:pt x="7" y="5"/>
                    <a:pt x="7" y="5"/>
                  </a:cubicBezTo>
                  <a:cubicBezTo>
                    <a:pt x="11" y="1"/>
                    <a:pt x="17" y="0"/>
                    <a:pt x="21" y="3"/>
                  </a:cubicBezTo>
                  <a:cubicBezTo>
                    <a:pt x="251" y="169"/>
                    <a:pt x="251" y="169"/>
                    <a:pt x="251" y="169"/>
                  </a:cubicBezTo>
                  <a:cubicBezTo>
                    <a:pt x="254" y="171"/>
                    <a:pt x="255" y="173"/>
                    <a:pt x="256" y="176"/>
                  </a:cubicBezTo>
                  <a:cubicBezTo>
                    <a:pt x="256" y="179"/>
                    <a:pt x="255" y="181"/>
                    <a:pt x="254" y="183"/>
                  </a:cubicBezTo>
                  <a:cubicBezTo>
                    <a:pt x="250" y="189"/>
                    <a:pt x="250" y="189"/>
                    <a:pt x="250" y="189"/>
                  </a:cubicBezTo>
                  <a:cubicBezTo>
                    <a:pt x="248" y="191"/>
                    <a:pt x="246" y="193"/>
                    <a:pt x="243" y="193"/>
                  </a:cubicBezTo>
                  <a:cubicBezTo>
                    <a:pt x="243" y="193"/>
                    <a:pt x="242" y="193"/>
                    <a:pt x="242" y="193"/>
                  </a:cubicBezTo>
                  <a:close/>
                  <a:moveTo>
                    <a:pt x="16" y="9"/>
                  </a:moveTo>
                  <a:cubicBezTo>
                    <a:pt x="15" y="9"/>
                    <a:pt x="14" y="10"/>
                    <a:pt x="14" y="10"/>
                  </a:cubicBezTo>
                  <a:cubicBezTo>
                    <a:pt x="10" y="16"/>
                    <a:pt x="10" y="16"/>
                    <a:pt x="10" y="16"/>
                  </a:cubicBezTo>
                  <a:cubicBezTo>
                    <a:pt x="9" y="17"/>
                    <a:pt x="9" y="18"/>
                    <a:pt x="10" y="19"/>
                  </a:cubicBezTo>
                  <a:cubicBezTo>
                    <a:pt x="240" y="185"/>
                    <a:pt x="240" y="185"/>
                    <a:pt x="240" y="185"/>
                  </a:cubicBezTo>
                  <a:cubicBezTo>
                    <a:pt x="240" y="185"/>
                    <a:pt x="240" y="185"/>
                    <a:pt x="240" y="185"/>
                  </a:cubicBezTo>
                  <a:cubicBezTo>
                    <a:pt x="241" y="185"/>
                    <a:pt x="242" y="185"/>
                    <a:pt x="242" y="185"/>
                  </a:cubicBezTo>
                  <a:cubicBezTo>
                    <a:pt x="242" y="185"/>
                    <a:pt x="243" y="185"/>
                    <a:pt x="243" y="184"/>
                  </a:cubicBezTo>
                  <a:cubicBezTo>
                    <a:pt x="247" y="179"/>
                    <a:pt x="247" y="179"/>
                    <a:pt x="247" y="179"/>
                  </a:cubicBezTo>
                  <a:cubicBezTo>
                    <a:pt x="248" y="178"/>
                    <a:pt x="248" y="178"/>
                    <a:pt x="248" y="177"/>
                  </a:cubicBezTo>
                  <a:cubicBezTo>
                    <a:pt x="248" y="177"/>
                    <a:pt x="247" y="176"/>
                    <a:pt x="247" y="176"/>
                  </a:cubicBezTo>
                  <a:cubicBezTo>
                    <a:pt x="17" y="10"/>
                    <a:pt x="17" y="10"/>
                    <a:pt x="17" y="10"/>
                  </a:cubicBezTo>
                  <a:cubicBezTo>
                    <a:pt x="16" y="9"/>
                    <a:pt x="16" y="9"/>
                    <a:pt x="16"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6" name="Freeform 134"/>
            <p:cNvSpPr/>
            <p:nvPr/>
          </p:nvSpPr>
          <p:spPr bwMode="auto">
            <a:xfrm>
              <a:off x="5270501" y="1901825"/>
              <a:ext cx="803275" cy="600075"/>
            </a:xfrm>
            <a:custGeom>
              <a:avLst/>
              <a:gdLst>
                <a:gd name="T0" fmla="*/ 254 w 269"/>
                <a:gd name="T1" fmla="*/ 199 h 201"/>
                <a:gd name="T2" fmla="*/ 4 w 269"/>
                <a:gd name="T3" fmla="*/ 18 h 201"/>
                <a:gd name="T4" fmla="*/ 2 w 269"/>
                <a:gd name="T5" fmla="*/ 9 h 201"/>
                <a:gd name="T6" fmla="*/ 6 w 269"/>
                <a:gd name="T7" fmla="*/ 4 h 201"/>
                <a:gd name="T8" fmla="*/ 15 w 269"/>
                <a:gd name="T9" fmla="*/ 2 h 201"/>
                <a:gd name="T10" fmla="*/ 266 w 269"/>
                <a:gd name="T11" fmla="*/ 183 h 201"/>
                <a:gd name="T12" fmla="*/ 267 w 269"/>
                <a:gd name="T13" fmla="*/ 192 h 201"/>
                <a:gd name="T14" fmla="*/ 263 w 269"/>
                <a:gd name="T15" fmla="*/ 197 h 201"/>
                <a:gd name="T16" fmla="*/ 254 w 269"/>
                <a:gd name="T17" fmla="*/ 199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01">
                  <a:moveTo>
                    <a:pt x="254" y="199"/>
                  </a:moveTo>
                  <a:cubicBezTo>
                    <a:pt x="4" y="18"/>
                    <a:pt x="4" y="18"/>
                    <a:pt x="4" y="18"/>
                  </a:cubicBezTo>
                  <a:cubicBezTo>
                    <a:pt x="1" y="16"/>
                    <a:pt x="0" y="12"/>
                    <a:pt x="2" y="9"/>
                  </a:cubicBezTo>
                  <a:cubicBezTo>
                    <a:pt x="6" y="4"/>
                    <a:pt x="6" y="4"/>
                    <a:pt x="6" y="4"/>
                  </a:cubicBezTo>
                  <a:cubicBezTo>
                    <a:pt x="8" y="1"/>
                    <a:pt x="12" y="0"/>
                    <a:pt x="15" y="2"/>
                  </a:cubicBezTo>
                  <a:cubicBezTo>
                    <a:pt x="266" y="183"/>
                    <a:pt x="266" y="183"/>
                    <a:pt x="266" y="183"/>
                  </a:cubicBezTo>
                  <a:cubicBezTo>
                    <a:pt x="268" y="185"/>
                    <a:pt x="269" y="189"/>
                    <a:pt x="267" y="192"/>
                  </a:cubicBezTo>
                  <a:cubicBezTo>
                    <a:pt x="263" y="197"/>
                    <a:pt x="263" y="197"/>
                    <a:pt x="263" y="197"/>
                  </a:cubicBezTo>
                  <a:cubicBezTo>
                    <a:pt x="261" y="200"/>
                    <a:pt x="257" y="201"/>
                    <a:pt x="254" y="199"/>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7" name="Freeform 135"/>
            <p:cNvSpPr>
              <a:spLocks noEditPoints="1"/>
            </p:cNvSpPr>
            <p:nvPr/>
          </p:nvSpPr>
          <p:spPr bwMode="auto">
            <a:xfrm>
              <a:off x="5259388" y="1889125"/>
              <a:ext cx="822325" cy="622300"/>
            </a:xfrm>
            <a:custGeom>
              <a:avLst/>
              <a:gdLst>
                <a:gd name="T0" fmla="*/ 262 w 276"/>
                <a:gd name="T1" fmla="*/ 208 h 208"/>
                <a:gd name="T2" fmla="*/ 256 w 276"/>
                <a:gd name="T3" fmla="*/ 206 h 208"/>
                <a:gd name="T4" fmla="*/ 256 w 276"/>
                <a:gd name="T5" fmla="*/ 206 h 208"/>
                <a:gd name="T6" fmla="*/ 5 w 276"/>
                <a:gd name="T7" fmla="*/ 25 h 208"/>
                <a:gd name="T8" fmla="*/ 3 w 276"/>
                <a:gd name="T9" fmla="*/ 10 h 208"/>
                <a:gd name="T10" fmla="*/ 7 w 276"/>
                <a:gd name="T11" fmla="*/ 5 h 208"/>
                <a:gd name="T12" fmla="*/ 21 w 276"/>
                <a:gd name="T13" fmla="*/ 3 h 208"/>
                <a:gd name="T14" fmla="*/ 272 w 276"/>
                <a:gd name="T15" fmla="*/ 184 h 208"/>
                <a:gd name="T16" fmla="*/ 276 w 276"/>
                <a:gd name="T17" fmla="*/ 191 h 208"/>
                <a:gd name="T18" fmla="*/ 274 w 276"/>
                <a:gd name="T19" fmla="*/ 199 h 208"/>
                <a:gd name="T20" fmla="*/ 270 w 276"/>
                <a:gd name="T21" fmla="*/ 204 h 208"/>
                <a:gd name="T22" fmla="*/ 264 w 276"/>
                <a:gd name="T23" fmla="*/ 208 h 208"/>
                <a:gd name="T24" fmla="*/ 262 w 276"/>
                <a:gd name="T25" fmla="*/ 208 h 208"/>
                <a:gd name="T26" fmla="*/ 261 w 276"/>
                <a:gd name="T27" fmla="*/ 200 h 208"/>
                <a:gd name="T28" fmla="*/ 262 w 276"/>
                <a:gd name="T29" fmla="*/ 200 h 208"/>
                <a:gd name="T30" fmla="*/ 264 w 276"/>
                <a:gd name="T31" fmla="*/ 199 h 208"/>
                <a:gd name="T32" fmla="*/ 268 w 276"/>
                <a:gd name="T33" fmla="*/ 194 h 208"/>
                <a:gd name="T34" fmla="*/ 268 w 276"/>
                <a:gd name="T35" fmla="*/ 192 h 208"/>
                <a:gd name="T36" fmla="*/ 267 w 276"/>
                <a:gd name="T37" fmla="*/ 191 h 208"/>
                <a:gd name="T38" fmla="*/ 16 w 276"/>
                <a:gd name="T39" fmla="*/ 9 h 208"/>
                <a:gd name="T40" fmla="*/ 13 w 276"/>
                <a:gd name="T41" fmla="*/ 10 h 208"/>
                <a:gd name="T42" fmla="*/ 9 w 276"/>
                <a:gd name="T43" fmla="*/ 15 h 208"/>
                <a:gd name="T44" fmla="*/ 10 w 276"/>
                <a:gd name="T45" fmla="*/ 18 h 208"/>
                <a:gd name="T46" fmla="*/ 261 w 276"/>
                <a:gd name="T47" fmla="*/ 20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6" h="208">
                  <a:moveTo>
                    <a:pt x="262" y="208"/>
                  </a:moveTo>
                  <a:cubicBezTo>
                    <a:pt x="260" y="208"/>
                    <a:pt x="258" y="207"/>
                    <a:pt x="256" y="206"/>
                  </a:cubicBezTo>
                  <a:cubicBezTo>
                    <a:pt x="256" y="206"/>
                    <a:pt x="256" y="206"/>
                    <a:pt x="256" y="206"/>
                  </a:cubicBezTo>
                  <a:cubicBezTo>
                    <a:pt x="5" y="25"/>
                    <a:pt x="5" y="25"/>
                    <a:pt x="5" y="25"/>
                  </a:cubicBezTo>
                  <a:cubicBezTo>
                    <a:pt x="1" y="22"/>
                    <a:pt x="0" y="15"/>
                    <a:pt x="3" y="10"/>
                  </a:cubicBezTo>
                  <a:cubicBezTo>
                    <a:pt x="7" y="5"/>
                    <a:pt x="7" y="5"/>
                    <a:pt x="7" y="5"/>
                  </a:cubicBezTo>
                  <a:cubicBezTo>
                    <a:pt x="10" y="1"/>
                    <a:pt x="16" y="0"/>
                    <a:pt x="21" y="3"/>
                  </a:cubicBezTo>
                  <a:cubicBezTo>
                    <a:pt x="272" y="184"/>
                    <a:pt x="272" y="184"/>
                    <a:pt x="272" y="184"/>
                  </a:cubicBezTo>
                  <a:cubicBezTo>
                    <a:pt x="274" y="186"/>
                    <a:pt x="276" y="188"/>
                    <a:pt x="276" y="191"/>
                  </a:cubicBezTo>
                  <a:cubicBezTo>
                    <a:pt x="276" y="194"/>
                    <a:pt x="276" y="196"/>
                    <a:pt x="274" y="199"/>
                  </a:cubicBezTo>
                  <a:cubicBezTo>
                    <a:pt x="270" y="204"/>
                    <a:pt x="270" y="204"/>
                    <a:pt x="270" y="204"/>
                  </a:cubicBezTo>
                  <a:cubicBezTo>
                    <a:pt x="269" y="206"/>
                    <a:pt x="266" y="207"/>
                    <a:pt x="264" y="208"/>
                  </a:cubicBezTo>
                  <a:cubicBezTo>
                    <a:pt x="263" y="208"/>
                    <a:pt x="263" y="208"/>
                    <a:pt x="262" y="208"/>
                  </a:cubicBezTo>
                  <a:close/>
                  <a:moveTo>
                    <a:pt x="261" y="200"/>
                  </a:moveTo>
                  <a:cubicBezTo>
                    <a:pt x="261" y="200"/>
                    <a:pt x="262" y="200"/>
                    <a:pt x="262" y="200"/>
                  </a:cubicBezTo>
                  <a:cubicBezTo>
                    <a:pt x="263" y="200"/>
                    <a:pt x="264" y="199"/>
                    <a:pt x="264" y="199"/>
                  </a:cubicBezTo>
                  <a:cubicBezTo>
                    <a:pt x="268" y="194"/>
                    <a:pt x="268" y="194"/>
                    <a:pt x="268" y="194"/>
                  </a:cubicBezTo>
                  <a:cubicBezTo>
                    <a:pt x="268" y="193"/>
                    <a:pt x="268" y="193"/>
                    <a:pt x="268" y="192"/>
                  </a:cubicBezTo>
                  <a:cubicBezTo>
                    <a:pt x="268" y="192"/>
                    <a:pt x="268" y="191"/>
                    <a:pt x="267" y="191"/>
                  </a:cubicBezTo>
                  <a:cubicBezTo>
                    <a:pt x="16" y="9"/>
                    <a:pt x="16" y="9"/>
                    <a:pt x="16" y="9"/>
                  </a:cubicBezTo>
                  <a:cubicBezTo>
                    <a:pt x="15" y="9"/>
                    <a:pt x="14" y="9"/>
                    <a:pt x="13" y="10"/>
                  </a:cubicBezTo>
                  <a:cubicBezTo>
                    <a:pt x="9" y="15"/>
                    <a:pt x="9" y="15"/>
                    <a:pt x="9" y="15"/>
                  </a:cubicBezTo>
                  <a:cubicBezTo>
                    <a:pt x="9" y="16"/>
                    <a:pt x="9" y="18"/>
                    <a:pt x="10" y="18"/>
                  </a:cubicBezTo>
                  <a:cubicBezTo>
                    <a:pt x="261" y="200"/>
                    <a:pt x="261" y="200"/>
                    <a:pt x="261" y="20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8" name="Freeform 136"/>
            <p:cNvSpPr/>
            <p:nvPr/>
          </p:nvSpPr>
          <p:spPr bwMode="auto">
            <a:xfrm>
              <a:off x="5172076" y="2262188"/>
              <a:ext cx="587375" cy="446087"/>
            </a:xfrm>
            <a:custGeom>
              <a:avLst/>
              <a:gdLst>
                <a:gd name="T0" fmla="*/ 182 w 197"/>
                <a:gd name="T1" fmla="*/ 148 h 149"/>
                <a:gd name="T2" fmla="*/ 4 w 197"/>
                <a:gd name="T3" fmla="*/ 19 h 149"/>
                <a:gd name="T4" fmla="*/ 2 w 197"/>
                <a:gd name="T5" fmla="*/ 11 h 149"/>
                <a:gd name="T6" fmla="*/ 8 w 197"/>
                <a:gd name="T7" fmla="*/ 3 h 149"/>
                <a:gd name="T8" fmla="*/ 16 w 197"/>
                <a:gd name="T9" fmla="*/ 2 h 149"/>
                <a:gd name="T10" fmla="*/ 194 w 197"/>
                <a:gd name="T11" fmla="*/ 130 h 149"/>
                <a:gd name="T12" fmla="*/ 195 w 197"/>
                <a:gd name="T13" fmla="*/ 138 h 149"/>
                <a:gd name="T14" fmla="*/ 190 w 197"/>
                <a:gd name="T15" fmla="*/ 146 h 149"/>
                <a:gd name="T16" fmla="*/ 182 w 197"/>
                <a:gd name="T17" fmla="*/ 148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7" h="149">
                  <a:moveTo>
                    <a:pt x="182" y="148"/>
                  </a:moveTo>
                  <a:cubicBezTo>
                    <a:pt x="4" y="19"/>
                    <a:pt x="4" y="19"/>
                    <a:pt x="4" y="19"/>
                  </a:cubicBezTo>
                  <a:cubicBezTo>
                    <a:pt x="1" y="17"/>
                    <a:pt x="0" y="14"/>
                    <a:pt x="2" y="11"/>
                  </a:cubicBezTo>
                  <a:cubicBezTo>
                    <a:pt x="8" y="3"/>
                    <a:pt x="8" y="3"/>
                    <a:pt x="8" y="3"/>
                  </a:cubicBezTo>
                  <a:cubicBezTo>
                    <a:pt x="10" y="0"/>
                    <a:pt x="14" y="0"/>
                    <a:pt x="16" y="2"/>
                  </a:cubicBezTo>
                  <a:cubicBezTo>
                    <a:pt x="194" y="130"/>
                    <a:pt x="194" y="130"/>
                    <a:pt x="194" y="130"/>
                  </a:cubicBezTo>
                  <a:cubicBezTo>
                    <a:pt x="197" y="132"/>
                    <a:pt x="197" y="136"/>
                    <a:pt x="195" y="138"/>
                  </a:cubicBezTo>
                  <a:cubicBezTo>
                    <a:pt x="190" y="146"/>
                    <a:pt x="190" y="146"/>
                    <a:pt x="190" y="146"/>
                  </a:cubicBezTo>
                  <a:cubicBezTo>
                    <a:pt x="188" y="149"/>
                    <a:pt x="184" y="149"/>
                    <a:pt x="182" y="148"/>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9" name="Freeform 137"/>
            <p:cNvSpPr>
              <a:spLocks noEditPoints="1"/>
            </p:cNvSpPr>
            <p:nvPr/>
          </p:nvSpPr>
          <p:spPr bwMode="auto">
            <a:xfrm>
              <a:off x="5159376" y="2247900"/>
              <a:ext cx="612775" cy="471487"/>
            </a:xfrm>
            <a:custGeom>
              <a:avLst/>
              <a:gdLst>
                <a:gd name="T0" fmla="*/ 189 w 205"/>
                <a:gd name="T1" fmla="*/ 158 h 158"/>
                <a:gd name="T2" fmla="*/ 183 w 205"/>
                <a:gd name="T3" fmla="*/ 156 h 158"/>
                <a:gd name="T4" fmla="*/ 183 w 205"/>
                <a:gd name="T5" fmla="*/ 156 h 158"/>
                <a:gd name="T6" fmla="*/ 5 w 205"/>
                <a:gd name="T7" fmla="*/ 27 h 158"/>
                <a:gd name="T8" fmla="*/ 3 w 205"/>
                <a:gd name="T9" fmla="*/ 14 h 158"/>
                <a:gd name="T10" fmla="*/ 9 w 205"/>
                <a:gd name="T11" fmla="*/ 5 h 158"/>
                <a:gd name="T12" fmla="*/ 23 w 205"/>
                <a:gd name="T13" fmla="*/ 3 h 158"/>
                <a:gd name="T14" fmla="*/ 201 w 205"/>
                <a:gd name="T15" fmla="*/ 132 h 158"/>
                <a:gd name="T16" fmla="*/ 204 w 205"/>
                <a:gd name="T17" fmla="*/ 138 h 158"/>
                <a:gd name="T18" fmla="*/ 203 w 205"/>
                <a:gd name="T19" fmla="*/ 145 h 158"/>
                <a:gd name="T20" fmla="*/ 197 w 205"/>
                <a:gd name="T21" fmla="*/ 154 h 158"/>
                <a:gd name="T22" fmla="*/ 189 w 205"/>
                <a:gd name="T23" fmla="*/ 158 h 158"/>
                <a:gd name="T24" fmla="*/ 188 w 205"/>
                <a:gd name="T25" fmla="*/ 149 h 158"/>
                <a:gd name="T26" fmla="*/ 190 w 205"/>
                <a:gd name="T27" fmla="*/ 149 h 158"/>
                <a:gd name="T28" fmla="*/ 196 w 205"/>
                <a:gd name="T29" fmla="*/ 141 h 158"/>
                <a:gd name="T30" fmla="*/ 197 w 205"/>
                <a:gd name="T31" fmla="*/ 139 h 158"/>
                <a:gd name="T32" fmla="*/ 196 w 205"/>
                <a:gd name="T33" fmla="*/ 138 h 158"/>
                <a:gd name="T34" fmla="*/ 18 w 205"/>
                <a:gd name="T35" fmla="*/ 10 h 158"/>
                <a:gd name="T36" fmla="*/ 15 w 205"/>
                <a:gd name="T37" fmla="*/ 10 h 158"/>
                <a:gd name="T38" fmla="*/ 10 w 205"/>
                <a:gd name="T39" fmla="*/ 18 h 158"/>
                <a:gd name="T40" fmla="*/ 10 w 205"/>
                <a:gd name="T41" fmla="*/ 21 h 158"/>
                <a:gd name="T42" fmla="*/ 188 w 205"/>
                <a:gd name="T43" fmla="*/ 149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5" h="158">
                  <a:moveTo>
                    <a:pt x="189" y="158"/>
                  </a:moveTo>
                  <a:cubicBezTo>
                    <a:pt x="187" y="158"/>
                    <a:pt x="185" y="157"/>
                    <a:pt x="183" y="156"/>
                  </a:cubicBezTo>
                  <a:cubicBezTo>
                    <a:pt x="183" y="156"/>
                    <a:pt x="183" y="156"/>
                    <a:pt x="183" y="156"/>
                  </a:cubicBezTo>
                  <a:cubicBezTo>
                    <a:pt x="5" y="27"/>
                    <a:pt x="5" y="27"/>
                    <a:pt x="5" y="27"/>
                  </a:cubicBezTo>
                  <a:cubicBezTo>
                    <a:pt x="1" y="24"/>
                    <a:pt x="0" y="18"/>
                    <a:pt x="3" y="14"/>
                  </a:cubicBezTo>
                  <a:cubicBezTo>
                    <a:pt x="9" y="5"/>
                    <a:pt x="9" y="5"/>
                    <a:pt x="9" y="5"/>
                  </a:cubicBezTo>
                  <a:cubicBezTo>
                    <a:pt x="12" y="1"/>
                    <a:pt x="18" y="0"/>
                    <a:pt x="23" y="3"/>
                  </a:cubicBezTo>
                  <a:cubicBezTo>
                    <a:pt x="201" y="132"/>
                    <a:pt x="201" y="132"/>
                    <a:pt x="201" y="132"/>
                  </a:cubicBezTo>
                  <a:cubicBezTo>
                    <a:pt x="203" y="133"/>
                    <a:pt x="204" y="136"/>
                    <a:pt x="204" y="138"/>
                  </a:cubicBezTo>
                  <a:cubicBezTo>
                    <a:pt x="205" y="141"/>
                    <a:pt x="204" y="143"/>
                    <a:pt x="203" y="145"/>
                  </a:cubicBezTo>
                  <a:cubicBezTo>
                    <a:pt x="197" y="154"/>
                    <a:pt x="197" y="154"/>
                    <a:pt x="197" y="154"/>
                  </a:cubicBezTo>
                  <a:cubicBezTo>
                    <a:pt x="195" y="156"/>
                    <a:pt x="192" y="158"/>
                    <a:pt x="189" y="158"/>
                  </a:cubicBezTo>
                  <a:close/>
                  <a:moveTo>
                    <a:pt x="188" y="149"/>
                  </a:moveTo>
                  <a:cubicBezTo>
                    <a:pt x="189" y="150"/>
                    <a:pt x="190" y="150"/>
                    <a:pt x="190" y="149"/>
                  </a:cubicBezTo>
                  <a:cubicBezTo>
                    <a:pt x="196" y="141"/>
                    <a:pt x="196" y="141"/>
                    <a:pt x="196" y="141"/>
                  </a:cubicBezTo>
                  <a:cubicBezTo>
                    <a:pt x="197" y="140"/>
                    <a:pt x="197" y="140"/>
                    <a:pt x="197" y="139"/>
                  </a:cubicBezTo>
                  <a:cubicBezTo>
                    <a:pt x="197" y="139"/>
                    <a:pt x="196" y="139"/>
                    <a:pt x="196" y="138"/>
                  </a:cubicBezTo>
                  <a:cubicBezTo>
                    <a:pt x="18" y="10"/>
                    <a:pt x="18" y="10"/>
                    <a:pt x="18" y="10"/>
                  </a:cubicBezTo>
                  <a:cubicBezTo>
                    <a:pt x="17" y="9"/>
                    <a:pt x="16" y="9"/>
                    <a:pt x="15" y="10"/>
                  </a:cubicBezTo>
                  <a:cubicBezTo>
                    <a:pt x="10" y="18"/>
                    <a:pt x="10" y="18"/>
                    <a:pt x="10" y="18"/>
                  </a:cubicBezTo>
                  <a:cubicBezTo>
                    <a:pt x="9" y="19"/>
                    <a:pt x="9" y="20"/>
                    <a:pt x="10" y="21"/>
                  </a:cubicBezTo>
                  <a:lnTo>
                    <a:pt x="188" y="14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0" name="Freeform 138"/>
            <p:cNvSpPr/>
            <p:nvPr/>
          </p:nvSpPr>
          <p:spPr bwMode="auto">
            <a:xfrm>
              <a:off x="5168901" y="2125663"/>
              <a:ext cx="708025" cy="566737"/>
            </a:xfrm>
            <a:custGeom>
              <a:avLst/>
              <a:gdLst>
                <a:gd name="T0" fmla="*/ 201 w 237"/>
                <a:gd name="T1" fmla="*/ 187 h 190"/>
                <a:gd name="T2" fmla="*/ 5 w 237"/>
                <a:gd name="T3" fmla="*/ 45 h 190"/>
                <a:gd name="T4" fmla="*/ 3 w 237"/>
                <a:gd name="T5" fmla="*/ 32 h 190"/>
                <a:gd name="T6" fmla="*/ 22 w 237"/>
                <a:gd name="T7" fmla="*/ 5 h 190"/>
                <a:gd name="T8" fmla="*/ 36 w 237"/>
                <a:gd name="T9" fmla="*/ 3 h 190"/>
                <a:gd name="T10" fmla="*/ 232 w 237"/>
                <a:gd name="T11" fmla="*/ 145 h 190"/>
                <a:gd name="T12" fmla="*/ 234 w 237"/>
                <a:gd name="T13" fmla="*/ 158 h 190"/>
                <a:gd name="T14" fmla="*/ 215 w 237"/>
                <a:gd name="T15" fmla="*/ 185 h 190"/>
                <a:gd name="T16" fmla="*/ 201 w 237"/>
                <a:gd name="T17" fmla="*/ 187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190">
                  <a:moveTo>
                    <a:pt x="201" y="187"/>
                  </a:moveTo>
                  <a:cubicBezTo>
                    <a:pt x="5" y="45"/>
                    <a:pt x="5" y="45"/>
                    <a:pt x="5" y="45"/>
                  </a:cubicBezTo>
                  <a:cubicBezTo>
                    <a:pt x="1" y="42"/>
                    <a:pt x="0" y="36"/>
                    <a:pt x="3" y="32"/>
                  </a:cubicBezTo>
                  <a:cubicBezTo>
                    <a:pt x="22" y="5"/>
                    <a:pt x="22" y="5"/>
                    <a:pt x="22" y="5"/>
                  </a:cubicBezTo>
                  <a:cubicBezTo>
                    <a:pt x="25" y="1"/>
                    <a:pt x="31" y="0"/>
                    <a:pt x="36" y="3"/>
                  </a:cubicBezTo>
                  <a:cubicBezTo>
                    <a:pt x="232" y="145"/>
                    <a:pt x="232" y="145"/>
                    <a:pt x="232" y="145"/>
                  </a:cubicBezTo>
                  <a:cubicBezTo>
                    <a:pt x="236" y="148"/>
                    <a:pt x="237" y="154"/>
                    <a:pt x="234" y="158"/>
                  </a:cubicBezTo>
                  <a:cubicBezTo>
                    <a:pt x="215" y="185"/>
                    <a:pt x="215" y="185"/>
                    <a:pt x="215" y="185"/>
                  </a:cubicBezTo>
                  <a:cubicBezTo>
                    <a:pt x="212" y="189"/>
                    <a:pt x="206" y="190"/>
                    <a:pt x="201" y="187"/>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1" name="Freeform 139"/>
            <p:cNvSpPr>
              <a:spLocks noEditPoints="1"/>
            </p:cNvSpPr>
            <p:nvPr/>
          </p:nvSpPr>
          <p:spPr bwMode="auto">
            <a:xfrm>
              <a:off x="5154613" y="2109788"/>
              <a:ext cx="730250" cy="592137"/>
            </a:xfrm>
            <a:custGeom>
              <a:avLst/>
              <a:gdLst>
                <a:gd name="T0" fmla="*/ 212 w 245"/>
                <a:gd name="T1" fmla="*/ 198 h 198"/>
                <a:gd name="T2" fmla="*/ 204 w 245"/>
                <a:gd name="T3" fmla="*/ 195 h 198"/>
                <a:gd name="T4" fmla="*/ 204 w 245"/>
                <a:gd name="T5" fmla="*/ 195 h 198"/>
                <a:gd name="T6" fmla="*/ 8 w 245"/>
                <a:gd name="T7" fmla="*/ 53 h 198"/>
                <a:gd name="T8" fmla="*/ 5 w 245"/>
                <a:gd name="T9" fmla="*/ 34 h 198"/>
                <a:gd name="T10" fmla="*/ 24 w 245"/>
                <a:gd name="T11" fmla="*/ 8 h 198"/>
                <a:gd name="T12" fmla="*/ 43 w 245"/>
                <a:gd name="T13" fmla="*/ 5 h 198"/>
                <a:gd name="T14" fmla="*/ 239 w 245"/>
                <a:gd name="T15" fmla="*/ 146 h 198"/>
                <a:gd name="T16" fmla="*/ 245 w 245"/>
                <a:gd name="T17" fmla="*/ 155 h 198"/>
                <a:gd name="T18" fmla="*/ 242 w 245"/>
                <a:gd name="T19" fmla="*/ 165 h 198"/>
                <a:gd name="T20" fmla="*/ 223 w 245"/>
                <a:gd name="T21" fmla="*/ 192 h 198"/>
                <a:gd name="T22" fmla="*/ 212 w 245"/>
                <a:gd name="T23" fmla="*/ 198 h 198"/>
                <a:gd name="T24" fmla="*/ 209 w 245"/>
                <a:gd name="T25" fmla="*/ 189 h 198"/>
                <a:gd name="T26" fmla="*/ 216 w 245"/>
                <a:gd name="T27" fmla="*/ 187 h 198"/>
                <a:gd name="T28" fmla="*/ 236 w 245"/>
                <a:gd name="T29" fmla="*/ 160 h 198"/>
                <a:gd name="T30" fmla="*/ 237 w 245"/>
                <a:gd name="T31" fmla="*/ 156 h 198"/>
                <a:gd name="T32" fmla="*/ 235 w 245"/>
                <a:gd name="T33" fmla="*/ 153 h 198"/>
                <a:gd name="T34" fmla="*/ 38 w 245"/>
                <a:gd name="T35" fmla="*/ 11 h 198"/>
                <a:gd name="T36" fmla="*/ 31 w 245"/>
                <a:gd name="T37" fmla="*/ 12 h 198"/>
                <a:gd name="T38" fmla="*/ 11 w 245"/>
                <a:gd name="T39" fmla="*/ 39 h 198"/>
                <a:gd name="T40" fmla="*/ 12 w 245"/>
                <a:gd name="T41" fmla="*/ 47 h 198"/>
                <a:gd name="T42" fmla="*/ 209 w 245"/>
                <a:gd name="T43" fmla="*/ 189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5" h="198">
                  <a:moveTo>
                    <a:pt x="212" y="198"/>
                  </a:moveTo>
                  <a:cubicBezTo>
                    <a:pt x="209" y="198"/>
                    <a:pt x="206" y="197"/>
                    <a:pt x="204" y="195"/>
                  </a:cubicBezTo>
                  <a:cubicBezTo>
                    <a:pt x="204" y="195"/>
                    <a:pt x="204" y="195"/>
                    <a:pt x="204" y="195"/>
                  </a:cubicBezTo>
                  <a:cubicBezTo>
                    <a:pt x="8" y="53"/>
                    <a:pt x="8" y="53"/>
                    <a:pt x="8" y="53"/>
                  </a:cubicBezTo>
                  <a:cubicBezTo>
                    <a:pt x="2" y="49"/>
                    <a:pt x="0" y="40"/>
                    <a:pt x="5" y="34"/>
                  </a:cubicBezTo>
                  <a:cubicBezTo>
                    <a:pt x="24" y="8"/>
                    <a:pt x="24" y="8"/>
                    <a:pt x="24" y="8"/>
                  </a:cubicBezTo>
                  <a:cubicBezTo>
                    <a:pt x="29" y="2"/>
                    <a:pt x="37" y="0"/>
                    <a:pt x="43" y="5"/>
                  </a:cubicBezTo>
                  <a:cubicBezTo>
                    <a:pt x="239" y="146"/>
                    <a:pt x="239" y="146"/>
                    <a:pt x="239" y="146"/>
                  </a:cubicBezTo>
                  <a:cubicBezTo>
                    <a:pt x="242" y="148"/>
                    <a:pt x="244" y="152"/>
                    <a:pt x="245" y="155"/>
                  </a:cubicBezTo>
                  <a:cubicBezTo>
                    <a:pt x="245" y="159"/>
                    <a:pt x="244" y="162"/>
                    <a:pt x="242" y="165"/>
                  </a:cubicBezTo>
                  <a:cubicBezTo>
                    <a:pt x="223" y="192"/>
                    <a:pt x="223" y="192"/>
                    <a:pt x="223" y="192"/>
                  </a:cubicBezTo>
                  <a:cubicBezTo>
                    <a:pt x="220" y="196"/>
                    <a:pt x="216" y="198"/>
                    <a:pt x="212" y="198"/>
                  </a:cubicBezTo>
                  <a:close/>
                  <a:moveTo>
                    <a:pt x="209" y="189"/>
                  </a:moveTo>
                  <a:cubicBezTo>
                    <a:pt x="211" y="190"/>
                    <a:pt x="215" y="190"/>
                    <a:pt x="216" y="187"/>
                  </a:cubicBezTo>
                  <a:cubicBezTo>
                    <a:pt x="236" y="160"/>
                    <a:pt x="236" y="160"/>
                    <a:pt x="236" y="160"/>
                  </a:cubicBezTo>
                  <a:cubicBezTo>
                    <a:pt x="237" y="159"/>
                    <a:pt x="237" y="158"/>
                    <a:pt x="237" y="156"/>
                  </a:cubicBezTo>
                  <a:cubicBezTo>
                    <a:pt x="236" y="155"/>
                    <a:pt x="236" y="154"/>
                    <a:pt x="235" y="153"/>
                  </a:cubicBezTo>
                  <a:cubicBezTo>
                    <a:pt x="38" y="11"/>
                    <a:pt x="38" y="11"/>
                    <a:pt x="38" y="11"/>
                  </a:cubicBezTo>
                  <a:cubicBezTo>
                    <a:pt x="36" y="9"/>
                    <a:pt x="32" y="10"/>
                    <a:pt x="31" y="12"/>
                  </a:cubicBezTo>
                  <a:cubicBezTo>
                    <a:pt x="11" y="39"/>
                    <a:pt x="11" y="39"/>
                    <a:pt x="11" y="39"/>
                  </a:cubicBezTo>
                  <a:cubicBezTo>
                    <a:pt x="10" y="42"/>
                    <a:pt x="10" y="45"/>
                    <a:pt x="12" y="47"/>
                  </a:cubicBezTo>
                  <a:lnTo>
                    <a:pt x="209" y="18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2" name="Freeform 140"/>
            <p:cNvSpPr/>
            <p:nvPr/>
          </p:nvSpPr>
          <p:spPr bwMode="auto">
            <a:xfrm>
              <a:off x="5500688" y="2382838"/>
              <a:ext cx="488950" cy="373062"/>
            </a:xfrm>
            <a:custGeom>
              <a:avLst/>
              <a:gdLst>
                <a:gd name="T0" fmla="*/ 148 w 164"/>
                <a:gd name="T1" fmla="*/ 122 h 125"/>
                <a:gd name="T2" fmla="*/ 4 w 164"/>
                <a:gd name="T3" fmla="*/ 18 h 125"/>
                <a:gd name="T4" fmla="*/ 2 w 164"/>
                <a:gd name="T5" fmla="*/ 7 h 125"/>
                <a:gd name="T6" fmla="*/ 4 w 164"/>
                <a:gd name="T7" fmla="*/ 5 h 125"/>
                <a:gd name="T8" fmla="*/ 15 w 164"/>
                <a:gd name="T9" fmla="*/ 3 h 125"/>
                <a:gd name="T10" fmla="*/ 160 w 164"/>
                <a:gd name="T11" fmla="*/ 107 h 125"/>
                <a:gd name="T12" fmla="*/ 161 w 164"/>
                <a:gd name="T13" fmla="*/ 119 h 125"/>
                <a:gd name="T14" fmla="*/ 160 w 164"/>
                <a:gd name="T15" fmla="*/ 120 h 125"/>
                <a:gd name="T16" fmla="*/ 148 w 164"/>
                <a:gd name="T17" fmla="*/ 1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4" h="125">
                  <a:moveTo>
                    <a:pt x="148" y="122"/>
                  </a:moveTo>
                  <a:cubicBezTo>
                    <a:pt x="4" y="18"/>
                    <a:pt x="4" y="18"/>
                    <a:pt x="4" y="18"/>
                  </a:cubicBezTo>
                  <a:cubicBezTo>
                    <a:pt x="1" y="16"/>
                    <a:pt x="0" y="10"/>
                    <a:pt x="2" y="7"/>
                  </a:cubicBezTo>
                  <a:cubicBezTo>
                    <a:pt x="4" y="5"/>
                    <a:pt x="4" y="5"/>
                    <a:pt x="4" y="5"/>
                  </a:cubicBezTo>
                  <a:cubicBezTo>
                    <a:pt x="6" y="1"/>
                    <a:pt x="12" y="0"/>
                    <a:pt x="15" y="3"/>
                  </a:cubicBezTo>
                  <a:cubicBezTo>
                    <a:pt x="160" y="107"/>
                    <a:pt x="160" y="107"/>
                    <a:pt x="160" y="107"/>
                  </a:cubicBezTo>
                  <a:cubicBezTo>
                    <a:pt x="163" y="110"/>
                    <a:pt x="164" y="115"/>
                    <a:pt x="161" y="119"/>
                  </a:cubicBezTo>
                  <a:cubicBezTo>
                    <a:pt x="160" y="120"/>
                    <a:pt x="160" y="120"/>
                    <a:pt x="160" y="120"/>
                  </a:cubicBezTo>
                  <a:cubicBezTo>
                    <a:pt x="157" y="124"/>
                    <a:pt x="152" y="125"/>
                    <a:pt x="148" y="122"/>
                  </a:cubicBezTo>
                  <a:close/>
                </a:path>
              </a:pathLst>
            </a:custGeom>
            <a:solidFill>
              <a:srgbClr val="FEFEF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3" name="Freeform 141"/>
            <p:cNvSpPr>
              <a:spLocks noEditPoints="1"/>
            </p:cNvSpPr>
            <p:nvPr/>
          </p:nvSpPr>
          <p:spPr bwMode="auto">
            <a:xfrm>
              <a:off x="5494338" y="2379663"/>
              <a:ext cx="498475" cy="379412"/>
            </a:xfrm>
            <a:custGeom>
              <a:avLst/>
              <a:gdLst>
                <a:gd name="T0" fmla="*/ 155 w 167"/>
                <a:gd name="T1" fmla="*/ 127 h 127"/>
                <a:gd name="T2" fmla="*/ 149 w 167"/>
                <a:gd name="T3" fmla="*/ 125 h 127"/>
                <a:gd name="T4" fmla="*/ 149 w 167"/>
                <a:gd name="T5" fmla="*/ 125 h 127"/>
                <a:gd name="T6" fmla="*/ 5 w 167"/>
                <a:gd name="T7" fmla="*/ 21 h 127"/>
                <a:gd name="T8" fmla="*/ 3 w 167"/>
                <a:gd name="T9" fmla="*/ 6 h 127"/>
                <a:gd name="T10" fmla="*/ 4 w 167"/>
                <a:gd name="T11" fmla="*/ 5 h 127"/>
                <a:gd name="T12" fmla="*/ 11 w 167"/>
                <a:gd name="T13" fmla="*/ 0 h 127"/>
                <a:gd name="T14" fmla="*/ 19 w 167"/>
                <a:gd name="T15" fmla="*/ 2 h 127"/>
                <a:gd name="T16" fmla="*/ 163 w 167"/>
                <a:gd name="T17" fmla="*/ 106 h 127"/>
                <a:gd name="T18" fmla="*/ 167 w 167"/>
                <a:gd name="T19" fmla="*/ 113 h 127"/>
                <a:gd name="T20" fmla="*/ 165 w 167"/>
                <a:gd name="T21" fmla="*/ 121 h 127"/>
                <a:gd name="T22" fmla="*/ 164 w 167"/>
                <a:gd name="T23" fmla="*/ 123 h 127"/>
                <a:gd name="T24" fmla="*/ 155 w 167"/>
                <a:gd name="T25" fmla="*/ 127 h 127"/>
                <a:gd name="T26" fmla="*/ 152 w 167"/>
                <a:gd name="T27" fmla="*/ 122 h 127"/>
                <a:gd name="T28" fmla="*/ 160 w 167"/>
                <a:gd name="T29" fmla="*/ 120 h 127"/>
                <a:gd name="T30" fmla="*/ 162 w 167"/>
                <a:gd name="T31" fmla="*/ 118 h 127"/>
                <a:gd name="T32" fmla="*/ 163 w 167"/>
                <a:gd name="T33" fmla="*/ 114 h 127"/>
                <a:gd name="T34" fmla="*/ 160 w 167"/>
                <a:gd name="T35" fmla="*/ 110 h 127"/>
                <a:gd name="T36" fmla="*/ 16 w 167"/>
                <a:gd name="T37" fmla="*/ 5 h 127"/>
                <a:gd name="T38" fmla="*/ 7 w 167"/>
                <a:gd name="T39" fmla="*/ 7 h 127"/>
                <a:gd name="T40" fmla="*/ 6 w 167"/>
                <a:gd name="T41" fmla="*/ 9 h 127"/>
                <a:gd name="T42" fmla="*/ 8 w 167"/>
                <a:gd name="T43" fmla="*/ 18 h 127"/>
                <a:gd name="T44" fmla="*/ 152 w 167"/>
                <a:gd name="T45" fmla="*/ 122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7" h="127">
                  <a:moveTo>
                    <a:pt x="155" y="127"/>
                  </a:moveTo>
                  <a:cubicBezTo>
                    <a:pt x="153" y="127"/>
                    <a:pt x="151" y="126"/>
                    <a:pt x="149" y="125"/>
                  </a:cubicBezTo>
                  <a:cubicBezTo>
                    <a:pt x="149" y="125"/>
                    <a:pt x="149" y="125"/>
                    <a:pt x="149" y="125"/>
                  </a:cubicBezTo>
                  <a:cubicBezTo>
                    <a:pt x="5" y="21"/>
                    <a:pt x="5" y="21"/>
                    <a:pt x="5" y="21"/>
                  </a:cubicBezTo>
                  <a:cubicBezTo>
                    <a:pt x="1" y="18"/>
                    <a:pt x="0" y="11"/>
                    <a:pt x="3" y="6"/>
                  </a:cubicBezTo>
                  <a:cubicBezTo>
                    <a:pt x="4" y="5"/>
                    <a:pt x="4" y="5"/>
                    <a:pt x="4" y="5"/>
                  </a:cubicBezTo>
                  <a:cubicBezTo>
                    <a:pt x="6" y="2"/>
                    <a:pt x="8" y="1"/>
                    <a:pt x="11" y="0"/>
                  </a:cubicBezTo>
                  <a:cubicBezTo>
                    <a:pt x="14" y="0"/>
                    <a:pt x="16" y="1"/>
                    <a:pt x="19" y="2"/>
                  </a:cubicBezTo>
                  <a:cubicBezTo>
                    <a:pt x="163" y="106"/>
                    <a:pt x="163" y="106"/>
                    <a:pt x="163" y="106"/>
                  </a:cubicBezTo>
                  <a:cubicBezTo>
                    <a:pt x="165" y="108"/>
                    <a:pt x="166" y="110"/>
                    <a:pt x="167" y="113"/>
                  </a:cubicBezTo>
                  <a:cubicBezTo>
                    <a:pt x="167" y="116"/>
                    <a:pt x="167" y="119"/>
                    <a:pt x="165" y="121"/>
                  </a:cubicBezTo>
                  <a:cubicBezTo>
                    <a:pt x="164" y="123"/>
                    <a:pt x="164" y="123"/>
                    <a:pt x="164" y="123"/>
                  </a:cubicBezTo>
                  <a:cubicBezTo>
                    <a:pt x="162" y="125"/>
                    <a:pt x="159" y="127"/>
                    <a:pt x="155" y="127"/>
                  </a:cubicBezTo>
                  <a:close/>
                  <a:moveTo>
                    <a:pt x="152" y="122"/>
                  </a:moveTo>
                  <a:cubicBezTo>
                    <a:pt x="154" y="124"/>
                    <a:pt x="158" y="123"/>
                    <a:pt x="160" y="120"/>
                  </a:cubicBezTo>
                  <a:cubicBezTo>
                    <a:pt x="162" y="118"/>
                    <a:pt x="162" y="118"/>
                    <a:pt x="162" y="118"/>
                  </a:cubicBezTo>
                  <a:cubicBezTo>
                    <a:pt x="163" y="117"/>
                    <a:pt x="163" y="115"/>
                    <a:pt x="163" y="114"/>
                  </a:cubicBezTo>
                  <a:cubicBezTo>
                    <a:pt x="163" y="112"/>
                    <a:pt x="162" y="111"/>
                    <a:pt x="160" y="110"/>
                  </a:cubicBezTo>
                  <a:cubicBezTo>
                    <a:pt x="16" y="5"/>
                    <a:pt x="16" y="5"/>
                    <a:pt x="16" y="5"/>
                  </a:cubicBezTo>
                  <a:cubicBezTo>
                    <a:pt x="13" y="3"/>
                    <a:pt x="9" y="4"/>
                    <a:pt x="7" y="7"/>
                  </a:cubicBezTo>
                  <a:cubicBezTo>
                    <a:pt x="6" y="9"/>
                    <a:pt x="6" y="9"/>
                    <a:pt x="6" y="9"/>
                  </a:cubicBezTo>
                  <a:cubicBezTo>
                    <a:pt x="4" y="12"/>
                    <a:pt x="5" y="16"/>
                    <a:pt x="8" y="18"/>
                  </a:cubicBezTo>
                  <a:lnTo>
                    <a:pt x="152" y="122"/>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4" name="Freeform 142"/>
            <p:cNvSpPr/>
            <p:nvPr/>
          </p:nvSpPr>
          <p:spPr bwMode="auto">
            <a:xfrm>
              <a:off x="5518151" y="2403475"/>
              <a:ext cx="23813" cy="23812"/>
            </a:xfrm>
            <a:custGeom>
              <a:avLst/>
              <a:gdLst>
                <a:gd name="T0" fmla="*/ 7 w 8"/>
                <a:gd name="T1" fmla="*/ 6 h 8"/>
                <a:gd name="T2" fmla="*/ 2 w 8"/>
                <a:gd name="T3" fmla="*/ 7 h 8"/>
                <a:gd name="T4" fmla="*/ 1 w 8"/>
                <a:gd name="T5" fmla="*/ 2 h 8"/>
                <a:gd name="T6" fmla="*/ 6 w 8"/>
                <a:gd name="T7" fmla="*/ 1 h 8"/>
                <a:gd name="T8" fmla="*/ 7 w 8"/>
                <a:gd name="T9" fmla="*/ 6 h 8"/>
              </a:gdLst>
              <a:ahLst/>
              <a:cxnLst>
                <a:cxn ang="0">
                  <a:pos x="T0" y="T1"/>
                </a:cxn>
                <a:cxn ang="0">
                  <a:pos x="T2" y="T3"/>
                </a:cxn>
                <a:cxn ang="0">
                  <a:pos x="T4" y="T5"/>
                </a:cxn>
                <a:cxn ang="0">
                  <a:pos x="T6" y="T7"/>
                </a:cxn>
                <a:cxn ang="0">
                  <a:pos x="T8" y="T9"/>
                </a:cxn>
              </a:cxnLst>
              <a:rect l="0" t="0" r="r" b="b"/>
              <a:pathLst>
                <a:path w="8" h="8">
                  <a:moveTo>
                    <a:pt x="7" y="6"/>
                  </a:moveTo>
                  <a:cubicBezTo>
                    <a:pt x="6" y="7"/>
                    <a:pt x="4" y="8"/>
                    <a:pt x="2" y="7"/>
                  </a:cubicBezTo>
                  <a:cubicBezTo>
                    <a:pt x="1" y="6"/>
                    <a:pt x="0" y="3"/>
                    <a:pt x="1" y="2"/>
                  </a:cubicBezTo>
                  <a:cubicBezTo>
                    <a:pt x="3" y="0"/>
                    <a:pt x="5" y="0"/>
                    <a:pt x="6" y="1"/>
                  </a:cubicBezTo>
                  <a:cubicBezTo>
                    <a:pt x="8" y="2"/>
                    <a:pt x="8" y="4"/>
                    <a:pt x="7" y="6"/>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5" name="Oval 143"/>
            <p:cNvSpPr>
              <a:spLocks noChangeArrowheads="1"/>
            </p:cNvSpPr>
            <p:nvPr/>
          </p:nvSpPr>
          <p:spPr bwMode="auto">
            <a:xfrm>
              <a:off x="5884863" y="2668588"/>
              <a:ext cx="196850" cy="198437"/>
            </a:xfrm>
            <a:prstGeom prst="ellipse">
              <a:avLst/>
            </a:prstGeom>
            <a:solidFill>
              <a:srgbClr val="50A4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6" name="Oval 144"/>
            <p:cNvSpPr>
              <a:spLocks noChangeArrowheads="1"/>
            </p:cNvSpPr>
            <p:nvPr/>
          </p:nvSpPr>
          <p:spPr bwMode="auto">
            <a:xfrm>
              <a:off x="5867401" y="2636838"/>
              <a:ext cx="200025" cy="200025"/>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7" name="Freeform 145"/>
            <p:cNvSpPr>
              <a:spLocks noEditPoints="1"/>
            </p:cNvSpPr>
            <p:nvPr/>
          </p:nvSpPr>
          <p:spPr bwMode="auto">
            <a:xfrm>
              <a:off x="5861051" y="2630488"/>
              <a:ext cx="212725" cy="212725"/>
            </a:xfrm>
            <a:custGeom>
              <a:avLst/>
              <a:gdLst>
                <a:gd name="T0" fmla="*/ 36 w 71"/>
                <a:gd name="T1" fmla="*/ 71 h 71"/>
                <a:gd name="T2" fmla="*/ 0 w 71"/>
                <a:gd name="T3" fmla="*/ 36 h 71"/>
                <a:gd name="T4" fmla="*/ 36 w 71"/>
                <a:gd name="T5" fmla="*/ 0 h 71"/>
                <a:gd name="T6" fmla="*/ 71 w 71"/>
                <a:gd name="T7" fmla="*/ 36 h 71"/>
                <a:gd name="T8" fmla="*/ 36 w 71"/>
                <a:gd name="T9" fmla="*/ 71 h 71"/>
                <a:gd name="T10" fmla="*/ 36 w 71"/>
                <a:gd name="T11" fmla="*/ 4 h 71"/>
                <a:gd name="T12" fmla="*/ 4 w 71"/>
                <a:gd name="T13" fmla="*/ 36 h 71"/>
                <a:gd name="T14" fmla="*/ 36 w 71"/>
                <a:gd name="T15" fmla="*/ 67 h 71"/>
                <a:gd name="T16" fmla="*/ 67 w 71"/>
                <a:gd name="T17" fmla="*/ 36 h 71"/>
                <a:gd name="T18" fmla="*/ 36 w 71"/>
                <a:gd name="T19" fmla="*/ 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1" h="71">
                  <a:moveTo>
                    <a:pt x="36" y="71"/>
                  </a:moveTo>
                  <a:cubicBezTo>
                    <a:pt x="16" y="71"/>
                    <a:pt x="0" y="55"/>
                    <a:pt x="0" y="36"/>
                  </a:cubicBezTo>
                  <a:cubicBezTo>
                    <a:pt x="0" y="16"/>
                    <a:pt x="16" y="0"/>
                    <a:pt x="36" y="0"/>
                  </a:cubicBezTo>
                  <a:cubicBezTo>
                    <a:pt x="55" y="0"/>
                    <a:pt x="71" y="16"/>
                    <a:pt x="71" y="36"/>
                  </a:cubicBezTo>
                  <a:cubicBezTo>
                    <a:pt x="71" y="55"/>
                    <a:pt x="55" y="71"/>
                    <a:pt x="36" y="71"/>
                  </a:cubicBezTo>
                  <a:close/>
                  <a:moveTo>
                    <a:pt x="36" y="4"/>
                  </a:moveTo>
                  <a:cubicBezTo>
                    <a:pt x="18" y="4"/>
                    <a:pt x="4" y="18"/>
                    <a:pt x="4" y="36"/>
                  </a:cubicBezTo>
                  <a:cubicBezTo>
                    <a:pt x="4" y="53"/>
                    <a:pt x="18" y="67"/>
                    <a:pt x="36" y="67"/>
                  </a:cubicBezTo>
                  <a:cubicBezTo>
                    <a:pt x="53" y="67"/>
                    <a:pt x="67" y="53"/>
                    <a:pt x="67" y="36"/>
                  </a:cubicBezTo>
                  <a:cubicBezTo>
                    <a:pt x="67" y="18"/>
                    <a:pt x="53" y="4"/>
                    <a:pt x="36"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8" name="Oval 146"/>
            <p:cNvSpPr>
              <a:spLocks noChangeArrowheads="1"/>
            </p:cNvSpPr>
            <p:nvPr/>
          </p:nvSpPr>
          <p:spPr bwMode="auto">
            <a:xfrm>
              <a:off x="5918201" y="2687638"/>
              <a:ext cx="98425" cy="98425"/>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9" name="Freeform 147"/>
            <p:cNvSpPr>
              <a:spLocks noEditPoints="1"/>
            </p:cNvSpPr>
            <p:nvPr/>
          </p:nvSpPr>
          <p:spPr bwMode="auto">
            <a:xfrm>
              <a:off x="5911851" y="2681288"/>
              <a:ext cx="111125" cy="111125"/>
            </a:xfrm>
            <a:custGeom>
              <a:avLst/>
              <a:gdLst>
                <a:gd name="T0" fmla="*/ 19 w 37"/>
                <a:gd name="T1" fmla="*/ 37 h 37"/>
                <a:gd name="T2" fmla="*/ 0 w 37"/>
                <a:gd name="T3" fmla="*/ 19 h 37"/>
                <a:gd name="T4" fmla="*/ 19 w 37"/>
                <a:gd name="T5" fmla="*/ 0 h 37"/>
                <a:gd name="T6" fmla="*/ 37 w 37"/>
                <a:gd name="T7" fmla="*/ 19 h 37"/>
                <a:gd name="T8" fmla="*/ 19 w 37"/>
                <a:gd name="T9" fmla="*/ 37 h 37"/>
                <a:gd name="T10" fmla="*/ 19 w 37"/>
                <a:gd name="T11" fmla="*/ 4 h 37"/>
                <a:gd name="T12" fmla="*/ 4 w 37"/>
                <a:gd name="T13" fmla="*/ 19 h 37"/>
                <a:gd name="T14" fmla="*/ 19 w 37"/>
                <a:gd name="T15" fmla="*/ 33 h 37"/>
                <a:gd name="T16" fmla="*/ 33 w 37"/>
                <a:gd name="T17" fmla="*/ 19 h 37"/>
                <a:gd name="T18" fmla="*/ 19 w 37"/>
                <a:gd name="T19" fmla="*/ 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7">
                  <a:moveTo>
                    <a:pt x="19" y="37"/>
                  </a:moveTo>
                  <a:cubicBezTo>
                    <a:pt x="8" y="37"/>
                    <a:pt x="0" y="29"/>
                    <a:pt x="0" y="19"/>
                  </a:cubicBezTo>
                  <a:cubicBezTo>
                    <a:pt x="0" y="8"/>
                    <a:pt x="8" y="0"/>
                    <a:pt x="19" y="0"/>
                  </a:cubicBezTo>
                  <a:cubicBezTo>
                    <a:pt x="29" y="0"/>
                    <a:pt x="37" y="8"/>
                    <a:pt x="37" y="19"/>
                  </a:cubicBezTo>
                  <a:cubicBezTo>
                    <a:pt x="37" y="29"/>
                    <a:pt x="29" y="37"/>
                    <a:pt x="19" y="37"/>
                  </a:cubicBezTo>
                  <a:close/>
                  <a:moveTo>
                    <a:pt x="19" y="4"/>
                  </a:moveTo>
                  <a:cubicBezTo>
                    <a:pt x="10" y="4"/>
                    <a:pt x="4" y="11"/>
                    <a:pt x="4" y="19"/>
                  </a:cubicBezTo>
                  <a:cubicBezTo>
                    <a:pt x="4" y="27"/>
                    <a:pt x="10" y="33"/>
                    <a:pt x="19" y="33"/>
                  </a:cubicBezTo>
                  <a:cubicBezTo>
                    <a:pt x="27" y="33"/>
                    <a:pt x="33" y="27"/>
                    <a:pt x="33" y="19"/>
                  </a:cubicBezTo>
                  <a:cubicBezTo>
                    <a:pt x="33" y="11"/>
                    <a:pt x="27" y="4"/>
                    <a:pt x="19"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0" name="Freeform 148"/>
            <p:cNvSpPr/>
            <p:nvPr/>
          </p:nvSpPr>
          <p:spPr bwMode="auto">
            <a:xfrm>
              <a:off x="5935663" y="2708275"/>
              <a:ext cx="39688" cy="34925"/>
            </a:xfrm>
            <a:custGeom>
              <a:avLst/>
              <a:gdLst>
                <a:gd name="T0" fmla="*/ 2 w 13"/>
                <a:gd name="T1" fmla="*/ 12 h 12"/>
                <a:gd name="T2" fmla="*/ 0 w 13"/>
                <a:gd name="T3" fmla="*/ 10 h 12"/>
                <a:gd name="T4" fmla="*/ 11 w 13"/>
                <a:gd name="T5" fmla="*/ 0 h 12"/>
                <a:gd name="T6" fmla="*/ 13 w 13"/>
                <a:gd name="T7" fmla="*/ 2 h 12"/>
                <a:gd name="T8" fmla="*/ 11 w 13"/>
                <a:gd name="T9" fmla="*/ 4 h 12"/>
                <a:gd name="T10" fmla="*/ 4 w 13"/>
                <a:gd name="T11" fmla="*/ 10 h 12"/>
                <a:gd name="T12" fmla="*/ 2 w 13"/>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3" h="12">
                  <a:moveTo>
                    <a:pt x="2" y="12"/>
                  </a:moveTo>
                  <a:cubicBezTo>
                    <a:pt x="1" y="12"/>
                    <a:pt x="0" y="11"/>
                    <a:pt x="0" y="10"/>
                  </a:cubicBezTo>
                  <a:cubicBezTo>
                    <a:pt x="0" y="4"/>
                    <a:pt x="5" y="0"/>
                    <a:pt x="11" y="0"/>
                  </a:cubicBezTo>
                  <a:cubicBezTo>
                    <a:pt x="12" y="0"/>
                    <a:pt x="13" y="0"/>
                    <a:pt x="13" y="2"/>
                  </a:cubicBezTo>
                  <a:cubicBezTo>
                    <a:pt x="13" y="3"/>
                    <a:pt x="12" y="4"/>
                    <a:pt x="11" y="4"/>
                  </a:cubicBezTo>
                  <a:cubicBezTo>
                    <a:pt x="7" y="4"/>
                    <a:pt x="4" y="6"/>
                    <a:pt x="4" y="10"/>
                  </a:cubicBezTo>
                  <a:cubicBezTo>
                    <a:pt x="4" y="11"/>
                    <a:pt x="4" y="12"/>
                    <a:pt x="2" y="12"/>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1" name="Oval 149"/>
            <p:cNvSpPr>
              <a:spLocks noChangeArrowheads="1"/>
            </p:cNvSpPr>
            <p:nvPr/>
          </p:nvSpPr>
          <p:spPr bwMode="auto">
            <a:xfrm>
              <a:off x="6396038" y="1214438"/>
              <a:ext cx="379413" cy="382587"/>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2" name="Freeform 150"/>
            <p:cNvSpPr>
              <a:spLocks noEditPoints="1"/>
            </p:cNvSpPr>
            <p:nvPr/>
          </p:nvSpPr>
          <p:spPr bwMode="auto">
            <a:xfrm>
              <a:off x="6383338" y="1201738"/>
              <a:ext cx="403225" cy="406400"/>
            </a:xfrm>
            <a:custGeom>
              <a:avLst/>
              <a:gdLst>
                <a:gd name="T0" fmla="*/ 67 w 135"/>
                <a:gd name="T1" fmla="*/ 136 h 136"/>
                <a:gd name="T2" fmla="*/ 0 w 135"/>
                <a:gd name="T3" fmla="*/ 68 h 136"/>
                <a:gd name="T4" fmla="*/ 67 w 135"/>
                <a:gd name="T5" fmla="*/ 0 h 136"/>
                <a:gd name="T6" fmla="*/ 135 w 135"/>
                <a:gd name="T7" fmla="*/ 68 h 136"/>
                <a:gd name="T8" fmla="*/ 67 w 135"/>
                <a:gd name="T9" fmla="*/ 136 h 136"/>
                <a:gd name="T10" fmla="*/ 67 w 135"/>
                <a:gd name="T11" fmla="*/ 8 h 136"/>
                <a:gd name="T12" fmla="*/ 8 w 135"/>
                <a:gd name="T13" fmla="*/ 68 h 136"/>
                <a:gd name="T14" fmla="*/ 67 w 135"/>
                <a:gd name="T15" fmla="*/ 128 h 136"/>
                <a:gd name="T16" fmla="*/ 127 w 135"/>
                <a:gd name="T17" fmla="*/ 68 h 136"/>
                <a:gd name="T18" fmla="*/ 67 w 135"/>
                <a:gd name="T19" fmla="*/ 8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5" h="136">
                  <a:moveTo>
                    <a:pt x="67" y="136"/>
                  </a:moveTo>
                  <a:cubicBezTo>
                    <a:pt x="30" y="136"/>
                    <a:pt x="0" y="105"/>
                    <a:pt x="0" y="68"/>
                  </a:cubicBezTo>
                  <a:cubicBezTo>
                    <a:pt x="0" y="31"/>
                    <a:pt x="30" y="0"/>
                    <a:pt x="67" y="0"/>
                  </a:cubicBezTo>
                  <a:cubicBezTo>
                    <a:pt x="105" y="0"/>
                    <a:pt x="135" y="31"/>
                    <a:pt x="135" y="68"/>
                  </a:cubicBezTo>
                  <a:cubicBezTo>
                    <a:pt x="135" y="105"/>
                    <a:pt x="105" y="136"/>
                    <a:pt x="67" y="136"/>
                  </a:cubicBezTo>
                  <a:close/>
                  <a:moveTo>
                    <a:pt x="67" y="8"/>
                  </a:moveTo>
                  <a:cubicBezTo>
                    <a:pt x="34" y="8"/>
                    <a:pt x="8" y="35"/>
                    <a:pt x="8" y="68"/>
                  </a:cubicBezTo>
                  <a:cubicBezTo>
                    <a:pt x="8" y="101"/>
                    <a:pt x="34" y="128"/>
                    <a:pt x="67" y="128"/>
                  </a:cubicBezTo>
                  <a:cubicBezTo>
                    <a:pt x="100" y="128"/>
                    <a:pt x="127" y="101"/>
                    <a:pt x="127" y="68"/>
                  </a:cubicBezTo>
                  <a:cubicBezTo>
                    <a:pt x="127" y="35"/>
                    <a:pt x="100" y="8"/>
                    <a:pt x="6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3" name="Oval 151"/>
            <p:cNvSpPr>
              <a:spLocks noChangeArrowheads="1"/>
            </p:cNvSpPr>
            <p:nvPr/>
          </p:nvSpPr>
          <p:spPr bwMode="auto">
            <a:xfrm>
              <a:off x="6488113" y="1309688"/>
              <a:ext cx="192088" cy="190500"/>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4" name="Freeform 152"/>
            <p:cNvSpPr>
              <a:spLocks noEditPoints="1"/>
            </p:cNvSpPr>
            <p:nvPr/>
          </p:nvSpPr>
          <p:spPr bwMode="auto">
            <a:xfrm>
              <a:off x="6477001" y="1296988"/>
              <a:ext cx="214313" cy="215900"/>
            </a:xfrm>
            <a:custGeom>
              <a:avLst/>
              <a:gdLst>
                <a:gd name="T0" fmla="*/ 36 w 72"/>
                <a:gd name="T1" fmla="*/ 72 h 72"/>
                <a:gd name="T2" fmla="*/ 0 w 72"/>
                <a:gd name="T3" fmla="*/ 36 h 72"/>
                <a:gd name="T4" fmla="*/ 36 w 72"/>
                <a:gd name="T5" fmla="*/ 0 h 72"/>
                <a:gd name="T6" fmla="*/ 72 w 72"/>
                <a:gd name="T7" fmla="*/ 36 h 72"/>
                <a:gd name="T8" fmla="*/ 36 w 72"/>
                <a:gd name="T9" fmla="*/ 72 h 72"/>
                <a:gd name="T10" fmla="*/ 36 w 72"/>
                <a:gd name="T11" fmla="*/ 8 h 72"/>
                <a:gd name="T12" fmla="*/ 8 w 72"/>
                <a:gd name="T13" fmla="*/ 36 h 72"/>
                <a:gd name="T14" fmla="*/ 36 w 72"/>
                <a:gd name="T15" fmla="*/ 64 h 72"/>
                <a:gd name="T16" fmla="*/ 64 w 72"/>
                <a:gd name="T17" fmla="*/ 36 h 72"/>
                <a:gd name="T18" fmla="*/ 36 w 72"/>
                <a:gd name="T19" fmla="*/ 8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72">
                  <a:moveTo>
                    <a:pt x="36" y="72"/>
                  </a:moveTo>
                  <a:cubicBezTo>
                    <a:pt x="16" y="72"/>
                    <a:pt x="0" y="56"/>
                    <a:pt x="0" y="36"/>
                  </a:cubicBezTo>
                  <a:cubicBezTo>
                    <a:pt x="0" y="16"/>
                    <a:pt x="16" y="0"/>
                    <a:pt x="36" y="0"/>
                  </a:cubicBezTo>
                  <a:cubicBezTo>
                    <a:pt x="56" y="0"/>
                    <a:pt x="72" y="16"/>
                    <a:pt x="72" y="36"/>
                  </a:cubicBezTo>
                  <a:cubicBezTo>
                    <a:pt x="72" y="56"/>
                    <a:pt x="56" y="72"/>
                    <a:pt x="36" y="72"/>
                  </a:cubicBezTo>
                  <a:close/>
                  <a:moveTo>
                    <a:pt x="36" y="8"/>
                  </a:moveTo>
                  <a:cubicBezTo>
                    <a:pt x="21" y="8"/>
                    <a:pt x="8" y="21"/>
                    <a:pt x="8" y="36"/>
                  </a:cubicBezTo>
                  <a:cubicBezTo>
                    <a:pt x="8" y="52"/>
                    <a:pt x="21" y="64"/>
                    <a:pt x="36" y="64"/>
                  </a:cubicBezTo>
                  <a:cubicBezTo>
                    <a:pt x="52" y="64"/>
                    <a:pt x="64" y="52"/>
                    <a:pt x="64" y="36"/>
                  </a:cubicBezTo>
                  <a:cubicBezTo>
                    <a:pt x="64" y="21"/>
                    <a:pt x="52" y="8"/>
                    <a:pt x="36"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5" name="Freeform 153"/>
            <p:cNvSpPr/>
            <p:nvPr/>
          </p:nvSpPr>
          <p:spPr bwMode="auto">
            <a:xfrm>
              <a:off x="6527801" y="1344613"/>
              <a:ext cx="68263" cy="73025"/>
            </a:xfrm>
            <a:custGeom>
              <a:avLst/>
              <a:gdLst>
                <a:gd name="T0" fmla="*/ 4 w 23"/>
                <a:gd name="T1" fmla="*/ 24 h 24"/>
                <a:gd name="T2" fmla="*/ 0 w 23"/>
                <a:gd name="T3" fmla="*/ 20 h 24"/>
                <a:gd name="T4" fmla="*/ 19 w 23"/>
                <a:gd name="T5" fmla="*/ 0 h 24"/>
                <a:gd name="T6" fmla="*/ 23 w 23"/>
                <a:gd name="T7" fmla="*/ 4 h 24"/>
                <a:gd name="T8" fmla="*/ 19 w 23"/>
                <a:gd name="T9" fmla="*/ 8 h 24"/>
                <a:gd name="T10" fmla="*/ 8 w 23"/>
                <a:gd name="T11" fmla="*/ 20 h 24"/>
                <a:gd name="T12" fmla="*/ 4 w 23"/>
                <a:gd name="T13" fmla="*/ 24 h 24"/>
              </a:gdLst>
              <a:ahLst/>
              <a:cxnLst>
                <a:cxn ang="0">
                  <a:pos x="T0" y="T1"/>
                </a:cxn>
                <a:cxn ang="0">
                  <a:pos x="T2" y="T3"/>
                </a:cxn>
                <a:cxn ang="0">
                  <a:pos x="T4" y="T5"/>
                </a:cxn>
                <a:cxn ang="0">
                  <a:pos x="T6" y="T7"/>
                </a:cxn>
                <a:cxn ang="0">
                  <a:pos x="T8" y="T9"/>
                </a:cxn>
                <a:cxn ang="0">
                  <a:pos x="T10" y="T11"/>
                </a:cxn>
                <a:cxn ang="0">
                  <a:pos x="T12" y="T13"/>
                </a:cxn>
              </a:cxnLst>
              <a:rect l="0" t="0" r="r" b="b"/>
              <a:pathLst>
                <a:path w="23" h="24">
                  <a:moveTo>
                    <a:pt x="4" y="24"/>
                  </a:moveTo>
                  <a:cubicBezTo>
                    <a:pt x="1" y="24"/>
                    <a:pt x="0" y="22"/>
                    <a:pt x="0" y="20"/>
                  </a:cubicBezTo>
                  <a:cubicBezTo>
                    <a:pt x="0" y="9"/>
                    <a:pt x="8" y="0"/>
                    <a:pt x="19" y="0"/>
                  </a:cubicBezTo>
                  <a:cubicBezTo>
                    <a:pt x="21" y="0"/>
                    <a:pt x="23" y="2"/>
                    <a:pt x="23" y="4"/>
                  </a:cubicBezTo>
                  <a:cubicBezTo>
                    <a:pt x="23" y="7"/>
                    <a:pt x="21" y="8"/>
                    <a:pt x="19" y="8"/>
                  </a:cubicBezTo>
                  <a:cubicBezTo>
                    <a:pt x="13" y="8"/>
                    <a:pt x="8" y="14"/>
                    <a:pt x="8" y="20"/>
                  </a:cubicBezTo>
                  <a:cubicBezTo>
                    <a:pt x="8" y="22"/>
                    <a:pt x="6" y="24"/>
                    <a:pt x="4" y="24"/>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6" name="Freeform 154"/>
            <p:cNvSpPr/>
            <p:nvPr/>
          </p:nvSpPr>
          <p:spPr bwMode="auto">
            <a:xfrm>
              <a:off x="7556596" y="999087"/>
              <a:ext cx="248967" cy="245135"/>
            </a:xfrm>
            <a:custGeom>
              <a:avLst/>
              <a:gdLst>
                <a:gd name="T0" fmla="*/ 45 w 69"/>
                <a:gd name="T1" fmla="*/ 40 h 68"/>
                <a:gd name="T2" fmla="*/ 69 w 69"/>
                <a:gd name="T3" fmla="*/ 34 h 68"/>
                <a:gd name="T4" fmla="*/ 45 w 69"/>
                <a:gd name="T5" fmla="*/ 28 h 68"/>
                <a:gd name="T6" fmla="*/ 45 w 69"/>
                <a:gd name="T7" fmla="*/ 28 h 68"/>
                <a:gd name="T8" fmla="*/ 45 w 69"/>
                <a:gd name="T9" fmla="*/ 28 h 68"/>
                <a:gd name="T10" fmla="*/ 40 w 69"/>
                <a:gd name="T11" fmla="*/ 24 h 68"/>
                <a:gd name="T12" fmla="*/ 34 w 69"/>
                <a:gd name="T13" fmla="*/ 0 h 68"/>
                <a:gd name="T14" fmla="*/ 28 w 69"/>
                <a:gd name="T15" fmla="*/ 24 h 68"/>
                <a:gd name="T16" fmla="*/ 28 w 69"/>
                <a:gd name="T17" fmla="*/ 24 h 68"/>
                <a:gd name="T18" fmla="*/ 28 w 69"/>
                <a:gd name="T19" fmla="*/ 24 h 68"/>
                <a:gd name="T20" fmla="*/ 24 w 69"/>
                <a:gd name="T21" fmla="*/ 28 h 68"/>
                <a:gd name="T22" fmla="*/ 24 w 69"/>
                <a:gd name="T23" fmla="*/ 28 h 68"/>
                <a:gd name="T24" fmla="*/ 24 w 69"/>
                <a:gd name="T25" fmla="*/ 28 h 68"/>
                <a:gd name="T26" fmla="*/ 0 w 69"/>
                <a:gd name="T27" fmla="*/ 34 h 68"/>
                <a:gd name="T28" fmla="*/ 24 w 69"/>
                <a:gd name="T29" fmla="*/ 40 h 68"/>
                <a:gd name="T30" fmla="*/ 28 w 69"/>
                <a:gd name="T31" fmla="*/ 45 h 68"/>
                <a:gd name="T32" fmla="*/ 28 w 69"/>
                <a:gd name="T33" fmla="*/ 45 h 68"/>
                <a:gd name="T34" fmla="*/ 28 w 69"/>
                <a:gd name="T35" fmla="*/ 45 h 68"/>
                <a:gd name="T36" fmla="*/ 34 w 69"/>
                <a:gd name="T37" fmla="*/ 68 h 68"/>
                <a:gd name="T38" fmla="*/ 40 w 69"/>
                <a:gd name="T39" fmla="*/ 45 h 68"/>
                <a:gd name="T40" fmla="*/ 45 w 69"/>
                <a:gd name="T41" fmla="*/ 4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9" h="68">
                  <a:moveTo>
                    <a:pt x="45" y="40"/>
                  </a:moveTo>
                  <a:cubicBezTo>
                    <a:pt x="69" y="34"/>
                    <a:pt x="69" y="34"/>
                    <a:pt x="69" y="34"/>
                  </a:cubicBezTo>
                  <a:cubicBezTo>
                    <a:pt x="45" y="28"/>
                    <a:pt x="45" y="28"/>
                    <a:pt x="45" y="28"/>
                  </a:cubicBezTo>
                  <a:cubicBezTo>
                    <a:pt x="45" y="28"/>
                    <a:pt x="45" y="28"/>
                    <a:pt x="45" y="28"/>
                  </a:cubicBezTo>
                  <a:cubicBezTo>
                    <a:pt x="45" y="28"/>
                    <a:pt x="45" y="28"/>
                    <a:pt x="45" y="28"/>
                  </a:cubicBezTo>
                  <a:cubicBezTo>
                    <a:pt x="43" y="28"/>
                    <a:pt x="41" y="26"/>
                    <a:pt x="40" y="24"/>
                  </a:cubicBezTo>
                  <a:cubicBezTo>
                    <a:pt x="34" y="0"/>
                    <a:pt x="34" y="0"/>
                    <a:pt x="34" y="0"/>
                  </a:cubicBezTo>
                  <a:cubicBezTo>
                    <a:pt x="28" y="24"/>
                    <a:pt x="28" y="24"/>
                    <a:pt x="28" y="24"/>
                  </a:cubicBezTo>
                  <a:cubicBezTo>
                    <a:pt x="28" y="24"/>
                    <a:pt x="28" y="24"/>
                    <a:pt x="28" y="24"/>
                  </a:cubicBezTo>
                  <a:cubicBezTo>
                    <a:pt x="28" y="24"/>
                    <a:pt x="28" y="24"/>
                    <a:pt x="28" y="24"/>
                  </a:cubicBezTo>
                  <a:cubicBezTo>
                    <a:pt x="28" y="26"/>
                    <a:pt x="26" y="28"/>
                    <a:pt x="24" y="28"/>
                  </a:cubicBezTo>
                  <a:cubicBezTo>
                    <a:pt x="24" y="28"/>
                    <a:pt x="24" y="28"/>
                    <a:pt x="24" y="28"/>
                  </a:cubicBezTo>
                  <a:cubicBezTo>
                    <a:pt x="24" y="28"/>
                    <a:pt x="24" y="28"/>
                    <a:pt x="24" y="28"/>
                  </a:cubicBezTo>
                  <a:cubicBezTo>
                    <a:pt x="0" y="34"/>
                    <a:pt x="0" y="34"/>
                    <a:pt x="0" y="34"/>
                  </a:cubicBezTo>
                  <a:cubicBezTo>
                    <a:pt x="24" y="40"/>
                    <a:pt x="24" y="40"/>
                    <a:pt x="24" y="40"/>
                  </a:cubicBezTo>
                  <a:cubicBezTo>
                    <a:pt x="26" y="41"/>
                    <a:pt x="28" y="42"/>
                    <a:pt x="28" y="45"/>
                  </a:cubicBezTo>
                  <a:cubicBezTo>
                    <a:pt x="28" y="45"/>
                    <a:pt x="28" y="45"/>
                    <a:pt x="28" y="45"/>
                  </a:cubicBezTo>
                  <a:cubicBezTo>
                    <a:pt x="28" y="45"/>
                    <a:pt x="28" y="45"/>
                    <a:pt x="28" y="45"/>
                  </a:cubicBezTo>
                  <a:cubicBezTo>
                    <a:pt x="34" y="68"/>
                    <a:pt x="34" y="68"/>
                    <a:pt x="34" y="68"/>
                  </a:cubicBezTo>
                  <a:cubicBezTo>
                    <a:pt x="40" y="45"/>
                    <a:pt x="40" y="45"/>
                    <a:pt x="40" y="45"/>
                  </a:cubicBezTo>
                  <a:cubicBezTo>
                    <a:pt x="41" y="42"/>
                    <a:pt x="43" y="41"/>
                    <a:pt x="45" y="40"/>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7" name="Freeform 155"/>
            <p:cNvSpPr/>
            <p:nvPr/>
          </p:nvSpPr>
          <p:spPr bwMode="auto">
            <a:xfrm>
              <a:off x="6551994" y="1905386"/>
              <a:ext cx="186563" cy="186554"/>
            </a:xfrm>
            <a:custGeom>
              <a:avLst/>
              <a:gdLst>
                <a:gd name="T0" fmla="*/ 25 w 39"/>
                <a:gd name="T1" fmla="*/ 23 h 39"/>
                <a:gd name="T2" fmla="*/ 39 w 39"/>
                <a:gd name="T3" fmla="*/ 19 h 39"/>
                <a:gd name="T4" fmla="*/ 25 w 39"/>
                <a:gd name="T5" fmla="*/ 16 h 39"/>
                <a:gd name="T6" fmla="*/ 25 w 39"/>
                <a:gd name="T7" fmla="*/ 16 h 39"/>
                <a:gd name="T8" fmla="*/ 25 w 39"/>
                <a:gd name="T9" fmla="*/ 16 h 39"/>
                <a:gd name="T10" fmla="*/ 23 w 39"/>
                <a:gd name="T11" fmla="*/ 13 h 39"/>
                <a:gd name="T12" fmla="*/ 19 w 39"/>
                <a:gd name="T13" fmla="*/ 0 h 39"/>
                <a:gd name="T14" fmla="*/ 16 w 39"/>
                <a:gd name="T15" fmla="*/ 13 h 39"/>
                <a:gd name="T16" fmla="*/ 16 w 39"/>
                <a:gd name="T17" fmla="*/ 13 h 39"/>
                <a:gd name="T18" fmla="*/ 16 w 39"/>
                <a:gd name="T19" fmla="*/ 13 h 39"/>
                <a:gd name="T20" fmla="*/ 13 w 39"/>
                <a:gd name="T21" fmla="*/ 16 h 39"/>
                <a:gd name="T22" fmla="*/ 13 w 39"/>
                <a:gd name="T23" fmla="*/ 16 h 39"/>
                <a:gd name="T24" fmla="*/ 13 w 39"/>
                <a:gd name="T25" fmla="*/ 16 h 39"/>
                <a:gd name="T26" fmla="*/ 0 w 39"/>
                <a:gd name="T27" fmla="*/ 19 h 39"/>
                <a:gd name="T28" fmla="*/ 13 w 39"/>
                <a:gd name="T29" fmla="*/ 23 h 39"/>
                <a:gd name="T30" fmla="*/ 16 w 39"/>
                <a:gd name="T31" fmla="*/ 25 h 39"/>
                <a:gd name="T32" fmla="*/ 16 w 39"/>
                <a:gd name="T33" fmla="*/ 25 h 39"/>
                <a:gd name="T34" fmla="*/ 16 w 39"/>
                <a:gd name="T35" fmla="*/ 25 h 39"/>
                <a:gd name="T36" fmla="*/ 19 w 39"/>
                <a:gd name="T37" fmla="*/ 39 h 39"/>
                <a:gd name="T38" fmla="*/ 23 w 39"/>
                <a:gd name="T39" fmla="*/ 25 h 39"/>
                <a:gd name="T40" fmla="*/ 25 w 39"/>
                <a:gd name="T41" fmla="*/ 23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 h="39">
                  <a:moveTo>
                    <a:pt x="25" y="23"/>
                  </a:moveTo>
                  <a:cubicBezTo>
                    <a:pt x="39" y="19"/>
                    <a:pt x="39" y="19"/>
                    <a:pt x="39" y="19"/>
                  </a:cubicBezTo>
                  <a:cubicBezTo>
                    <a:pt x="25" y="16"/>
                    <a:pt x="25" y="16"/>
                    <a:pt x="25" y="16"/>
                  </a:cubicBezTo>
                  <a:cubicBezTo>
                    <a:pt x="25" y="16"/>
                    <a:pt x="25" y="16"/>
                    <a:pt x="25" y="16"/>
                  </a:cubicBezTo>
                  <a:cubicBezTo>
                    <a:pt x="25" y="16"/>
                    <a:pt x="25" y="16"/>
                    <a:pt x="25" y="16"/>
                  </a:cubicBezTo>
                  <a:cubicBezTo>
                    <a:pt x="24" y="15"/>
                    <a:pt x="23" y="14"/>
                    <a:pt x="23" y="13"/>
                  </a:cubicBezTo>
                  <a:cubicBezTo>
                    <a:pt x="19" y="0"/>
                    <a:pt x="19" y="0"/>
                    <a:pt x="19" y="0"/>
                  </a:cubicBezTo>
                  <a:cubicBezTo>
                    <a:pt x="16" y="13"/>
                    <a:pt x="16" y="13"/>
                    <a:pt x="16" y="13"/>
                  </a:cubicBezTo>
                  <a:cubicBezTo>
                    <a:pt x="16" y="13"/>
                    <a:pt x="16" y="13"/>
                    <a:pt x="16" y="13"/>
                  </a:cubicBezTo>
                  <a:cubicBezTo>
                    <a:pt x="16" y="13"/>
                    <a:pt x="16" y="13"/>
                    <a:pt x="16" y="13"/>
                  </a:cubicBezTo>
                  <a:cubicBezTo>
                    <a:pt x="15" y="14"/>
                    <a:pt x="14" y="15"/>
                    <a:pt x="13" y="16"/>
                  </a:cubicBezTo>
                  <a:cubicBezTo>
                    <a:pt x="13" y="16"/>
                    <a:pt x="13" y="16"/>
                    <a:pt x="13" y="16"/>
                  </a:cubicBezTo>
                  <a:cubicBezTo>
                    <a:pt x="13" y="16"/>
                    <a:pt x="13" y="16"/>
                    <a:pt x="13" y="16"/>
                  </a:cubicBezTo>
                  <a:cubicBezTo>
                    <a:pt x="0" y="19"/>
                    <a:pt x="0" y="19"/>
                    <a:pt x="0" y="19"/>
                  </a:cubicBezTo>
                  <a:cubicBezTo>
                    <a:pt x="13" y="23"/>
                    <a:pt x="13" y="23"/>
                    <a:pt x="13" y="23"/>
                  </a:cubicBezTo>
                  <a:cubicBezTo>
                    <a:pt x="14" y="23"/>
                    <a:pt x="15" y="24"/>
                    <a:pt x="16" y="25"/>
                  </a:cubicBezTo>
                  <a:cubicBezTo>
                    <a:pt x="16" y="25"/>
                    <a:pt x="16" y="25"/>
                    <a:pt x="16" y="25"/>
                  </a:cubicBezTo>
                  <a:cubicBezTo>
                    <a:pt x="16" y="25"/>
                    <a:pt x="16" y="25"/>
                    <a:pt x="16" y="25"/>
                  </a:cubicBezTo>
                  <a:cubicBezTo>
                    <a:pt x="19" y="39"/>
                    <a:pt x="19" y="39"/>
                    <a:pt x="19" y="39"/>
                  </a:cubicBezTo>
                  <a:cubicBezTo>
                    <a:pt x="23" y="25"/>
                    <a:pt x="23" y="25"/>
                    <a:pt x="23" y="25"/>
                  </a:cubicBezTo>
                  <a:cubicBezTo>
                    <a:pt x="23" y="24"/>
                    <a:pt x="24" y="23"/>
                    <a:pt x="25" y="23"/>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8" name="Freeform 156"/>
            <p:cNvSpPr/>
            <p:nvPr/>
          </p:nvSpPr>
          <p:spPr bwMode="auto">
            <a:xfrm>
              <a:off x="7127792" y="953538"/>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9" name="Freeform 157"/>
            <p:cNvSpPr/>
            <p:nvPr/>
          </p:nvSpPr>
          <p:spPr bwMode="auto">
            <a:xfrm>
              <a:off x="5824844" y="878619"/>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30" name="Freeform 158"/>
            <p:cNvSpPr/>
            <p:nvPr/>
          </p:nvSpPr>
          <p:spPr bwMode="auto">
            <a:xfrm>
              <a:off x="7511173" y="1631950"/>
              <a:ext cx="189079" cy="191599"/>
            </a:xfrm>
            <a:custGeom>
              <a:avLst/>
              <a:gdLst>
                <a:gd name="T0" fmla="*/ 26 w 40"/>
                <a:gd name="T1" fmla="*/ 23 h 40"/>
                <a:gd name="T2" fmla="*/ 40 w 40"/>
                <a:gd name="T3" fmla="*/ 20 h 40"/>
                <a:gd name="T4" fmla="*/ 26 w 40"/>
                <a:gd name="T5" fmla="*/ 16 h 40"/>
                <a:gd name="T6" fmla="*/ 26 w 40"/>
                <a:gd name="T7" fmla="*/ 16 h 40"/>
                <a:gd name="T8" fmla="*/ 26 w 40"/>
                <a:gd name="T9" fmla="*/ 16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6 h 40"/>
                <a:gd name="T22" fmla="*/ 14 w 40"/>
                <a:gd name="T23" fmla="*/ 16 h 40"/>
                <a:gd name="T24" fmla="*/ 14 w 40"/>
                <a:gd name="T25" fmla="*/ 16 h 40"/>
                <a:gd name="T26" fmla="*/ 0 w 40"/>
                <a:gd name="T27" fmla="*/ 20 h 40"/>
                <a:gd name="T28" fmla="*/ 14 w 40"/>
                <a:gd name="T29" fmla="*/ 23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3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3"/>
                  </a:moveTo>
                  <a:cubicBezTo>
                    <a:pt x="40" y="20"/>
                    <a:pt x="40" y="20"/>
                    <a:pt x="40" y="20"/>
                  </a:cubicBezTo>
                  <a:cubicBezTo>
                    <a:pt x="26" y="16"/>
                    <a:pt x="26" y="16"/>
                    <a:pt x="26" y="16"/>
                  </a:cubicBezTo>
                  <a:cubicBezTo>
                    <a:pt x="26" y="16"/>
                    <a:pt x="26" y="16"/>
                    <a:pt x="26" y="16"/>
                  </a:cubicBezTo>
                  <a:cubicBezTo>
                    <a:pt x="26" y="16"/>
                    <a:pt x="26" y="16"/>
                    <a:pt x="26" y="16"/>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6"/>
                  </a:cubicBezTo>
                  <a:cubicBezTo>
                    <a:pt x="14" y="16"/>
                    <a:pt x="14" y="16"/>
                    <a:pt x="14" y="16"/>
                  </a:cubicBezTo>
                  <a:cubicBezTo>
                    <a:pt x="14" y="16"/>
                    <a:pt x="14" y="16"/>
                    <a:pt x="14" y="16"/>
                  </a:cubicBezTo>
                  <a:cubicBezTo>
                    <a:pt x="0" y="20"/>
                    <a:pt x="0" y="20"/>
                    <a:pt x="0" y="20"/>
                  </a:cubicBezTo>
                  <a:cubicBezTo>
                    <a:pt x="14" y="23"/>
                    <a:pt x="14" y="23"/>
                    <a:pt x="14" y="23"/>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3"/>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grpSp>
      <p:sp>
        <p:nvSpPr>
          <p:cNvPr id="78" name="矩形 77">
            <a:extLst>
              <a:ext uri="{FF2B5EF4-FFF2-40B4-BE49-F238E27FC236}">
                <a16:creationId xmlns:a16="http://schemas.microsoft.com/office/drawing/2014/main" id="{D9B3C2D1-1A88-4278-8391-1005BB0356C6}"/>
              </a:ext>
            </a:extLst>
          </p:cNvPr>
          <p:cNvSpPr/>
          <p:nvPr/>
        </p:nvSpPr>
        <p:spPr>
          <a:xfrm>
            <a:off x="571768" y="1319531"/>
            <a:ext cx="11424663" cy="1895455"/>
          </a:xfrm>
          <a:prstGeom prst="rect">
            <a:avLst/>
          </a:prstGeom>
        </p:spPr>
        <p:txBody>
          <a:bodyPr wrap="square">
            <a:spAutoFit/>
          </a:bodyPr>
          <a:lstStyle/>
          <a:p>
            <a:pPr marL="342900" indent="-3429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超車頻率可用於衡量駕駛員的超車需求（</a:t>
            </a:r>
            <a:r>
              <a:rPr lang="en-US" altLang="zh-TW" sz="2400" dirty="0" err="1">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Hegeman</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 et al. 2007</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交通密度對超車頻率有顯著影響（</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χ2 (2) = 16.23, p&lt;0.01</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），其中密度</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3</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的超車頻率最高，其次是密度</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2</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和密度</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1 </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。此外，左右超車頻率無顯著差異（</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z = -0.58</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p = 0.559</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CN"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cxnSp>
        <p:nvCxnSpPr>
          <p:cNvPr id="76" name="直接连接符 3">
            <a:extLst>
              <a:ext uri="{FF2B5EF4-FFF2-40B4-BE49-F238E27FC236}">
                <a16:creationId xmlns:a16="http://schemas.microsoft.com/office/drawing/2014/main" id="{5F86A928-3C8C-4CBD-A87A-3B47C4E317FC}"/>
              </a:ext>
            </a:extLst>
          </p:cNvPr>
          <p:cNvCxnSpPr/>
          <p:nvPr/>
        </p:nvCxnSpPr>
        <p:spPr>
          <a:xfrm>
            <a:off x="382898" y="3922214"/>
            <a:ext cx="11537937" cy="0"/>
          </a:xfrm>
          <a:prstGeom prst="line">
            <a:avLst/>
          </a:prstGeom>
          <a:ln w="25400" cap="rnd">
            <a:solidFill>
              <a:srgbClr val="5E126B"/>
            </a:solidFill>
            <a:round/>
          </a:ln>
        </p:spPr>
        <p:style>
          <a:lnRef idx="1">
            <a:schemeClr val="accent1"/>
          </a:lnRef>
          <a:fillRef idx="0">
            <a:schemeClr val="accent1"/>
          </a:fillRef>
          <a:effectRef idx="0">
            <a:schemeClr val="accent1"/>
          </a:effectRef>
          <a:fontRef idx="minor">
            <a:schemeClr val="tx1"/>
          </a:fontRef>
        </p:style>
      </p:cxnSp>
      <p:sp>
        <p:nvSpPr>
          <p:cNvPr id="77" name="矩形 76">
            <a:extLst>
              <a:ext uri="{FF2B5EF4-FFF2-40B4-BE49-F238E27FC236}">
                <a16:creationId xmlns:a16="http://schemas.microsoft.com/office/drawing/2014/main" id="{CF36F307-02DD-4CE8-BD6B-A264C6C5A69E}"/>
              </a:ext>
            </a:extLst>
          </p:cNvPr>
          <p:cNvSpPr/>
          <p:nvPr/>
        </p:nvSpPr>
        <p:spPr>
          <a:xfrm>
            <a:off x="576828" y="4227331"/>
            <a:ext cx="11424663" cy="972126"/>
          </a:xfrm>
          <a:prstGeom prst="rect">
            <a:avLst/>
          </a:prstGeom>
        </p:spPr>
        <p:txBody>
          <a:bodyPr wrap="square">
            <a:spAutoFit/>
          </a:bodyPr>
          <a:lstStyle/>
          <a:p>
            <a:pPr marL="342900" indent="-3429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不同交通密度下超車時長無顯著差異（</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F=0.13</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p=0.880</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）。但考慮超車方向時，左側超車時長明顯長於右側超車時長（</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z = -3.59</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p&lt;0.01</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p>
        </p:txBody>
      </p:sp>
      <p:sp>
        <p:nvSpPr>
          <p:cNvPr id="79" name="TextBox 3">
            <a:extLst>
              <a:ext uri="{FF2B5EF4-FFF2-40B4-BE49-F238E27FC236}">
                <a16:creationId xmlns:a16="http://schemas.microsoft.com/office/drawing/2014/main" id="{CD34BBEC-FD79-489F-B7C6-3351BE0FDEA8}"/>
              </a:ext>
            </a:extLst>
          </p:cNvPr>
          <p:cNvSpPr txBox="1"/>
          <p:nvPr/>
        </p:nvSpPr>
        <p:spPr>
          <a:xfrm>
            <a:off x="663164" y="3043988"/>
            <a:ext cx="6950260" cy="821572"/>
          </a:xfrm>
          <a:prstGeom prst="rect">
            <a:avLst/>
          </a:prstGeom>
          <a:noFill/>
        </p:spPr>
        <p:txBody>
          <a:bodyPr wrap="square" rtlCol="0">
            <a:spAutoFit/>
          </a:bodyPr>
          <a:lstStyle/>
          <a:p>
            <a:pPr>
              <a:lnSpc>
                <a:spcPct val="150000"/>
              </a:lnSpc>
            </a:pPr>
            <a:r>
              <a:rPr lang="zh-TW" altLang="en-US" sz="3600" b="1" dirty="0">
                <a:ln w="6350">
                  <a:noFill/>
                </a:ln>
                <a:solidFill>
                  <a:schemeClr val="tx2">
                    <a:lumMod val="95000"/>
                    <a:lumOff val="5000"/>
                  </a:schemeClr>
                </a:solidFill>
                <a:latin typeface="微軟正黑體" panose="020B0604030504040204" pitchFamily="34" charset="-120"/>
                <a:ea typeface="微軟正黑體" panose="020B0604030504040204" pitchFamily="34" charset="-120"/>
              </a:rPr>
              <a:t>結果</a:t>
            </a:r>
            <a:r>
              <a:rPr lang="en-US" altLang="zh-TW" sz="3600" b="1" dirty="0">
                <a:ln w="6350">
                  <a:noFill/>
                </a:ln>
                <a:solidFill>
                  <a:schemeClr val="tx2">
                    <a:lumMod val="95000"/>
                    <a:lumOff val="5000"/>
                  </a:schemeClr>
                </a:solidFill>
                <a:latin typeface="微軟正黑體" panose="020B0604030504040204" pitchFamily="34" charset="-120"/>
                <a:ea typeface="微軟正黑體" panose="020B0604030504040204" pitchFamily="34" charset="-120"/>
              </a:rPr>
              <a:t>-</a:t>
            </a:r>
            <a:r>
              <a:rPr lang="zh-TW" altLang="en-US" sz="3600" b="1" dirty="0">
                <a:ln w="6350">
                  <a:noFill/>
                </a:ln>
                <a:solidFill>
                  <a:schemeClr val="tx2">
                    <a:lumMod val="95000"/>
                    <a:lumOff val="5000"/>
                  </a:schemeClr>
                </a:solidFill>
                <a:latin typeface="微軟正黑體" panose="020B0604030504040204" pitchFamily="34" charset="-120"/>
                <a:ea typeface="微軟正黑體" panose="020B0604030504040204" pitchFamily="34" charset="-120"/>
              </a:rPr>
              <a:t>超車時間</a:t>
            </a:r>
            <a:endParaRPr lang="en-US" altLang="zh-CN" sz="3600" b="1" dirty="0">
              <a:ln w="6350">
                <a:noFill/>
              </a:ln>
              <a:solidFill>
                <a:schemeClr val="tx2">
                  <a:lumMod val="95000"/>
                  <a:lumOff val="5000"/>
                </a:scheme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6041742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571769" y="219396"/>
            <a:ext cx="6950260" cy="821572"/>
          </a:xfrm>
          <a:prstGeom prst="rect">
            <a:avLst/>
          </a:prstGeom>
          <a:noFill/>
        </p:spPr>
        <p:txBody>
          <a:bodyPr wrap="square" rtlCol="0">
            <a:spAutoFit/>
          </a:bodyPr>
          <a:lstStyle/>
          <a:p>
            <a:pPr>
              <a:lnSpc>
                <a:spcPct val="150000"/>
              </a:lnSpc>
            </a:pPr>
            <a:r>
              <a:rPr lang="zh-TW" altLang="en-US" sz="3600" b="1" dirty="0">
                <a:ln w="6350">
                  <a:noFill/>
                </a:ln>
                <a:solidFill>
                  <a:schemeClr val="tx2">
                    <a:lumMod val="95000"/>
                    <a:lumOff val="5000"/>
                  </a:schemeClr>
                </a:solidFill>
                <a:latin typeface="微軟正黑體" panose="020B0604030504040204" pitchFamily="34" charset="-120"/>
                <a:ea typeface="微軟正黑體" panose="020B0604030504040204" pitchFamily="34" charset="-120"/>
              </a:rPr>
              <a:t>結果</a:t>
            </a:r>
            <a:r>
              <a:rPr lang="en-US" altLang="zh-TW" sz="3600" b="1" dirty="0">
                <a:ln w="6350">
                  <a:noFill/>
                </a:ln>
                <a:solidFill>
                  <a:schemeClr val="tx2">
                    <a:lumMod val="95000"/>
                    <a:lumOff val="5000"/>
                  </a:schemeClr>
                </a:solidFill>
                <a:latin typeface="微軟正黑體" panose="020B0604030504040204" pitchFamily="34" charset="-120"/>
                <a:ea typeface="微軟正黑體" panose="020B0604030504040204" pitchFamily="34" charset="-120"/>
              </a:rPr>
              <a:t>-</a:t>
            </a:r>
            <a:r>
              <a:rPr lang="zh-TW" altLang="en-US" sz="3600" b="1" dirty="0">
                <a:ln w="6350">
                  <a:noFill/>
                </a:ln>
                <a:solidFill>
                  <a:schemeClr val="tx2">
                    <a:lumMod val="95000"/>
                    <a:lumOff val="5000"/>
                  </a:schemeClr>
                </a:solidFill>
                <a:latin typeface="微軟正黑體" panose="020B0604030504040204" pitchFamily="34" charset="-120"/>
                <a:ea typeface="微軟正黑體" panose="020B0604030504040204" pitchFamily="34" charset="-120"/>
              </a:rPr>
              <a:t>初始超車距離和車頭時距</a:t>
            </a:r>
            <a:endParaRPr lang="en-US" altLang="zh-CN" sz="3600" b="1" dirty="0">
              <a:ln w="6350">
                <a:noFill/>
              </a:ln>
              <a:solidFill>
                <a:schemeClr val="tx2">
                  <a:lumMod val="95000"/>
                  <a:lumOff val="5000"/>
                </a:schemeClr>
              </a:solidFill>
              <a:latin typeface="微軟正黑體" panose="020B0604030504040204" pitchFamily="34" charset="-120"/>
              <a:ea typeface="微軟正黑體" panose="020B0604030504040204" pitchFamily="34" charset="-120"/>
            </a:endParaRPr>
          </a:p>
        </p:txBody>
      </p:sp>
      <p:cxnSp>
        <p:nvCxnSpPr>
          <p:cNvPr id="4" name="直接连接符 3"/>
          <p:cNvCxnSpPr/>
          <p:nvPr/>
        </p:nvCxnSpPr>
        <p:spPr>
          <a:xfrm>
            <a:off x="377838" y="1042122"/>
            <a:ext cx="11537937" cy="0"/>
          </a:xfrm>
          <a:prstGeom prst="line">
            <a:avLst/>
          </a:prstGeom>
          <a:ln w="25400" cap="rnd">
            <a:solidFill>
              <a:srgbClr val="5E126B"/>
            </a:solidFill>
            <a:round/>
          </a:ln>
        </p:spPr>
        <p:style>
          <a:lnRef idx="1">
            <a:schemeClr val="accent1"/>
          </a:lnRef>
          <a:fillRef idx="0">
            <a:schemeClr val="accent1"/>
          </a:fillRef>
          <a:effectRef idx="0">
            <a:schemeClr val="accent1"/>
          </a:effectRef>
          <a:fontRef idx="minor">
            <a:schemeClr val="tx1"/>
          </a:fontRef>
        </p:style>
      </p:cxnSp>
      <p:grpSp>
        <p:nvGrpSpPr>
          <p:cNvPr id="222" name="组合 221"/>
          <p:cNvGrpSpPr/>
          <p:nvPr/>
        </p:nvGrpSpPr>
        <p:grpSpPr>
          <a:xfrm>
            <a:off x="11030961" y="-107175"/>
            <a:ext cx="1358704" cy="1319366"/>
            <a:chOff x="4795838" y="385763"/>
            <a:chExt cx="3009725" cy="2922587"/>
          </a:xfrm>
        </p:grpSpPr>
        <p:sp>
          <p:nvSpPr>
            <p:cNvPr id="263" name="Oval 91"/>
            <p:cNvSpPr>
              <a:spLocks noChangeArrowheads="1"/>
            </p:cNvSpPr>
            <p:nvPr/>
          </p:nvSpPr>
          <p:spPr bwMode="auto">
            <a:xfrm>
              <a:off x="4816476" y="727075"/>
              <a:ext cx="2555875" cy="2557462"/>
            </a:xfrm>
            <a:prstGeom prst="ellipse">
              <a:avLst/>
            </a:pr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4" name="Freeform 92"/>
            <p:cNvSpPr>
              <a:spLocks noEditPoints="1"/>
            </p:cNvSpPr>
            <p:nvPr/>
          </p:nvSpPr>
          <p:spPr bwMode="auto">
            <a:xfrm>
              <a:off x="4795838" y="703263"/>
              <a:ext cx="2603500" cy="2605087"/>
            </a:xfrm>
            <a:custGeom>
              <a:avLst/>
              <a:gdLst>
                <a:gd name="T0" fmla="*/ 436 w 872"/>
                <a:gd name="T1" fmla="*/ 872 h 872"/>
                <a:gd name="T2" fmla="*/ 0 w 872"/>
                <a:gd name="T3" fmla="*/ 436 h 872"/>
                <a:gd name="T4" fmla="*/ 436 w 872"/>
                <a:gd name="T5" fmla="*/ 0 h 872"/>
                <a:gd name="T6" fmla="*/ 872 w 872"/>
                <a:gd name="T7" fmla="*/ 436 h 872"/>
                <a:gd name="T8" fmla="*/ 436 w 872"/>
                <a:gd name="T9" fmla="*/ 872 h 872"/>
                <a:gd name="T10" fmla="*/ 436 w 872"/>
                <a:gd name="T11" fmla="*/ 16 h 872"/>
                <a:gd name="T12" fmla="*/ 16 w 872"/>
                <a:gd name="T13" fmla="*/ 436 h 872"/>
                <a:gd name="T14" fmla="*/ 436 w 872"/>
                <a:gd name="T15" fmla="*/ 856 h 872"/>
                <a:gd name="T16" fmla="*/ 856 w 872"/>
                <a:gd name="T17" fmla="*/ 436 h 872"/>
                <a:gd name="T18" fmla="*/ 436 w 872"/>
                <a:gd name="T19" fmla="*/ 16 h 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72" h="872">
                  <a:moveTo>
                    <a:pt x="436" y="872"/>
                  </a:moveTo>
                  <a:cubicBezTo>
                    <a:pt x="195" y="872"/>
                    <a:pt x="0" y="676"/>
                    <a:pt x="0" y="436"/>
                  </a:cubicBezTo>
                  <a:cubicBezTo>
                    <a:pt x="0" y="195"/>
                    <a:pt x="195" y="0"/>
                    <a:pt x="436" y="0"/>
                  </a:cubicBezTo>
                  <a:cubicBezTo>
                    <a:pt x="676" y="0"/>
                    <a:pt x="872" y="195"/>
                    <a:pt x="872" y="436"/>
                  </a:cubicBezTo>
                  <a:cubicBezTo>
                    <a:pt x="872" y="676"/>
                    <a:pt x="676" y="872"/>
                    <a:pt x="436" y="872"/>
                  </a:cubicBezTo>
                  <a:close/>
                  <a:moveTo>
                    <a:pt x="436" y="16"/>
                  </a:moveTo>
                  <a:cubicBezTo>
                    <a:pt x="204" y="16"/>
                    <a:pt x="16" y="204"/>
                    <a:pt x="16" y="436"/>
                  </a:cubicBezTo>
                  <a:cubicBezTo>
                    <a:pt x="16" y="667"/>
                    <a:pt x="204" y="856"/>
                    <a:pt x="436" y="856"/>
                  </a:cubicBezTo>
                  <a:cubicBezTo>
                    <a:pt x="667" y="856"/>
                    <a:pt x="856" y="667"/>
                    <a:pt x="856" y="436"/>
                  </a:cubicBezTo>
                  <a:cubicBezTo>
                    <a:pt x="856" y="204"/>
                    <a:pt x="667" y="16"/>
                    <a:pt x="436" y="16"/>
                  </a:cubicBezTo>
                  <a:close/>
                </a:path>
              </a:pathLst>
            </a:custGeom>
            <a:solidFill>
              <a:srgbClr val="5E126B"/>
            </a:solidFill>
            <a:ln w="3175">
              <a:noFill/>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5" name="Freeform 93"/>
            <p:cNvSpPr/>
            <p:nvPr/>
          </p:nvSpPr>
          <p:spPr bwMode="auto">
            <a:xfrm>
              <a:off x="5154613" y="2867025"/>
              <a:ext cx="1882775" cy="417512"/>
            </a:xfrm>
            <a:custGeom>
              <a:avLst/>
              <a:gdLst>
                <a:gd name="T0" fmla="*/ 0 w 631"/>
                <a:gd name="T1" fmla="*/ 0 h 140"/>
                <a:gd name="T2" fmla="*/ 315 w 631"/>
                <a:gd name="T3" fmla="*/ 140 h 140"/>
                <a:gd name="T4" fmla="*/ 631 w 631"/>
                <a:gd name="T5" fmla="*/ 0 h 140"/>
                <a:gd name="T6" fmla="*/ 0 w 631"/>
                <a:gd name="T7" fmla="*/ 0 h 140"/>
              </a:gdLst>
              <a:ahLst/>
              <a:cxnLst>
                <a:cxn ang="0">
                  <a:pos x="T0" y="T1"/>
                </a:cxn>
                <a:cxn ang="0">
                  <a:pos x="T2" y="T3"/>
                </a:cxn>
                <a:cxn ang="0">
                  <a:pos x="T4" y="T5"/>
                </a:cxn>
                <a:cxn ang="0">
                  <a:pos x="T6" y="T7"/>
                </a:cxn>
              </a:cxnLst>
              <a:rect l="0" t="0" r="r" b="b"/>
              <a:pathLst>
                <a:path w="631" h="140">
                  <a:moveTo>
                    <a:pt x="0" y="0"/>
                  </a:moveTo>
                  <a:cubicBezTo>
                    <a:pt x="78" y="86"/>
                    <a:pt x="190" y="140"/>
                    <a:pt x="315" y="140"/>
                  </a:cubicBezTo>
                  <a:cubicBezTo>
                    <a:pt x="441" y="140"/>
                    <a:pt x="553" y="86"/>
                    <a:pt x="631" y="0"/>
                  </a:cubicBezTo>
                  <a:lnTo>
                    <a:pt x="0" y="0"/>
                  </a:ln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6" name="Freeform 94"/>
            <p:cNvSpPr>
              <a:spLocks noEditPoints="1"/>
            </p:cNvSpPr>
            <p:nvPr/>
          </p:nvSpPr>
          <p:spPr bwMode="auto">
            <a:xfrm>
              <a:off x="5138738" y="2854325"/>
              <a:ext cx="1914525" cy="442912"/>
            </a:xfrm>
            <a:custGeom>
              <a:avLst/>
              <a:gdLst>
                <a:gd name="T0" fmla="*/ 321 w 641"/>
                <a:gd name="T1" fmla="*/ 148 h 148"/>
                <a:gd name="T2" fmla="*/ 2 w 641"/>
                <a:gd name="T3" fmla="*/ 7 h 148"/>
                <a:gd name="T4" fmla="*/ 1 w 641"/>
                <a:gd name="T5" fmla="*/ 3 h 148"/>
                <a:gd name="T6" fmla="*/ 5 w 641"/>
                <a:gd name="T7" fmla="*/ 0 h 148"/>
                <a:gd name="T8" fmla="*/ 636 w 641"/>
                <a:gd name="T9" fmla="*/ 0 h 148"/>
                <a:gd name="T10" fmla="*/ 640 w 641"/>
                <a:gd name="T11" fmla="*/ 3 h 148"/>
                <a:gd name="T12" fmla="*/ 639 w 641"/>
                <a:gd name="T13" fmla="*/ 7 h 148"/>
                <a:gd name="T14" fmla="*/ 321 w 641"/>
                <a:gd name="T15" fmla="*/ 148 h 148"/>
                <a:gd name="T16" fmla="*/ 14 w 641"/>
                <a:gd name="T17" fmla="*/ 8 h 148"/>
                <a:gd name="T18" fmla="*/ 321 w 641"/>
                <a:gd name="T19" fmla="*/ 140 h 148"/>
                <a:gd name="T20" fmla="*/ 627 w 641"/>
                <a:gd name="T21" fmla="*/ 8 h 148"/>
                <a:gd name="T22" fmla="*/ 14 w 641"/>
                <a:gd name="T23" fmla="*/ 8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1" h="148">
                  <a:moveTo>
                    <a:pt x="321" y="148"/>
                  </a:moveTo>
                  <a:cubicBezTo>
                    <a:pt x="200" y="148"/>
                    <a:pt x="83" y="97"/>
                    <a:pt x="2" y="7"/>
                  </a:cubicBezTo>
                  <a:cubicBezTo>
                    <a:pt x="0" y="6"/>
                    <a:pt x="0" y="4"/>
                    <a:pt x="1" y="3"/>
                  </a:cubicBezTo>
                  <a:cubicBezTo>
                    <a:pt x="1" y="1"/>
                    <a:pt x="3" y="0"/>
                    <a:pt x="5" y="0"/>
                  </a:cubicBezTo>
                  <a:cubicBezTo>
                    <a:pt x="636" y="0"/>
                    <a:pt x="636" y="0"/>
                    <a:pt x="636" y="0"/>
                  </a:cubicBezTo>
                  <a:cubicBezTo>
                    <a:pt x="638" y="0"/>
                    <a:pt x="640" y="1"/>
                    <a:pt x="640" y="3"/>
                  </a:cubicBezTo>
                  <a:cubicBezTo>
                    <a:pt x="641" y="4"/>
                    <a:pt x="641" y="6"/>
                    <a:pt x="639" y="7"/>
                  </a:cubicBezTo>
                  <a:cubicBezTo>
                    <a:pt x="558" y="97"/>
                    <a:pt x="441" y="148"/>
                    <a:pt x="321" y="148"/>
                  </a:cubicBezTo>
                  <a:close/>
                  <a:moveTo>
                    <a:pt x="14" y="8"/>
                  </a:moveTo>
                  <a:cubicBezTo>
                    <a:pt x="94" y="92"/>
                    <a:pt x="205" y="140"/>
                    <a:pt x="321" y="140"/>
                  </a:cubicBezTo>
                  <a:cubicBezTo>
                    <a:pt x="436" y="140"/>
                    <a:pt x="547" y="92"/>
                    <a:pt x="627" y="8"/>
                  </a:cubicBezTo>
                  <a:lnTo>
                    <a:pt x="14" y="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7" name="Freeform 95"/>
            <p:cNvSpPr/>
            <p:nvPr/>
          </p:nvSpPr>
          <p:spPr bwMode="auto">
            <a:xfrm>
              <a:off x="5514976" y="3036888"/>
              <a:ext cx="165100" cy="179387"/>
            </a:xfrm>
            <a:custGeom>
              <a:avLst/>
              <a:gdLst>
                <a:gd name="T0" fmla="*/ 28 w 55"/>
                <a:gd name="T1" fmla="*/ 0 h 60"/>
                <a:gd name="T2" fmla="*/ 28 w 55"/>
                <a:gd name="T3" fmla="*/ 0 h 60"/>
                <a:gd name="T4" fmla="*/ 0 w 55"/>
                <a:gd name="T5" fmla="*/ 28 h 60"/>
                <a:gd name="T6" fmla="*/ 0 w 55"/>
                <a:gd name="T7" fmla="*/ 36 h 60"/>
                <a:gd name="T8" fmla="*/ 55 w 55"/>
                <a:gd name="T9" fmla="*/ 60 h 60"/>
                <a:gd name="T10" fmla="*/ 55 w 55"/>
                <a:gd name="T11" fmla="*/ 28 h 60"/>
                <a:gd name="T12" fmla="*/ 28 w 55"/>
                <a:gd name="T13" fmla="*/ 0 h 60"/>
              </a:gdLst>
              <a:ahLst/>
              <a:cxnLst>
                <a:cxn ang="0">
                  <a:pos x="T0" y="T1"/>
                </a:cxn>
                <a:cxn ang="0">
                  <a:pos x="T2" y="T3"/>
                </a:cxn>
                <a:cxn ang="0">
                  <a:pos x="T4" y="T5"/>
                </a:cxn>
                <a:cxn ang="0">
                  <a:pos x="T6" y="T7"/>
                </a:cxn>
                <a:cxn ang="0">
                  <a:pos x="T8" y="T9"/>
                </a:cxn>
                <a:cxn ang="0">
                  <a:pos x="T10" y="T11"/>
                </a:cxn>
                <a:cxn ang="0">
                  <a:pos x="T12" y="T13"/>
                </a:cxn>
              </a:cxnLst>
              <a:rect l="0" t="0" r="r" b="b"/>
              <a:pathLst>
                <a:path w="55" h="60">
                  <a:moveTo>
                    <a:pt x="28" y="0"/>
                  </a:moveTo>
                  <a:cubicBezTo>
                    <a:pt x="28" y="0"/>
                    <a:pt x="28" y="0"/>
                    <a:pt x="28" y="0"/>
                  </a:cubicBezTo>
                  <a:cubicBezTo>
                    <a:pt x="12" y="0"/>
                    <a:pt x="0" y="13"/>
                    <a:pt x="0" y="28"/>
                  </a:cubicBezTo>
                  <a:cubicBezTo>
                    <a:pt x="0" y="36"/>
                    <a:pt x="0" y="36"/>
                    <a:pt x="0" y="36"/>
                  </a:cubicBezTo>
                  <a:cubicBezTo>
                    <a:pt x="18" y="45"/>
                    <a:pt x="36" y="53"/>
                    <a:pt x="55" y="60"/>
                  </a:cubicBezTo>
                  <a:cubicBezTo>
                    <a:pt x="55" y="28"/>
                    <a:pt x="55" y="28"/>
                    <a:pt x="55" y="28"/>
                  </a:cubicBezTo>
                  <a:cubicBezTo>
                    <a:pt x="55"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8" name="Freeform 96"/>
            <p:cNvSpPr>
              <a:spLocks noEditPoints="1"/>
            </p:cNvSpPr>
            <p:nvPr/>
          </p:nvSpPr>
          <p:spPr bwMode="auto">
            <a:xfrm>
              <a:off x="5503863" y="3024188"/>
              <a:ext cx="187325" cy="203200"/>
            </a:xfrm>
            <a:custGeom>
              <a:avLst/>
              <a:gdLst>
                <a:gd name="T0" fmla="*/ 59 w 63"/>
                <a:gd name="T1" fmla="*/ 68 h 68"/>
                <a:gd name="T2" fmla="*/ 58 w 63"/>
                <a:gd name="T3" fmla="*/ 67 h 68"/>
                <a:gd name="T4" fmla="*/ 2 w 63"/>
                <a:gd name="T5" fmla="*/ 44 h 68"/>
                <a:gd name="T6" fmla="*/ 0 w 63"/>
                <a:gd name="T7" fmla="*/ 40 h 68"/>
                <a:gd name="T8" fmla="*/ 0 w 63"/>
                <a:gd name="T9" fmla="*/ 32 h 68"/>
                <a:gd name="T10" fmla="*/ 32 w 63"/>
                <a:gd name="T11" fmla="*/ 0 h 68"/>
                <a:gd name="T12" fmla="*/ 32 w 63"/>
                <a:gd name="T13" fmla="*/ 0 h 68"/>
                <a:gd name="T14" fmla="*/ 63 w 63"/>
                <a:gd name="T15" fmla="*/ 32 h 68"/>
                <a:gd name="T16" fmla="*/ 63 w 63"/>
                <a:gd name="T17" fmla="*/ 64 h 68"/>
                <a:gd name="T18" fmla="*/ 62 w 63"/>
                <a:gd name="T19" fmla="*/ 67 h 68"/>
                <a:gd name="T20" fmla="*/ 59 w 63"/>
                <a:gd name="T21" fmla="*/ 68 h 68"/>
                <a:gd name="T22" fmla="*/ 8 w 63"/>
                <a:gd name="T23" fmla="*/ 38 h 68"/>
                <a:gd name="T24" fmla="*/ 55 w 63"/>
                <a:gd name="T25" fmla="*/ 58 h 68"/>
                <a:gd name="T26" fmla="*/ 55 w 63"/>
                <a:gd name="T27" fmla="*/ 32 h 68"/>
                <a:gd name="T28" fmla="*/ 32 w 63"/>
                <a:gd name="T29" fmla="*/ 8 h 68"/>
                <a:gd name="T30" fmla="*/ 8 w 63"/>
                <a:gd name="T31" fmla="*/ 32 h 68"/>
                <a:gd name="T32" fmla="*/ 8 w 63"/>
                <a:gd name="T33" fmla="*/ 3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 h="68">
                  <a:moveTo>
                    <a:pt x="59" y="68"/>
                  </a:moveTo>
                  <a:cubicBezTo>
                    <a:pt x="59" y="68"/>
                    <a:pt x="58" y="68"/>
                    <a:pt x="58" y="67"/>
                  </a:cubicBezTo>
                  <a:cubicBezTo>
                    <a:pt x="39" y="61"/>
                    <a:pt x="20" y="53"/>
                    <a:pt x="2" y="44"/>
                  </a:cubicBezTo>
                  <a:cubicBezTo>
                    <a:pt x="1" y="43"/>
                    <a:pt x="0" y="42"/>
                    <a:pt x="0" y="40"/>
                  </a:cubicBezTo>
                  <a:cubicBezTo>
                    <a:pt x="0" y="32"/>
                    <a:pt x="0" y="32"/>
                    <a:pt x="0" y="32"/>
                  </a:cubicBezTo>
                  <a:cubicBezTo>
                    <a:pt x="0" y="14"/>
                    <a:pt x="14" y="0"/>
                    <a:pt x="32" y="0"/>
                  </a:cubicBezTo>
                  <a:cubicBezTo>
                    <a:pt x="32" y="0"/>
                    <a:pt x="32" y="0"/>
                    <a:pt x="32" y="0"/>
                  </a:cubicBezTo>
                  <a:cubicBezTo>
                    <a:pt x="49" y="0"/>
                    <a:pt x="63" y="14"/>
                    <a:pt x="63" y="32"/>
                  </a:cubicBezTo>
                  <a:cubicBezTo>
                    <a:pt x="63" y="64"/>
                    <a:pt x="63" y="64"/>
                    <a:pt x="63" y="64"/>
                  </a:cubicBezTo>
                  <a:cubicBezTo>
                    <a:pt x="63" y="65"/>
                    <a:pt x="63" y="66"/>
                    <a:pt x="62" y="67"/>
                  </a:cubicBezTo>
                  <a:cubicBezTo>
                    <a:pt x="61" y="67"/>
                    <a:pt x="60" y="68"/>
                    <a:pt x="59" y="68"/>
                  </a:cubicBezTo>
                  <a:close/>
                  <a:moveTo>
                    <a:pt x="8" y="38"/>
                  </a:moveTo>
                  <a:cubicBezTo>
                    <a:pt x="23" y="45"/>
                    <a:pt x="39" y="52"/>
                    <a:pt x="55" y="58"/>
                  </a:cubicBezTo>
                  <a:cubicBezTo>
                    <a:pt x="55" y="32"/>
                    <a:pt x="55" y="32"/>
                    <a:pt x="55" y="32"/>
                  </a:cubicBezTo>
                  <a:cubicBezTo>
                    <a:pt x="55" y="19"/>
                    <a:pt x="45" y="8"/>
                    <a:pt x="32" y="8"/>
                  </a:cubicBezTo>
                  <a:cubicBezTo>
                    <a:pt x="19" y="8"/>
                    <a:pt x="8" y="19"/>
                    <a:pt x="8" y="32"/>
                  </a:cubicBezTo>
                  <a:lnTo>
                    <a:pt x="8" y="3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9" name="Freeform 97"/>
            <p:cNvSpPr/>
            <p:nvPr/>
          </p:nvSpPr>
          <p:spPr bwMode="auto">
            <a:xfrm>
              <a:off x="5846763" y="3036888"/>
              <a:ext cx="166688" cy="244475"/>
            </a:xfrm>
            <a:custGeom>
              <a:avLst/>
              <a:gdLst>
                <a:gd name="T0" fmla="*/ 28 w 56"/>
                <a:gd name="T1" fmla="*/ 0 h 82"/>
                <a:gd name="T2" fmla="*/ 0 w 56"/>
                <a:gd name="T3" fmla="*/ 28 h 82"/>
                <a:gd name="T4" fmla="*/ 0 w 56"/>
                <a:gd name="T5" fmla="*/ 75 h 82"/>
                <a:gd name="T6" fmla="*/ 56 w 56"/>
                <a:gd name="T7" fmla="*/ 82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75"/>
                    <a:pt x="0" y="75"/>
                    <a:pt x="0" y="75"/>
                  </a:cubicBezTo>
                  <a:cubicBezTo>
                    <a:pt x="18" y="78"/>
                    <a:pt x="37" y="81"/>
                    <a:pt x="56" y="82"/>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0" name="Freeform 98"/>
            <p:cNvSpPr>
              <a:spLocks noEditPoints="1"/>
            </p:cNvSpPr>
            <p:nvPr/>
          </p:nvSpPr>
          <p:spPr bwMode="auto">
            <a:xfrm>
              <a:off x="5834063" y="3024188"/>
              <a:ext cx="192088" cy="269875"/>
            </a:xfrm>
            <a:custGeom>
              <a:avLst/>
              <a:gdLst>
                <a:gd name="T0" fmla="*/ 60 w 64"/>
                <a:gd name="T1" fmla="*/ 90 h 90"/>
                <a:gd name="T2" fmla="*/ 59 w 64"/>
                <a:gd name="T3" fmla="*/ 90 h 90"/>
                <a:gd name="T4" fmla="*/ 3 w 64"/>
                <a:gd name="T5" fmla="*/ 83 h 90"/>
                <a:gd name="T6" fmla="*/ 0 w 64"/>
                <a:gd name="T7" fmla="*/ 79 h 90"/>
                <a:gd name="T8" fmla="*/ 0 w 64"/>
                <a:gd name="T9" fmla="*/ 32 h 90"/>
                <a:gd name="T10" fmla="*/ 32 w 64"/>
                <a:gd name="T11" fmla="*/ 0 h 90"/>
                <a:gd name="T12" fmla="*/ 64 w 64"/>
                <a:gd name="T13" fmla="*/ 32 h 90"/>
                <a:gd name="T14" fmla="*/ 64 w 64"/>
                <a:gd name="T15" fmla="*/ 86 h 90"/>
                <a:gd name="T16" fmla="*/ 62 w 64"/>
                <a:gd name="T17" fmla="*/ 89 h 90"/>
                <a:gd name="T18" fmla="*/ 60 w 64"/>
                <a:gd name="T19" fmla="*/ 90 h 90"/>
                <a:gd name="T20" fmla="*/ 8 w 64"/>
                <a:gd name="T21" fmla="*/ 75 h 90"/>
                <a:gd name="T22" fmla="*/ 56 w 64"/>
                <a:gd name="T23" fmla="*/ 82 h 90"/>
                <a:gd name="T24" fmla="*/ 56 w 64"/>
                <a:gd name="T25" fmla="*/ 32 h 90"/>
                <a:gd name="T26" fmla="*/ 32 w 64"/>
                <a:gd name="T27" fmla="*/ 8 h 90"/>
                <a:gd name="T28" fmla="*/ 8 w 64"/>
                <a:gd name="T29" fmla="*/ 32 h 90"/>
                <a:gd name="T30" fmla="*/ 8 w 64"/>
                <a:gd name="T31" fmla="*/ 75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60" y="90"/>
                  </a:moveTo>
                  <a:cubicBezTo>
                    <a:pt x="59" y="90"/>
                    <a:pt x="59" y="90"/>
                    <a:pt x="59" y="90"/>
                  </a:cubicBezTo>
                  <a:cubicBezTo>
                    <a:pt x="40" y="89"/>
                    <a:pt x="22" y="86"/>
                    <a:pt x="3" y="83"/>
                  </a:cubicBezTo>
                  <a:cubicBezTo>
                    <a:pt x="2" y="82"/>
                    <a:pt x="0" y="81"/>
                    <a:pt x="0" y="79"/>
                  </a:cubicBezTo>
                  <a:cubicBezTo>
                    <a:pt x="0" y="32"/>
                    <a:pt x="0" y="32"/>
                    <a:pt x="0" y="32"/>
                  </a:cubicBezTo>
                  <a:cubicBezTo>
                    <a:pt x="0" y="14"/>
                    <a:pt x="14" y="0"/>
                    <a:pt x="32" y="0"/>
                  </a:cubicBezTo>
                  <a:cubicBezTo>
                    <a:pt x="49" y="0"/>
                    <a:pt x="64" y="14"/>
                    <a:pt x="64" y="32"/>
                  </a:cubicBezTo>
                  <a:cubicBezTo>
                    <a:pt x="64" y="86"/>
                    <a:pt x="64" y="86"/>
                    <a:pt x="64" y="86"/>
                  </a:cubicBezTo>
                  <a:cubicBezTo>
                    <a:pt x="64" y="87"/>
                    <a:pt x="63" y="88"/>
                    <a:pt x="62" y="89"/>
                  </a:cubicBezTo>
                  <a:cubicBezTo>
                    <a:pt x="62" y="89"/>
                    <a:pt x="61" y="90"/>
                    <a:pt x="60" y="90"/>
                  </a:cubicBezTo>
                  <a:close/>
                  <a:moveTo>
                    <a:pt x="8" y="75"/>
                  </a:moveTo>
                  <a:cubicBezTo>
                    <a:pt x="24" y="78"/>
                    <a:pt x="40" y="80"/>
                    <a:pt x="56" y="82"/>
                  </a:cubicBezTo>
                  <a:cubicBezTo>
                    <a:pt x="56" y="32"/>
                    <a:pt x="56" y="32"/>
                    <a:pt x="56" y="32"/>
                  </a:cubicBezTo>
                  <a:cubicBezTo>
                    <a:pt x="56" y="19"/>
                    <a:pt x="45" y="8"/>
                    <a:pt x="32" y="8"/>
                  </a:cubicBezTo>
                  <a:cubicBezTo>
                    <a:pt x="19" y="8"/>
                    <a:pt x="8" y="19"/>
                    <a:pt x="8" y="32"/>
                  </a:cubicBezTo>
                  <a:lnTo>
                    <a:pt x="8" y="75"/>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1" name="Freeform 99"/>
            <p:cNvSpPr/>
            <p:nvPr/>
          </p:nvSpPr>
          <p:spPr bwMode="auto">
            <a:xfrm>
              <a:off x="6178551" y="3036888"/>
              <a:ext cx="166688" cy="244475"/>
            </a:xfrm>
            <a:custGeom>
              <a:avLst/>
              <a:gdLst>
                <a:gd name="T0" fmla="*/ 28 w 56"/>
                <a:gd name="T1" fmla="*/ 0 h 82"/>
                <a:gd name="T2" fmla="*/ 0 w 56"/>
                <a:gd name="T3" fmla="*/ 28 h 82"/>
                <a:gd name="T4" fmla="*/ 0 w 56"/>
                <a:gd name="T5" fmla="*/ 82 h 82"/>
                <a:gd name="T6" fmla="*/ 56 w 56"/>
                <a:gd name="T7" fmla="*/ 75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82"/>
                    <a:pt x="0" y="82"/>
                    <a:pt x="0" y="82"/>
                  </a:cubicBezTo>
                  <a:cubicBezTo>
                    <a:pt x="19" y="81"/>
                    <a:pt x="38" y="78"/>
                    <a:pt x="56" y="75"/>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2" name="Freeform 100"/>
            <p:cNvSpPr>
              <a:spLocks noEditPoints="1"/>
            </p:cNvSpPr>
            <p:nvPr/>
          </p:nvSpPr>
          <p:spPr bwMode="auto">
            <a:xfrm>
              <a:off x="6165851" y="3024188"/>
              <a:ext cx="190500" cy="269875"/>
            </a:xfrm>
            <a:custGeom>
              <a:avLst/>
              <a:gdLst>
                <a:gd name="T0" fmla="*/ 4 w 64"/>
                <a:gd name="T1" fmla="*/ 90 h 90"/>
                <a:gd name="T2" fmla="*/ 2 w 64"/>
                <a:gd name="T3" fmla="*/ 89 h 90"/>
                <a:gd name="T4" fmla="*/ 0 w 64"/>
                <a:gd name="T5" fmla="*/ 86 h 90"/>
                <a:gd name="T6" fmla="*/ 0 w 64"/>
                <a:gd name="T7" fmla="*/ 32 h 90"/>
                <a:gd name="T8" fmla="*/ 32 w 64"/>
                <a:gd name="T9" fmla="*/ 0 h 90"/>
                <a:gd name="T10" fmla="*/ 64 w 64"/>
                <a:gd name="T11" fmla="*/ 32 h 90"/>
                <a:gd name="T12" fmla="*/ 64 w 64"/>
                <a:gd name="T13" fmla="*/ 79 h 90"/>
                <a:gd name="T14" fmla="*/ 61 w 64"/>
                <a:gd name="T15" fmla="*/ 83 h 90"/>
                <a:gd name="T16" fmla="*/ 5 w 64"/>
                <a:gd name="T17" fmla="*/ 90 h 90"/>
                <a:gd name="T18" fmla="*/ 4 w 64"/>
                <a:gd name="T19" fmla="*/ 90 h 90"/>
                <a:gd name="T20" fmla="*/ 32 w 64"/>
                <a:gd name="T21" fmla="*/ 8 h 90"/>
                <a:gd name="T22" fmla="*/ 8 w 64"/>
                <a:gd name="T23" fmla="*/ 32 h 90"/>
                <a:gd name="T24" fmla="*/ 8 w 64"/>
                <a:gd name="T25" fmla="*/ 82 h 90"/>
                <a:gd name="T26" fmla="*/ 56 w 64"/>
                <a:gd name="T27" fmla="*/ 75 h 90"/>
                <a:gd name="T28" fmla="*/ 56 w 64"/>
                <a:gd name="T29" fmla="*/ 32 h 90"/>
                <a:gd name="T30" fmla="*/ 32 w 64"/>
                <a:gd name="T31" fmla="*/ 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4" y="90"/>
                  </a:moveTo>
                  <a:cubicBezTo>
                    <a:pt x="3" y="90"/>
                    <a:pt x="2" y="89"/>
                    <a:pt x="2" y="89"/>
                  </a:cubicBezTo>
                  <a:cubicBezTo>
                    <a:pt x="1" y="88"/>
                    <a:pt x="0" y="87"/>
                    <a:pt x="0" y="86"/>
                  </a:cubicBezTo>
                  <a:cubicBezTo>
                    <a:pt x="0" y="32"/>
                    <a:pt x="0" y="32"/>
                    <a:pt x="0" y="32"/>
                  </a:cubicBezTo>
                  <a:cubicBezTo>
                    <a:pt x="0" y="14"/>
                    <a:pt x="15" y="0"/>
                    <a:pt x="32" y="0"/>
                  </a:cubicBezTo>
                  <a:cubicBezTo>
                    <a:pt x="50" y="0"/>
                    <a:pt x="64" y="14"/>
                    <a:pt x="64" y="32"/>
                  </a:cubicBezTo>
                  <a:cubicBezTo>
                    <a:pt x="64" y="79"/>
                    <a:pt x="64" y="79"/>
                    <a:pt x="64" y="79"/>
                  </a:cubicBezTo>
                  <a:cubicBezTo>
                    <a:pt x="64" y="81"/>
                    <a:pt x="62" y="82"/>
                    <a:pt x="61" y="83"/>
                  </a:cubicBezTo>
                  <a:cubicBezTo>
                    <a:pt x="42" y="86"/>
                    <a:pt x="24" y="89"/>
                    <a:pt x="5" y="90"/>
                  </a:cubicBezTo>
                  <a:cubicBezTo>
                    <a:pt x="5" y="90"/>
                    <a:pt x="5" y="90"/>
                    <a:pt x="4" y="90"/>
                  </a:cubicBezTo>
                  <a:close/>
                  <a:moveTo>
                    <a:pt x="32" y="8"/>
                  </a:moveTo>
                  <a:cubicBezTo>
                    <a:pt x="19" y="8"/>
                    <a:pt x="8" y="19"/>
                    <a:pt x="8" y="32"/>
                  </a:cubicBezTo>
                  <a:cubicBezTo>
                    <a:pt x="8" y="82"/>
                    <a:pt x="8" y="82"/>
                    <a:pt x="8" y="82"/>
                  </a:cubicBezTo>
                  <a:cubicBezTo>
                    <a:pt x="24" y="80"/>
                    <a:pt x="40" y="78"/>
                    <a:pt x="56" y="75"/>
                  </a:cubicBezTo>
                  <a:cubicBezTo>
                    <a:pt x="56" y="32"/>
                    <a:pt x="56" y="32"/>
                    <a:pt x="56" y="32"/>
                  </a:cubicBezTo>
                  <a:cubicBezTo>
                    <a:pt x="56" y="19"/>
                    <a:pt x="45" y="8"/>
                    <a:pt x="32"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3" name="Freeform 101"/>
            <p:cNvSpPr/>
            <p:nvPr/>
          </p:nvSpPr>
          <p:spPr bwMode="auto">
            <a:xfrm>
              <a:off x="6511926" y="3036888"/>
              <a:ext cx="165100" cy="179387"/>
            </a:xfrm>
            <a:custGeom>
              <a:avLst/>
              <a:gdLst>
                <a:gd name="T0" fmla="*/ 27 w 55"/>
                <a:gd name="T1" fmla="*/ 0 h 60"/>
                <a:gd name="T2" fmla="*/ 0 w 55"/>
                <a:gd name="T3" fmla="*/ 28 h 60"/>
                <a:gd name="T4" fmla="*/ 0 w 55"/>
                <a:gd name="T5" fmla="*/ 60 h 60"/>
                <a:gd name="T6" fmla="*/ 55 w 55"/>
                <a:gd name="T7" fmla="*/ 36 h 60"/>
                <a:gd name="T8" fmla="*/ 55 w 55"/>
                <a:gd name="T9" fmla="*/ 28 h 60"/>
                <a:gd name="T10" fmla="*/ 27 w 55"/>
                <a:gd name="T11" fmla="*/ 0 h 60"/>
              </a:gdLst>
              <a:ahLst/>
              <a:cxnLst>
                <a:cxn ang="0">
                  <a:pos x="T0" y="T1"/>
                </a:cxn>
                <a:cxn ang="0">
                  <a:pos x="T2" y="T3"/>
                </a:cxn>
                <a:cxn ang="0">
                  <a:pos x="T4" y="T5"/>
                </a:cxn>
                <a:cxn ang="0">
                  <a:pos x="T6" y="T7"/>
                </a:cxn>
                <a:cxn ang="0">
                  <a:pos x="T8" y="T9"/>
                </a:cxn>
                <a:cxn ang="0">
                  <a:pos x="T10" y="T11"/>
                </a:cxn>
              </a:cxnLst>
              <a:rect l="0" t="0" r="r" b="b"/>
              <a:pathLst>
                <a:path w="55" h="60">
                  <a:moveTo>
                    <a:pt x="27" y="0"/>
                  </a:moveTo>
                  <a:cubicBezTo>
                    <a:pt x="12" y="0"/>
                    <a:pt x="0" y="13"/>
                    <a:pt x="0" y="28"/>
                  </a:cubicBezTo>
                  <a:cubicBezTo>
                    <a:pt x="0" y="60"/>
                    <a:pt x="0" y="60"/>
                    <a:pt x="0" y="60"/>
                  </a:cubicBezTo>
                  <a:cubicBezTo>
                    <a:pt x="19" y="53"/>
                    <a:pt x="37" y="45"/>
                    <a:pt x="55" y="36"/>
                  </a:cubicBezTo>
                  <a:cubicBezTo>
                    <a:pt x="55" y="28"/>
                    <a:pt x="55" y="28"/>
                    <a:pt x="55" y="28"/>
                  </a:cubicBezTo>
                  <a:cubicBezTo>
                    <a:pt x="55" y="13"/>
                    <a:pt x="43" y="0"/>
                    <a:pt x="27"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4" name="Freeform 102"/>
            <p:cNvSpPr>
              <a:spLocks noEditPoints="1"/>
            </p:cNvSpPr>
            <p:nvPr/>
          </p:nvSpPr>
          <p:spPr bwMode="auto">
            <a:xfrm>
              <a:off x="6500813" y="3024188"/>
              <a:ext cx="187325" cy="203200"/>
            </a:xfrm>
            <a:custGeom>
              <a:avLst/>
              <a:gdLst>
                <a:gd name="T0" fmla="*/ 4 w 63"/>
                <a:gd name="T1" fmla="*/ 68 h 68"/>
                <a:gd name="T2" fmla="*/ 1 w 63"/>
                <a:gd name="T3" fmla="*/ 67 h 68"/>
                <a:gd name="T4" fmla="*/ 0 w 63"/>
                <a:gd name="T5" fmla="*/ 64 h 68"/>
                <a:gd name="T6" fmla="*/ 0 w 63"/>
                <a:gd name="T7" fmla="*/ 32 h 68"/>
                <a:gd name="T8" fmla="*/ 31 w 63"/>
                <a:gd name="T9" fmla="*/ 0 h 68"/>
                <a:gd name="T10" fmla="*/ 63 w 63"/>
                <a:gd name="T11" fmla="*/ 32 h 68"/>
                <a:gd name="T12" fmla="*/ 63 w 63"/>
                <a:gd name="T13" fmla="*/ 40 h 68"/>
                <a:gd name="T14" fmla="*/ 61 w 63"/>
                <a:gd name="T15" fmla="*/ 44 h 68"/>
                <a:gd name="T16" fmla="*/ 5 w 63"/>
                <a:gd name="T17" fmla="*/ 67 h 68"/>
                <a:gd name="T18" fmla="*/ 4 w 63"/>
                <a:gd name="T19" fmla="*/ 68 h 68"/>
                <a:gd name="T20" fmla="*/ 31 w 63"/>
                <a:gd name="T21" fmla="*/ 8 h 68"/>
                <a:gd name="T22" fmla="*/ 8 w 63"/>
                <a:gd name="T23" fmla="*/ 32 h 68"/>
                <a:gd name="T24" fmla="*/ 8 w 63"/>
                <a:gd name="T25" fmla="*/ 58 h 68"/>
                <a:gd name="T26" fmla="*/ 55 w 63"/>
                <a:gd name="T27" fmla="*/ 38 h 68"/>
                <a:gd name="T28" fmla="*/ 55 w 63"/>
                <a:gd name="T29" fmla="*/ 32 h 68"/>
                <a:gd name="T30" fmla="*/ 31 w 63"/>
                <a:gd name="T31" fmla="*/ 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3" h="68">
                  <a:moveTo>
                    <a:pt x="4" y="68"/>
                  </a:moveTo>
                  <a:cubicBezTo>
                    <a:pt x="3" y="68"/>
                    <a:pt x="2" y="67"/>
                    <a:pt x="1" y="67"/>
                  </a:cubicBezTo>
                  <a:cubicBezTo>
                    <a:pt x="0" y="66"/>
                    <a:pt x="0" y="65"/>
                    <a:pt x="0" y="64"/>
                  </a:cubicBezTo>
                  <a:cubicBezTo>
                    <a:pt x="0" y="32"/>
                    <a:pt x="0" y="32"/>
                    <a:pt x="0" y="32"/>
                  </a:cubicBezTo>
                  <a:cubicBezTo>
                    <a:pt x="0" y="14"/>
                    <a:pt x="14" y="0"/>
                    <a:pt x="31" y="0"/>
                  </a:cubicBezTo>
                  <a:cubicBezTo>
                    <a:pt x="49" y="0"/>
                    <a:pt x="63" y="14"/>
                    <a:pt x="63" y="32"/>
                  </a:cubicBezTo>
                  <a:cubicBezTo>
                    <a:pt x="63" y="40"/>
                    <a:pt x="63" y="40"/>
                    <a:pt x="63" y="40"/>
                  </a:cubicBezTo>
                  <a:cubicBezTo>
                    <a:pt x="63" y="42"/>
                    <a:pt x="62" y="43"/>
                    <a:pt x="61" y="44"/>
                  </a:cubicBezTo>
                  <a:cubicBezTo>
                    <a:pt x="43" y="53"/>
                    <a:pt x="24" y="61"/>
                    <a:pt x="5" y="67"/>
                  </a:cubicBezTo>
                  <a:cubicBezTo>
                    <a:pt x="5" y="68"/>
                    <a:pt x="4" y="68"/>
                    <a:pt x="4" y="68"/>
                  </a:cubicBezTo>
                  <a:close/>
                  <a:moveTo>
                    <a:pt x="31" y="8"/>
                  </a:moveTo>
                  <a:cubicBezTo>
                    <a:pt x="18" y="8"/>
                    <a:pt x="8" y="19"/>
                    <a:pt x="8" y="32"/>
                  </a:cubicBezTo>
                  <a:cubicBezTo>
                    <a:pt x="8" y="58"/>
                    <a:pt x="8" y="58"/>
                    <a:pt x="8" y="58"/>
                  </a:cubicBezTo>
                  <a:cubicBezTo>
                    <a:pt x="24" y="52"/>
                    <a:pt x="40" y="45"/>
                    <a:pt x="55" y="38"/>
                  </a:cubicBezTo>
                  <a:cubicBezTo>
                    <a:pt x="55" y="32"/>
                    <a:pt x="55" y="32"/>
                    <a:pt x="55" y="32"/>
                  </a:cubicBezTo>
                  <a:cubicBezTo>
                    <a:pt x="55" y="19"/>
                    <a:pt x="44" y="8"/>
                    <a:pt x="31"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5" name="Freeform 103"/>
            <p:cNvSpPr/>
            <p:nvPr/>
          </p:nvSpPr>
          <p:spPr bwMode="auto">
            <a:xfrm>
              <a:off x="5834063" y="2881313"/>
              <a:ext cx="806450" cy="131762"/>
            </a:xfrm>
            <a:custGeom>
              <a:avLst/>
              <a:gdLst>
                <a:gd name="T0" fmla="*/ 108 w 270"/>
                <a:gd name="T1" fmla="*/ 43 h 44"/>
                <a:gd name="T2" fmla="*/ 270 w 270"/>
                <a:gd name="T3" fmla="*/ 0 h 44"/>
                <a:gd name="T4" fmla="*/ 0 w 270"/>
                <a:gd name="T5" fmla="*/ 0 h 44"/>
                <a:gd name="T6" fmla="*/ 108 w 270"/>
                <a:gd name="T7" fmla="*/ 43 h 44"/>
              </a:gdLst>
              <a:ahLst/>
              <a:cxnLst>
                <a:cxn ang="0">
                  <a:pos x="T0" y="T1"/>
                </a:cxn>
                <a:cxn ang="0">
                  <a:pos x="T2" y="T3"/>
                </a:cxn>
                <a:cxn ang="0">
                  <a:pos x="T4" y="T5"/>
                </a:cxn>
                <a:cxn ang="0">
                  <a:pos x="T6" y="T7"/>
                </a:cxn>
              </a:cxnLst>
              <a:rect l="0" t="0" r="r" b="b"/>
              <a:pathLst>
                <a:path w="270" h="44">
                  <a:moveTo>
                    <a:pt x="108" y="43"/>
                  </a:moveTo>
                  <a:cubicBezTo>
                    <a:pt x="164" y="42"/>
                    <a:pt x="220" y="26"/>
                    <a:pt x="270" y="0"/>
                  </a:cubicBezTo>
                  <a:cubicBezTo>
                    <a:pt x="0" y="0"/>
                    <a:pt x="0" y="0"/>
                    <a:pt x="0" y="0"/>
                  </a:cubicBezTo>
                  <a:cubicBezTo>
                    <a:pt x="16" y="20"/>
                    <a:pt x="48" y="44"/>
                    <a:pt x="108" y="43"/>
                  </a:cubicBezTo>
                  <a:close/>
                </a:path>
              </a:pathLst>
            </a:custGeom>
            <a:solidFill>
              <a:srgbClr val="EB837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6" name="Freeform 104"/>
            <p:cNvSpPr/>
            <p:nvPr/>
          </p:nvSpPr>
          <p:spPr bwMode="auto">
            <a:xfrm>
              <a:off x="5765801" y="1025525"/>
              <a:ext cx="1535113" cy="1919287"/>
            </a:xfrm>
            <a:custGeom>
              <a:avLst/>
              <a:gdLst>
                <a:gd name="T0" fmla="*/ 171 w 514"/>
                <a:gd name="T1" fmla="*/ 229 h 642"/>
                <a:gd name="T2" fmla="*/ 201 w 514"/>
                <a:gd name="T3" fmla="*/ 253 h 642"/>
                <a:gd name="T4" fmla="*/ 232 w 514"/>
                <a:gd name="T5" fmla="*/ 243 h 642"/>
                <a:gd name="T6" fmla="*/ 317 w 514"/>
                <a:gd name="T7" fmla="*/ 235 h 642"/>
                <a:gd name="T8" fmla="*/ 384 w 514"/>
                <a:gd name="T9" fmla="*/ 353 h 642"/>
                <a:gd name="T10" fmla="*/ 266 w 514"/>
                <a:gd name="T11" fmla="*/ 505 h 642"/>
                <a:gd name="T12" fmla="*/ 50 w 514"/>
                <a:gd name="T13" fmla="*/ 482 h 642"/>
                <a:gd name="T14" fmla="*/ 30 w 514"/>
                <a:gd name="T15" fmla="*/ 456 h 642"/>
                <a:gd name="T16" fmla="*/ 30 w 514"/>
                <a:gd name="T17" fmla="*/ 530 h 642"/>
                <a:gd name="T18" fmla="*/ 5 w 514"/>
                <a:gd name="T19" fmla="*/ 562 h 642"/>
                <a:gd name="T20" fmla="*/ 138 w 514"/>
                <a:gd name="T21" fmla="*/ 640 h 642"/>
                <a:gd name="T22" fmla="*/ 425 w 514"/>
                <a:gd name="T23" fmla="*/ 506 h 642"/>
                <a:gd name="T24" fmla="*/ 508 w 514"/>
                <a:gd name="T25" fmla="*/ 283 h 642"/>
                <a:gd name="T26" fmla="*/ 358 w 514"/>
                <a:gd name="T27" fmla="*/ 0 h 642"/>
                <a:gd name="T28" fmla="*/ 171 w 514"/>
                <a:gd name="T29" fmla="*/ 229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14" h="642">
                  <a:moveTo>
                    <a:pt x="171" y="229"/>
                  </a:moveTo>
                  <a:cubicBezTo>
                    <a:pt x="171" y="229"/>
                    <a:pt x="196" y="250"/>
                    <a:pt x="201" y="253"/>
                  </a:cubicBezTo>
                  <a:cubicBezTo>
                    <a:pt x="211" y="259"/>
                    <a:pt x="215" y="252"/>
                    <a:pt x="232" y="243"/>
                  </a:cubicBezTo>
                  <a:cubicBezTo>
                    <a:pt x="259" y="228"/>
                    <a:pt x="293" y="224"/>
                    <a:pt x="317" y="235"/>
                  </a:cubicBezTo>
                  <a:cubicBezTo>
                    <a:pt x="348" y="249"/>
                    <a:pt x="384" y="300"/>
                    <a:pt x="384" y="353"/>
                  </a:cubicBezTo>
                  <a:cubicBezTo>
                    <a:pt x="384" y="416"/>
                    <a:pt x="353" y="453"/>
                    <a:pt x="266" y="505"/>
                  </a:cubicBezTo>
                  <a:cubicBezTo>
                    <a:pt x="180" y="557"/>
                    <a:pt x="84" y="597"/>
                    <a:pt x="50" y="482"/>
                  </a:cubicBezTo>
                  <a:cubicBezTo>
                    <a:pt x="30" y="456"/>
                    <a:pt x="30" y="456"/>
                    <a:pt x="30" y="456"/>
                  </a:cubicBezTo>
                  <a:cubicBezTo>
                    <a:pt x="30" y="456"/>
                    <a:pt x="48" y="517"/>
                    <a:pt x="30" y="530"/>
                  </a:cubicBezTo>
                  <a:cubicBezTo>
                    <a:pt x="13" y="542"/>
                    <a:pt x="0" y="543"/>
                    <a:pt x="5" y="562"/>
                  </a:cubicBezTo>
                  <a:cubicBezTo>
                    <a:pt x="9" y="579"/>
                    <a:pt x="40" y="642"/>
                    <a:pt x="138" y="640"/>
                  </a:cubicBezTo>
                  <a:cubicBezTo>
                    <a:pt x="244" y="638"/>
                    <a:pt x="352" y="583"/>
                    <a:pt x="425" y="506"/>
                  </a:cubicBezTo>
                  <a:cubicBezTo>
                    <a:pt x="497" y="431"/>
                    <a:pt x="514" y="352"/>
                    <a:pt x="508" y="283"/>
                  </a:cubicBezTo>
                  <a:cubicBezTo>
                    <a:pt x="501" y="215"/>
                    <a:pt x="432" y="68"/>
                    <a:pt x="358" y="0"/>
                  </a:cubicBezTo>
                  <a:lnTo>
                    <a:pt x="171" y="229"/>
                  </a:lnTo>
                  <a:close/>
                </a:path>
              </a:pathLst>
            </a:custGeom>
            <a:solidFill>
              <a:srgbClr val="5FC3F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7" name="Freeform 105"/>
            <p:cNvSpPr>
              <a:spLocks noEditPoints="1"/>
            </p:cNvSpPr>
            <p:nvPr/>
          </p:nvSpPr>
          <p:spPr bwMode="auto">
            <a:xfrm>
              <a:off x="5754688" y="1014413"/>
              <a:ext cx="1563688" cy="1938337"/>
            </a:xfrm>
            <a:custGeom>
              <a:avLst/>
              <a:gdLst>
                <a:gd name="T0" fmla="*/ 137 w 524"/>
                <a:gd name="T1" fmla="*/ 649 h 649"/>
                <a:gd name="T2" fmla="*/ 5 w 524"/>
                <a:gd name="T3" fmla="*/ 567 h 649"/>
                <a:gd name="T4" fmla="*/ 20 w 524"/>
                <a:gd name="T5" fmla="*/ 538 h 649"/>
                <a:gd name="T6" fmla="*/ 32 w 524"/>
                <a:gd name="T7" fmla="*/ 531 h 649"/>
                <a:gd name="T8" fmla="*/ 30 w 524"/>
                <a:gd name="T9" fmla="*/ 462 h 649"/>
                <a:gd name="T10" fmla="*/ 32 w 524"/>
                <a:gd name="T11" fmla="*/ 457 h 649"/>
                <a:gd name="T12" fmla="*/ 37 w 524"/>
                <a:gd name="T13" fmla="*/ 458 h 649"/>
                <a:gd name="T14" fmla="*/ 57 w 524"/>
                <a:gd name="T15" fmla="*/ 484 h 649"/>
                <a:gd name="T16" fmla="*/ 57 w 524"/>
                <a:gd name="T17" fmla="*/ 485 h 649"/>
                <a:gd name="T18" fmla="*/ 108 w 524"/>
                <a:gd name="T19" fmla="*/ 552 h 649"/>
                <a:gd name="T20" fmla="*/ 268 w 524"/>
                <a:gd name="T21" fmla="*/ 506 h 649"/>
                <a:gd name="T22" fmla="*/ 384 w 524"/>
                <a:gd name="T23" fmla="*/ 357 h 649"/>
                <a:gd name="T24" fmla="*/ 319 w 524"/>
                <a:gd name="T25" fmla="*/ 243 h 649"/>
                <a:gd name="T26" fmla="*/ 237 w 524"/>
                <a:gd name="T27" fmla="*/ 250 h 649"/>
                <a:gd name="T28" fmla="*/ 227 w 524"/>
                <a:gd name="T29" fmla="*/ 256 h 649"/>
                <a:gd name="T30" fmla="*/ 203 w 524"/>
                <a:gd name="T31" fmla="*/ 260 h 649"/>
                <a:gd name="T32" fmla="*/ 173 w 524"/>
                <a:gd name="T33" fmla="*/ 236 h 649"/>
                <a:gd name="T34" fmla="*/ 172 w 524"/>
                <a:gd name="T35" fmla="*/ 230 h 649"/>
                <a:gd name="T36" fmla="*/ 358 w 524"/>
                <a:gd name="T37" fmla="*/ 1 h 649"/>
                <a:gd name="T38" fmla="*/ 361 w 524"/>
                <a:gd name="T39" fmla="*/ 0 h 649"/>
                <a:gd name="T40" fmla="*/ 364 w 524"/>
                <a:gd name="T41" fmla="*/ 1 h 649"/>
                <a:gd name="T42" fmla="*/ 516 w 524"/>
                <a:gd name="T43" fmla="*/ 287 h 649"/>
                <a:gd name="T44" fmla="*/ 432 w 524"/>
                <a:gd name="T45" fmla="*/ 513 h 649"/>
                <a:gd name="T46" fmla="*/ 142 w 524"/>
                <a:gd name="T47" fmla="*/ 648 h 649"/>
                <a:gd name="T48" fmla="*/ 137 w 524"/>
                <a:gd name="T49" fmla="*/ 649 h 649"/>
                <a:gd name="T50" fmla="*/ 43 w 524"/>
                <a:gd name="T51" fmla="*/ 478 h 649"/>
                <a:gd name="T52" fmla="*/ 37 w 524"/>
                <a:gd name="T53" fmla="*/ 537 h 649"/>
                <a:gd name="T54" fmla="*/ 24 w 524"/>
                <a:gd name="T55" fmla="*/ 545 h 649"/>
                <a:gd name="T56" fmla="*/ 13 w 524"/>
                <a:gd name="T57" fmla="*/ 565 h 649"/>
                <a:gd name="T58" fmla="*/ 137 w 524"/>
                <a:gd name="T59" fmla="*/ 641 h 649"/>
                <a:gd name="T60" fmla="*/ 141 w 524"/>
                <a:gd name="T61" fmla="*/ 640 h 649"/>
                <a:gd name="T62" fmla="*/ 426 w 524"/>
                <a:gd name="T63" fmla="*/ 508 h 649"/>
                <a:gd name="T64" fmla="*/ 508 w 524"/>
                <a:gd name="T65" fmla="*/ 288 h 649"/>
                <a:gd name="T66" fmla="*/ 362 w 524"/>
                <a:gd name="T67" fmla="*/ 10 h 649"/>
                <a:gd name="T68" fmla="*/ 181 w 524"/>
                <a:gd name="T69" fmla="*/ 232 h 649"/>
                <a:gd name="T70" fmla="*/ 208 w 524"/>
                <a:gd name="T71" fmla="*/ 253 h 649"/>
                <a:gd name="T72" fmla="*/ 223 w 524"/>
                <a:gd name="T73" fmla="*/ 250 h 649"/>
                <a:gd name="T74" fmla="*/ 234 w 524"/>
                <a:gd name="T75" fmla="*/ 243 h 649"/>
                <a:gd name="T76" fmla="*/ 323 w 524"/>
                <a:gd name="T77" fmla="*/ 235 h 649"/>
                <a:gd name="T78" fmla="*/ 392 w 524"/>
                <a:gd name="T79" fmla="*/ 357 h 649"/>
                <a:gd name="T80" fmla="*/ 272 w 524"/>
                <a:gd name="T81" fmla="*/ 513 h 649"/>
                <a:gd name="T82" fmla="*/ 105 w 524"/>
                <a:gd name="T83" fmla="*/ 559 h 649"/>
                <a:gd name="T84" fmla="*/ 50 w 524"/>
                <a:gd name="T85" fmla="*/ 488 h 649"/>
                <a:gd name="T86" fmla="*/ 43 w 524"/>
                <a:gd name="T87" fmla="*/ 478 h 6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4" h="649">
                  <a:moveTo>
                    <a:pt x="137" y="649"/>
                  </a:moveTo>
                  <a:cubicBezTo>
                    <a:pt x="46" y="649"/>
                    <a:pt x="11" y="590"/>
                    <a:pt x="5" y="567"/>
                  </a:cubicBezTo>
                  <a:cubicBezTo>
                    <a:pt x="0" y="550"/>
                    <a:pt x="9" y="545"/>
                    <a:pt x="20" y="538"/>
                  </a:cubicBezTo>
                  <a:cubicBezTo>
                    <a:pt x="24" y="536"/>
                    <a:pt x="28" y="534"/>
                    <a:pt x="32" y="531"/>
                  </a:cubicBezTo>
                  <a:cubicBezTo>
                    <a:pt x="43" y="523"/>
                    <a:pt x="37" y="484"/>
                    <a:pt x="30" y="462"/>
                  </a:cubicBezTo>
                  <a:cubicBezTo>
                    <a:pt x="30" y="460"/>
                    <a:pt x="31" y="458"/>
                    <a:pt x="32" y="457"/>
                  </a:cubicBezTo>
                  <a:cubicBezTo>
                    <a:pt x="34" y="456"/>
                    <a:pt x="36" y="457"/>
                    <a:pt x="37" y="458"/>
                  </a:cubicBezTo>
                  <a:cubicBezTo>
                    <a:pt x="57" y="484"/>
                    <a:pt x="57" y="484"/>
                    <a:pt x="57" y="484"/>
                  </a:cubicBezTo>
                  <a:cubicBezTo>
                    <a:pt x="57" y="484"/>
                    <a:pt x="57" y="485"/>
                    <a:pt x="57" y="485"/>
                  </a:cubicBezTo>
                  <a:cubicBezTo>
                    <a:pt x="68" y="520"/>
                    <a:pt x="85" y="542"/>
                    <a:pt x="108" y="552"/>
                  </a:cubicBezTo>
                  <a:cubicBezTo>
                    <a:pt x="154" y="569"/>
                    <a:pt x="218" y="536"/>
                    <a:pt x="268" y="506"/>
                  </a:cubicBezTo>
                  <a:cubicBezTo>
                    <a:pt x="356" y="453"/>
                    <a:pt x="384" y="417"/>
                    <a:pt x="384" y="357"/>
                  </a:cubicBezTo>
                  <a:cubicBezTo>
                    <a:pt x="384" y="307"/>
                    <a:pt x="350" y="257"/>
                    <a:pt x="319" y="243"/>
                  </a:cubicBezTo>
                  <a:cubicBezTo>
                    <a:pt x="297" y="233"/>
                    <a:pt x="264" y="236"/>
                    <a:pt x="237" y="250"/>
                  </a:cubicBezTo>
                  <a:cubicBezTo>
                    <a:pt x="233" y="253"/>
                    <a:pt x="230" y="255"/>
                    <a:pt x="227" y="256"/>
                  </a:cubicBezTo>
                  <a:cubicBezTo>
                    <a:pt x="219" y="262"/>
                    <a:pt x="212" y="266"/>
                    <a:pt x="203" y="260"/>
                  </a:cubicBezTo>
                  <a:cubicBezTo>
                    <a:pt x="198" y="257"/>
                    <a:pt x="174" y="237"/>
                    <a:pt x="173" y="236"/>
                  </a:cubicBezTo>
                  <a:cubicBezTo>
                    <a:pt x="171" y="234"/>
                    <a:pt x="171" y="232"/>
                    <a:pt x="172" y="230"/>
                  </a:cubicBezTo>
                  <a:cubicBezTo>
                    <a:pt x="358" y="1"/>
                    <a:pt x="358" y="1"/>
                    <a:pt x="358" y="1"/>
                  </a:cubicBezTo>
                  <a:cubicBezTo>
                    <a:pt x="359" y="0"/>
                    <a:pt x="360" y="0"/>
                    <a:pt x="361" y="0"/>
                  </a:cubicBezTo>
                  <a:cubicBezTo>
                    <a:pt x="362" y="0"/>
                    <a:pt x="363" y="0"/>
                    <a:pt x="364" y="1"/>
                  </a:cubicBezTo>
                  <a:cubicBezTo>
                    <a:pt x="443" y="72"/>
                    <a:pt x="509" y="221"/>
                    <a:pt x="516" y="287"/>
                  </a:cubicBezTo>
                  <a:cubicBezTo>
                    <a:pt x="524" y="370"/>
                    <a:pt x="496" y="446"/>
                    <a:pt x="432" y="513"/>
                  </a:cubicBezTo>
                  <a:cubicBezTo>
                    <a:pt x="354" y="595"/>
                    <a:pt x="243" y="646"/>
                    <a:pt x="142" y="648"/>
                  </a:cubicBezTo>
                  <a:cubicBezTo>
                    <a:pt x="140" y="648"/>
                    <a:pt x="139" y="649"/>
                    <a:pt x="137" y="649"/>
                  </a:cubicBezTo>
                  <a:close/>
                  <a:moveTo>
                    <a:pt x="43" y="478"/>
                  </a:moveTo>
                  <a:cubicBezTo>
                    <a:pt x="46" y="498"/>
                    <a:pt x="49" y="528"/>
                    <a:pt x="37" y="537"/>
                  </a:cubicBezTo>
                  <a:cubicBezTo>
                    <a:pt x="32" y="540"/>
                    <a:pt x="28" y="543"/>
                    <a:pt x="24" y="545"/>
                  </a:cubicBezTo>
                  <a:cubicBezTo>
                    <a:pt x="14" y="551"/>
                    <a:pt x="10" y="554"/>
                    <a:pt x="13" y="565"/>
                  </a:cubicBezTo>
                  <a:cubicBezTo>
                    <a:pt x="13" y="566"/>
                    <a:pt x="35" y="641"/>
                    <a:pt x="137" y="641"/>
                  </a:cubicBezTo>
                  <a:cubicBezTo>
                    <a:pt x="139" y="641"/>
                    <a:pt x="140" y="640"/>
                    <a:pt x="141" y="640"/>
                  </a:cubicBezTo>
                  <a:cubicBezTo>
                    <a:pt x="241" y="638"/>
                    <a:pt x="350" y="588"/>
                    <a:pt x="426" y="508"/>
                  </a:cubicBezTo>
                  <a:cubicBezTo>
                    <a:pt x="488" y="442"/>
                    <a:pt x="515" y="368"/>
                    <a:pt x="508" y="288"/>
                  </a:cubicBezTo>
                  <a:cubicBezTo>
                    <a:pt x="501" y="226"/>
                    <a:pt x="437" y="80"/>
                    <a:pt x="362" y="10"/>
                  </a:cubicBezTo>
                  <a:cubicBezTo>
                    <a:pt x="181" y="232"/>
                    <a:pt x="181" y="232"/>
                    <a:pt x="181" y="232"/>
                  </a:cubicBezTo>
                  <a:cubicBezTo>
                    <a:pt x="189" y="239"/>
                    <a:pt x="204" y="251"/>
                    <a:pt x="208" y="253"/>
                  </a:cubicBezTo>
                  <a:cubicBezTo>
                    <a:pt x="212" y="256"/>
                    <a:pt x="214" y="256"/>
                    <a:pt x="223" y="250"/>
                  </a:cubicBezTo>
                  <a:cubicBezTo>
                    <a:pt x="226" y="248"/>
                    <a:pt x="229" y="246"/>
                    <a:pt x="234" y="243"/>
                  </a:cubicBezTo>
                  <a:cubicBezTo>
                    <a:pt x="262" y="227"/>
                    <a:pt x="298" y="224"/>
                    <a:pt x="323" y="235"/>
                  </a:cubicBezTo>
                  <a:cubicBezTo>
                    <a:pt x="356" y="251"/>
                    <a:pt x="392" y="303"/>
                    <a:pt x="392" y="357"/>
                  </a:cubicBezTo>
                  <a:cubicBezTo>
                    <a:pt x="392" y="420"/>
                    <a:pt x="363" y="458"/>
                    <a:pt x="272" y="513"/>
                  </a:cubicBezTo>
                  <a:cubicBezTo>
                    <a:pt x="220" y="544"/>
                    <a:pt x="154" y="578"/>
                    <a:pt x="105" y="559"/>
                  </a:cubicBezTo>
                  <a:cubicBezTo>
                    <a:pt x="80" y="549"/>
                    <a:pt x="61" y="525"/>
                    <a:pt x="50" y="488"/>
                  </a:cubicBezTo>
                  <a:lnTo>
                    <a:pt x="43" y="47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8" name="Freeform 106"/>
            <p:cNvSpPr/>
            <p:nvPr/>
          </p:nvSpPr>
          <p:spPr bwMode="auto">
            <a:xfrm>
              <a:off x="5975351" y="1046163"/>
              <a:ext cx="1312863" cy="1885950"/>
            </a:xfrm>
            <a:custGeom>
              <a:avLst/>
              <a:gdLst>
                <a:gd name="T0" fmla="*/ 434 w 440"/>
                <a:gd name="T1" fmla="*/ 280 h 631"/>
                <a:gd name="T2" fmla="*/ 288 w 440"/>
                <a:gd name="T3" fmla="*/ 0 h 631"/>
                <a:gd name="T4" fmla="*/ 260 w 440"/>
                <a:gd name="T5" fmla="*/ 33 h 631"/>
                <a:gd name="T6" fmla="*/ 402 w 440"/>
                <a:gd name="T7" fmla="*/ 289 h 631"/>
                <a:gd name="T8" fmla="*/ 320 w 440"/>
                <a:gd name="T9" fmla="*/ 496 h 631"/>
                <a:gd name="T10" fmla="*/ 35 w 440"/>
                <a:gd name="T11" fmla="*/ 621 h 631"/>
                <a:gd name="T12" fmla="*/ 0 w 440"/>
                <a:gd name="T13" fmla="*/ 618 h 631"/>
                <a:gd name="T14" fmla="*/ 67 w 440"/>
                <a:gd name="T15" fmla="*/ 630 h 631"/>
                <a:gd name="T16" fmla="*/ 351 w 440"/>
                <a:gd name="T17" fmla="*/ 498 h 631"/>
                <a:gd name="T18" fmla="*/ 434 w 440"/>
                <a:gd name="T19" fmla="*/ 280 h 6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0" h="631">
                  <a:moveTo>
                    <a:pt x="434" y="280"/>
                  </a:moveTo>
                  <a:cubicBezTo>
                    <a:pt x="427" y="212"/>
                    <a:pt x="362" y="66"/>
                    <a:pt x="288" y="0"/>
                  </a:cubicBezTo>
                  <a:cubicBezTo>
                    <a:pt x="260" y="33"/>
                    <a:pt x="260" y="33"/>
                    <a:pt x="260" y="33"/>
                  </a:cubicBezTo>
                  <a:cubicBezTo>
                    <a:pt x="331" y="98"/>
                    <a:pt x="395" y="228"/>
                    <a:pt x="402" y="289"/>
                  </a:cubicBezTo>
                  <a:cubicBezTo>
                    <a:pt x="408" y="353"/>
                    <a:pt x="391" y="426"/>
                    <a:pt x="320" y="496"/>
                  </a:cubicBezTo>
                  <a:cubicBezTo>
                    <a:pt x="247" y="567"/>
                    <a:pt x="140" y="619"/>
                    <a:pt x="35" y="621"/>
                  </a:cubicBezTo>
                  <a:cubicBezTo>
                    <a:pt x="21" y="621"/>
                    <a:pt x="11" y="619"/>
                    <a:pt x="0" y="618"/>
                  </a:cubicBezTo>
                  <a:cubicBezTo>
                    <a:pt x="18" y="625"/>
                    <a:pt x="39" y="631"/>
                    <a:pt x="67" y="630"/>
                  </a:cubicBezTo>
                  <a:cubicBezTo>
                    <a:pt x="175" y="626"/>
                    <a:pt x="279" y="573"/>
                    <a:pt x="351" y="498"/>
                  </a:cubicBezTo>
                  <a:cubicBezTo>
                    <a:pt x="422" y="424"/>
                    <a:pt x="440" y="347"/>
                    <a:pt x="434" y="280"/>
                  </a:cubicBezTo>
                  <a:close/>
                </a:path>
              </a:pathLst>
            </a:custGeom>
            <a:solidFill>
              <a:srgbClr val="5AB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9" name="Freeform 107"/>
            <p:cNvSpPr/>
            <p:nvPr/>
          </p:nvSpPr>
          <p:spPr bwMode="auto">
            <a:xfrm>
              <a:off x="6291263" y="1038225"/>
              <a:ext cx="665163" cy="752475"/>
            </a:xfrm>
            <a:custGeom>
              <a:avLst/>
              <a:gdLst>
                <a:gd name="T0" fmla="*/ 180 w 223"/>
                <a:gd name="T1" fmla="*/ 0 h 252"/>
                <a:gd name="T2" fmla="*/ 0 w 223"/>
                <a:gd name="T3" fmla="*/ 220 h 252"/>
                <a:gd name="T4" fmla="*/ 27 w 223"/>
                <a:gd name="T5" fmla="*/ 244 h 252"/>
                <a:gd name="T6" fmla="*/ 57 w 223"/>
                <a:gd name="T7" fmla="*/ 233 h 252"/>
                <a:gd name="T8" fmla="*/ 88 w 223"/>
                <a:gd name="T9" fmla="*/ 223 h 252"/>
                <a:gd name="T10" fmla="*/ 95 w 223"/>
                <a:gd name="T11" fmla="*/ 214 h 252"/>
                <a:gd name="T12" fmla="*/ 223 w 223"/>
                <a:gd name="T13" fmla="*/ 49 h 252"/>
                <a:gd name="T14" fmla="*/ 180 w 223"/>
                <a:gd name="T15" fmla="*/ 0 h 2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3" h="252">
                  <a:moveTo>
                    <a:pt x="180" y="0"/>
                  </a:moveTo>
                  <a:cubicBezTo>
                    <a:pt x="0" y="220"/>
                    <a:pt x="0" y="220"/>
                    <a:pt x="0" y="220"/>
                  </a:cubicBezTo>
                  <a:cubicBezTo>
                    <a:pt x="0" y="220"/>
                    <a:pt x="23" y="240"/>
                    <a:pt x="27" y="244"/>
                  </a:cubicBezTo>
                  <a:cubicBezTo>
                    <a:pt x="33" y="252"/>
                    <a:pt x="41" y="242"/>
                    <a:pt x="57" y="233"/>
                  </a:cubicBezTo>
                  <a:cubicBezTo>
                    <a:pt x="67" y="228"/>
                    <a:pt x="78" y="225"/>
                    <a:pt x="88" y="223"/>
                  </a:cubicBezTo>
                  <a:cubicBezTo>
                    <a:pt x="95" y="214"/>
                    <a:pt x="95" y="214"/>
                    <a:pt x="95" y="214"/>
                  </a:cubicBezTo>
                  <a:cubicBezTo>
                    <a:pt x="223" y="49"/>
                    <a:pt x="223" y="49"/>
                    <a:pt x="223" y="49"/>
                  </a:cubicBezTo>
                  <a:cubicBezTo>
                    <a:pt x="209" y="30"/>
                    <a:pt x="195" y="13"/>
                    <a:pt x="180" y="0"/>
                  </a:cubicBezTo>
                  <a:close/>
                </a:path>
              </a:pathLst>
            </a:custGeom>
            <a:solidFill>
              <a:srgbClr val="58AFD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0" name="Oval 108"/>
            <p:cNvSpPr>
              <a:spLocks noChangeArrowheads="1"/>
            </p:cNvSpPr>
            <p:nvPr/>
          </p:nvSpPr>
          <p:spPr bwMode="auto">
            <a:xfrm>
              <a:off x="6440488" y="1255713"/>
              <a:ext cx="382588" cy="379412"/>
            </a:xfrm>
            <a:prstGeom prst="ellipse">
              <a:avLst/>
            </a:prstGeom>
            <a:solidFill>
              <a:srgbClr val="50A4D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1" name="Freeform 109"/>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2" name="Freeform 110"/>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3" name="Freeform 111"/>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4" name="Freeform 112"/>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5" name="Freeform 113"/>
            <p:cNvSpPr/>
            <p:nvPr/>
          </p:nvSpPr>
          <p:spPr bwMode="auto">
            <a:xfrm>
              <a:off x="6799263" y="612775"/>
              <a:ext cx="282575" cy="323850"/>
            </a:xfrm>
            <a:custGeom>
              <a:avLst/>
              <a:gdLst>
                <a:gd name="T0" fmla="*/ 178 w 178"/>
                <a:gd name="T1" fmla="*/ 44 h 204"/>
                <a:gd name="T2" fmla="*/ 122 w 178"/>
                <a:gd name="T3" fmla="*/ 0 h 204"/>
                <a:gd name="T4" fmla="*/ 0 w 178"/>
                <a:gd name="T5" fmla="*/ 160 h 204"/>
                <a:gd name="T6" fmla="*/ 54 w 178"/>
                <a:gd name="T7" fmla="*/ 204 h 204"/>
                <a:gd name="T8" fmla="*/ 178 w 178"/>
                <a:gd name="T9" fmla="*/ 44 h 204"/>
              </a:gdLst>
              <a:ahLst/>
              <a:cxnLst>
                <a:cxn ang="0">
                  <a:pos x="T0" y="T1"/>
                </a:cxn>
                <a:cxn ang="0">
                  <a:pos x="T2" y="T3"/>
                </a:cxn>
                <a:cxn ang="0">
                  <a:pos x="T4" y="T5"/>
                </a:cxn>
                <a:cxn ang="0">
                  <a:pos x="T6" y="T7"/>
                </a:cxn>
                <a:cxn ang="0">
                  <a:pos x="T8" y="T9"/>
                </a:cxn>
              </a:cxnLst>
              <a:rect l="0" t="0" r="r" b="b"/>
              <a:pathLst>
                <a:path w="178" h="204">
                  <a:moveTo>
                    <a:pt x="178" y="44"/>
                  </a:moveTo>
                  <a:lnTo>
                    <a:pt x="122" y="0"/>
                  </a:lnTo>
                  <a:lnTo>
                    <a:pt x="0" y="160"/>
                  </a:lnTo>
                  <a:lnTo>
                    <a:pt x="54" y="204"/>
                  </a:lnTo>
                  <a:lnTo>
                    <a:pt x="178" y="44"/>
                  </a:lnTo>
                  <a:close/>
                </a:path>
              </a:pathLst>
            </a:custGeom>
            <a:solidFill>
              <a:srgbClr val="DCD7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6" name="Freeform 114"/>
            <p:cNvSpPr/>
            <p:nvPr/>
          </p:nvSpPr>
          <p:spPr bwMode="auto">
            <a:xfrm>
              <a:off x="5921376" y="690563"/>
              <a:ext cx="1023938" cy="1111250"/>
            </a:xfrm>
            <a:custGeom>
              <a:avLst/>
              <a:gdLst>
                <a:gd name="T0" fmla="*/ 330 w 343"/>
                <a:gd name="T1" fmla="*/ 87 h 372"/>
                <a:gd name="T2" fmla="*/ 229 w 343"/>
                <a:gd name="T3" fmla="*/ 8 h 372"/>
                <a:gd name="T4" fmla="*/ 197 w 343"/>
                <a:gd name="T5" fmla="*/ 11 h 372"/>
                <a:gd name="T6" fmla="*/ 50 w 343"/>
                <a:gd name="T7" fmla="*/ 200 h 372"/>
                <a:gd name="T8" fmla="*/ 14 w 343"/>
                <a:gd name="T9" fmla="*/ 247 h 372"/>
                <a:gd name="T10" fmla="*/ 0 w 343"/>
                <a:gd name="T11" fmla="*/ 264 h 372"/>
                <a:gd name="T12" fmla="*/ 19 w 343"/>
                <a:gd name="T13" fmla="*/ 279 h 372"/>
                <a:gd name="T14" fmla="*/ 120 w 343"/>
                <a:gd name="T15" fmla="*/ 357 h 372"/>
                <a:gd name="T16" fmla="*/ 139 w 343"/>
                <a:gd name="T17" fmla="*/ 372 h 372"/>
                <a:gd name="T18" fmla="*/ 152 w 343"/>
                <a:gd name="T19" fmla="*/ 355 h 372"/>
                <a:gd name="T20" fmla="*/ 189 w 343"/>
                <a:gd name="T21" fmla="*/ 307 h 372"/>
                <a:gd name="T22" fmla="*/ 336 w 343"/>
                <a:gd name="T23" fmla="*/ 118 h 372"/>
                <a:gd name="T24" fmla="*/ 330 w 343"/>
                <a:gd name="T25" fmla="*/ 87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3" h="372">
                  <a:moveTo>
                    <a:pt x="330" y="87"/>
                  </a:moveTo>
                  <a:cubicBezTo>
                    <a:pt x="229" y="8"/>
                    <a:pt x="229" y="8"/>
                    <a:pt x="229" y="8"/>
                  </a:cubicBezTo>
                  <a:cubicBezTo>
                    <a:pt x="219" y="0"/>
                    <a:pt x="204" y="1"/>
                    <a:pt x="197" y="11"/>
                  </a:cubicBezTo>
                  <a:cubicBezTo>
                    <a:pt x="50" y="200"/>
                    <a:pt x="50" y="200"/>
                    <a:pt x="50" y="200"/>
                  </a:cubicBezTo>
                  <a:cubicBezTo>
                    <a:pt x="14" y="247"/>
                    <a:pt x="14" y="247"/>
                    <a:pt x="14" y="247"/>
                  </a:cubicBezTo>
                  <a:cubicBezTo>
                    <a:pt x="0" y="264"/>
                    <a:pt x="0" y="264"/>
                    <a:pt x="0" y="264"/>
                  </a:cubicBezTo>
                  <a:cubicBezTo>
                    <a:pt x="19" y="279"/>
                    <a:pt x="19" y="279"/>
                    <a:pt x="19" y="279"/>
                  </a:cubicBezTo>
                  <a:cubicBezTo>
                    <a:pt x="120" y="357"/>
                    <a:pt x="120" y="357"/>
                    <a:pt x="120" y="357"/>
                  </a:cubicBezTo>
                  <a:cubicBezTo>
                    <a:pt x="139" y="372"/>
                    <a:pt x="139" y="372"/>
                    <a:pt x="139" y="372"/>
                  </a:cubicBezTo>
                  <a:cubicBezTo>
                    <a:pt x="152" y="355"/>
                    <a:pt x="152" y="355"/>
                    <a:pt x="152" y="355"/>
                  </a:cubicBezTo>
                  <a:cubicBezTo>
                    <a:pt x="189" y="307"/>
                    <a:pt x="189" y="307"/>
                    <a:pt x="189" y="307"/>
                  </a:cubicBezTo>
                  <a:cubicBezTo>
                    <a:pt x="336" y="118"/>
                    <a:pt x="336" y="118"/>
                    <a:pt x="336" y="118"/>
                  </a:cubicBezTo>
                  <a:cubicBezTo>
                    <a:pt x="343" y="109"/>
                    <a:pt x="341" y="95"/>
                    <a:pt x="330" y="87"/>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7" name="Freeform 115"/>
            <p:cNvSpPr>
              <a:spLocks noEditPoints="1"/>
            </p:cNvSpPr>
            <p:nvPr/>
          </p:nvSpPr>
          <p:spPr bwMode="auto">
            <a:xfrm>
              <a:off x="5908676" y="684213"/>
              <a:ext cx="1042988" cy="1130300"/>
            </a:xfrm>
            <a:custGeom>
              <a:avLst/>
              <a:gdLst>
                <a:gd name="T0" fmla="*/ 143 w 349"/>
                <a:gd name="T1" fmla="*/ 378 h 378"/>
                <a:gd name="T2" fmla="*/ 141 w 349"/>
                <a:gd name="T3" fmla="*/ 377 h 378"/>
                <a:gd name="T4" fmla="*/ 2 w 349"/>
                <a:gd name="T5" fmla="*/ 269 h 378"/>
                <a:gd name="T6" fmla="*/ 1 w 349"/>
                <a:gd name="T7" fmla="*/ 264 h 378"/>
                <a:gd name="T8" fmla="*/ 198 w 349"/>
                <a:gd name="T9" fmla="*/ 10 h 378"/>
                <a:gd name="T10" fmla="*/ 215 w 349"/>
                <a:gd name="T11" fmla="*/ 1 h 378"/>
                <a:gd name="T12" fmla="*/ 235 w 349"/>
                <a:gd name="T13" fmla="*/ 7 h 378"/>
                <a:gd name="T14" fmla="*/ 337 w 349"/>
                <a:gd name="T15" fmla="*/ 85 h 378"/>
                <a:gd name="T16" fmla="*/ 348 w 349"/>
                <a:gd name="T17" fmla="*/ 103 h 378"/>
                <a:gd name="T18" fmla="*/ 343 w 349"/>
                <a:gd name="T19" fmla="*/ 123 h 378"/>
                <a:gd name="T20" fmla="*/ 146 w 349"/>
                <a:gd name="T21" fmla="*/ 376 h 378"/>
                <a:gd name="T22" fmla="*/ 143 w 349"/>
                <a:gd name="T23" fmla="*/ 378 h 378"/>
                <a:gd name="T24" fmla="*/ 143 w 349"/>
                <a:gd name="T25" fmla="*/ 378 h 378"/>
                <a:gd name="T26" fmla="*/ 10 w 349"/>
                <a:gd name="T27" fmla="*/ 266 h 378"/>
                <a:gd name="T28" fmla="*/ 142 w 349"/>
                <a:gd name="T29" fmla="*/ 368 h 378"/>
                <a:gd name="T30" fmla="*/ 336 w 349"/>
                <a:gd name="T31" fmla="*/ 118 h 378"/>
                <a:gd name="T32" fmla="*/ 340 w 349"/>
                <a:gd name="T33" fmla="*/ 105 h 378"/>
                <a:gd name="T34" fmla="*/ 332 w 349"/>
                <a:gd name="T35" fmla="*/ 92 h 378"/>
                <a:gd name="T36" fmla="*/ 332 w 349"/>
                <a:gd name="T37" fmla="*/ 92 h 378"/>
                <a:gd name="T38" fmla="*/ 231 w 349"/>
                <a:gd name="T39" fmla="*/ 13 h 378"/>
                <a:gd name="T40" fmla="*/ 216 w 349"/>
                <a:gd name="T41" fmla="*/ 9 h 378"/>
                <a:gd name="T42" fmla="*/ 204 w 349"/>
                <a:gd name="T43" fmla="*/ 15 h 378"/>
                <a:gd name="T44" fmla="*/ 10 w 349"/>
                <a:gd name="T45" fmla="*/ 266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49" h="378">
                  <a:moveTo>
                    <a:pt x="143" y="378"/>
                  </a:moveTo>
                  <a:cubicBezTo>
                    <a:pt x="142" y="378"/>
                    <a:pt x="141" y="378"/>
                    <a:pt x="141" y="377"/>
                  </a:cubicBezTo>
                  <a:cubicBezTo>
                    <a:pt x="2" y="269"/>
                    <a:pt x="2" y="269"/>
                    <a:pt x="2" y="269"/>
                  </a:cubicBezTo>
                  <a:cubicBezTo>
                    <a:pt x="0" y="268"/>
                    <a:pt x="0" y="266"/>
                    <a:pt x="1" y="264"/>
                  </a:cubicBezTo>
                  <a:cubicBezTo>
                    <a:pt x="198" y="10"/>
                    <a:pt x="198" y="10"/>
                    <a:pt x="198" y="10"/>
                  </a:cubicBezTo>
                  <a:cubicBezTo>
                    <a:pt x="202" y="5"/>
                    <a:pt x="208" y="1"/>
                    <a:pt x="215" y="1"/>
                  </a:cubicBezTo>
                  <a:cubicBezTo>
                    <a:pt x="223" y="0"/>
                    <a:pt x="230" y="2"/>
                    <a:pt x="235" y="7"/>
                  </a:cubicBezTo>
                  <a:cubicBezTo>
                    <a:pt x="337" y="85"/>
                    <a:pt x="337" y="85"/>
                    <a:pt x="337" y="85"/>
                  </a:cubicBezTo>
                  <a:cubicBezTo>
                    <a:pt x="343" y="90"/>
                    <a:pt x="347" y="96"/>
                    <a:pt x="348" y="103"/>
                  </a:cubicBezTo>
                  <a:cubicBezTo>
                    <a:pt x="349" y="110"/>
                    <a:pt x="347" y="117"/>
                    <a:pt x="343" y="123"/>
                  </a:cubicBezTo>
                  <a:cubicBezTo>
                    <a:pt x="146" y="376"/>
                    <a:pt x="146" y="376"/>
                    <a:pt x="146" y="376"/>
                  </a:cubicBezTo>
                  <a:cubicBezTo>
                    <a:pt x="145" y="377"/>
                    <a:pt x="145" y="378"/>
                    <a:pt x="143" y="378"/>
                  </a:cubicBezTo>
                  <a:cubicBezTo>
                    <a:pt x="143" y="378"/>
                    <a:pt x="143" y="378"/>
                    <a:pt x="143" y="378"/>
                  </a:cubicBezTo>
                  <a:close/>
                  <a:moveTo>
                    <a:pt x="10" y="266"/>
                  </a:moveTo>
                  <a:cubicBezTo>
                    <a:pt x="142" y="368"/>
                    <a:pt x="142" y="368"/>
                    <a:pt x="142" y="368"/>
                  </a:cubicBezTo>
                  <a:cubicBezTo>
                    <a:pt x="336" y="118"/>
                    <a:pt x="336" y="118"/>
                    <a:pt x="336" y="118"/>
                  </a:cubicBezTo>
                  <a:cubicBezTo>
                    <a:pt x="339" y="114"/>
                    <a:pt x="341" y="109"/>
                    <a:pt x="340" y="105"/>
                  </a:cubicBezTo>
                  <a:cubicBezTo>
                    <a:pt x="339" y="100"/>
                    <a:pt x="336" y="95"/>
                    <a:pt x="332" y="92"/>
                  </a:cubicBezTo>
                  <a:cubicBezTo>
                    <a:pt x="332" y="92"/>
                    <a:pt x="332" y="92"/>
                    <a:pt x="332" y="92"/>
                  </a:cubicBezTo>
                  <a:cubicBezTo>
                    <a:pt x="231" y="13"/>
                    <a:pt x="231" y="13"/>
                    <a:pt x="231" y="13"/>
                  </a:cubicBezTo>
                  <a:cubicBezTo>
                    <a:pt x="226" y="10"/>
                    <a:pt x="221" y="8"/>
                    <a:pt x="216" y="9"/>
                  </a:cubicBezTo>
                  <a:cubicBezTo>
                    <a:pt x="211" y="9"/>
                    <a:pt x="207" y="11"/>
                    <a:pt x="204" y="15"/>
                  </a:cubicBezTo>
                  <a:lnTo>
                    <a:pt x="10" y="266"/>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8" name="Freeform 116"/>
            <p:cNvSpPr/>
            <p:nvPr/>
          </p:nvSpPr>
          <p:spPr bwMode="auto">
            <a:xfrm>
              <a:off x="6135688" y="839788"/>
              <a:ext cx="796925" cy="944562"/>
            </a:xfrm>
            <a:custGeom>
              <a:avLst/>
              <a:gdLst>
                <a:gd name="T0" fmla="*/ 258 w 267"/>
                <a:gd name="T1" fmla="*/ 69 h 316"/>
                <a:gd name="T2" fmla="*/ 253 w 267"/>
                <a:gd name="T3" fmla="*/ 38 h 316"/>
                <a:gd name="T4" fmla="*/ 205 w 267"/>
                <a:gd name="T5" fmla="*/ 0 h 316"/>
                <a:gd name="T6" fmla="*/ 0 w 267"/>
                <a:gd name="T7" fmla="*/ 265 h 316"/>
                <a:gd name="T8" fmla="*/ 48 w 267"/>
                <a:gd name="T9" fmla="*/ 302 h 316"/>
                <a:gd name="T10" fmla="*/ 66 w 267"/>
                <a:gd name="T11" fmla="*/ 316 h 316"/>
                <a:gd name="T12" fmla="*/ 80 w 267"/>
                <a:gd name="T13" fmla="*/ 299 h 316"/>
                <a:gd name="T14" fmla="*/ 115 w 267"/>
                <a:gd name="T15" fmla="*/ 253 h 316"/>
                <a:gd name="T16" fmla="*/ 258 w 267"/>
                <a:gd name="T17" fmla="*/ 69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7" h="316">
                  <a:moveTo>
                    <a:pt x="258" y="69"/>
                  </a:moveTo>
                  <a:cubicBezTo>
                    <a:pt x="266" y="60"/>
                    <a:pt x="267" y="47"/>
                    <a:pt x="253" y="38"/>
                  </a:cubicBezTo>
                  <a:cubicBezTo>
                    <a:pt x="205" y="0"/>
                    <a:pt x="205" y="0"/>
                    <a:pt x="205" y="0"/>
                  </a:cubicBezTo>
                  <a:cubicBezTo>
                    <a:pt x="0" y="265"/>
                    <a:pt x="0" y="265"/>
                    <a:pt x="0" y="265"/>
                  </a:cubicBezTo>
                  <a:cubicBezTo>
                    <a:pt x="48" y="302"/>
                    <a:pt x="48" y="302"/>
                    <a:pt x="48" y="302"/>
                  </a:cubicBezTo>
                  <a:cubicBezTo>
                    <a:pt x="66" y="316"/>
                    <a:pt x="66" y="316"/>
                    <a:pt x="66" y="316"/>
                  </a:cubicBezTo>
                  <a:cubicBezTo>
                    <a:pt x="80" y="299"/>
                    <a:pt x="80" y="299"/>
                    <a:pt x="80" y="299"/>
                  </a:cubicBezTo>
                  <a:cubicBezTo>
                    <a:pt x="115" y="253"/>
                    <a:pt x="115" y="253"/>
                    <a:pt x="115" y="253"/>
                  </a:cubicBezTo>
                  <a:lnTo>
                    <a:pt x="258" y="69"/>
                  </a:lnTo>
                  <a:close/>
                </a:path>
              </a:pathLst>
            </a:custGeom>
            <a:solidFill>
              <a:srgbClr val="F583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9" name="Freeform 117"/>
            <p:cNvSpPr/>
            <p:nvPr/>
          </p:nvSpPr>
          <p:spPr bwMode="auto">
            <a:xfrm>
              <a:off x="5932488" y="1431925"/>
              <a:ext cx="436563" cy="358775"/>
            </a:xfrm>
            <a:custGeom>
              <a:avLst/>
              <a:gdLst>
                <a:gd name="T0" fmla="*/ 275 w 275"/>
                <a:gd name="T1" fmla="*/ 194 h 226"/>
                <a:gd name="T2" fmla="*/ 27 w 275"/>
                <a:gd name="T3" fmla="*/ 0 h 226"/>
                <a:gd name="T4" fmla="*/ 0 w 275"/>
                <a:gd name="T5" fmla="*/ 32 h 226"/>
                <a:gd name="T6" fmla="*/ 251 w 275"/>
                <a:gd name="T7" fmla="*/ 226 h 226"/>
                <a:gd name="T8" fmla="*/ 275 w 275"/>
                <a:gd name="T9" fmla="*/ 194 h 226"/>
              </a:gdLst>
              <a:ahLst/>
              <a:cxnLst>
                <a:cxn ang="0">
                  <a:pos x="T0" y="T1"/>
                </a:cxn>
                <a:cxn ang="0">
                  <a:pos x="T2" y="T3"/>
                </a:cxn>
                <a:cxn ang="0">
                  <a:pos x="T4" y="T5"/>
                </a:cxn>
                <a:cxn ang="0">
                  <a:pos x="T6" y="T7"/>
                </a:cxn>
                <a:cxn ang="0">
                  <a:pos x="T8" y="T9"/>
                </a:cxn>
              </a:cxnLst>
              <a:rect l="0" t="0" r="r" b="b"/>
              <a:pathLst>
                <a:path w="275" h="226">
                  <a:moveTo>
                    <a:pt x="275" y="194"/>
                  </a:moveTo>
                  <a:lnTo>
                    <a:pt x="27" y="0"/>
                  </a:lnTo>
                  <a:lnTo>
                    <a:pt x="0" y="32"/>
                  </a:lnTo>
                  <a:lnTo>
                    <a:pt x="251" y="226"/>
                  </a:lnTo>
                  <a:lnTo>
                    <a:pt x="275" y="194"/>
                  </a:lnTo>
                  <a:close/>
                </a:path>
              </a:pathLst>
            </a:custGeom>
            <a:solidFill>
              <a:srgbClr val="EB7A7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0" name="Freeform 118"/>
            <p:cNvSpPr/>
            <p:nvPr/>
          </p:nvSpPr>
          <p:spPr bwMode="auto">
            <a:xfrm>
              <a:off x="6772276" y="398463"/>
              <a:ext cx="393700" cy="319087"/>
            </a:xfrm>
            <a:custGeom>
              <a:avLst/>
              <a:gdLst>
                <a:gd name="T0" fmla="*/ 127 w 132"/>
                <a:gd name="T1" fmla="*/ 90 h 107"/>
                <a:gd name="T2" fmla="*/ 16 w 132"/>
                <a:gd name="T3" fmla="*/ 3 h 107"/>
                <a:gd name="T4" fmla="*/ 3 w 132"/>
                <a:gd name="T5" fmla="*/ 5 h 107"/>
                <a:gd name="T6" fmla="*/ 3 w 132"/>
                <a:gd name="T7" fmla="*/ 5 h 107"/>
                <a:gd name="T8" fmla="*/ 4 w 132"/>
                <a:gd name="T9" fmla="*/ 18 h 107"/>
                <a:gd name="T10" fmla="*/ 116 w 132"/>
                <a:gd name="T11" fmla="*/ 104 h 107"/>
                <a:gd name="T12" fmla="*/ 128 w 132"/>
                <a:gd name="T13" fmla="*/ 102 h 107"/>
                <a:gd name="T14" fmla="*/ 128 w 132"/>
                <a:gd name="T15" fmla="*/ 102 h 107"/>
                <a:gd name="T16" fmla="*/ 127 w 132"/>
                <a:gd name="T17" fmla="*/ 9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90"/>
                  </a:moveTo>
                  <a:cubicBezTo>
                    <a:pt x="16" y="3"/>
                    <a:pt x="16" y="3"/>
                    <a:pt x="16" y="3"/>
                  </a:cubicBezTo>
                  <a:cubicBezTo>
                    <a:pt x="12" y="0"/>
                    <a:pt x="6" y="1"/>
                    <a:pt x="3" y="5"/>
                  </a:cubicBezTo>
                  <a:cubicBezTo>
                    <a:pt x="3" y="5"/>
                    <a:pt x="3" y="5"/>
                    <a:pt x="3" y="5"/>
                  </a:cubicBezTo>
                  <a:cubicBezTo>
                    <a:pt x="0" y="9"/>
                    <a:pt x="0" y="15"/>
                    <a:pt x="4" y="18"/>
                  </a:cubicBezTo>
                  <a:cubicBezTo>
                    <a:pt x="116" y="104"/>
                    <a:pt x="116" y="104"/>
                    <a:pt x="116" y="104"/>
                  </a:cubicBezTo>
                  <a:cubicBezTo>
                    <a:pt x="120" y="107"/>
                    <a:pt x="125" y="106"/>
                    <a:pt x="128" y="102"/>
                  </a:cubicBezTo>
                  <a:cubicBezTo>
                    <a:pt x="128" y="102"/>
                    <a:pt x="128" y="102"/>
                    <a:pt x="128" y="102"/>
                  </a:cubicBezTo>
                  <a:cubicBezTo>
                    <a:pt x="132" y="98"/>
                    <a:pt x="131" y="93"/>
                    <a:pt x="127" y="90"/>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1" name="Freeform 119"/>
            <p:cNvSpPr>
              <a:spLocks noEditPoints="1"/>
            </p:cNvSpPr>
            <p:nvPr/>
          </p:nvSpPr>
          <p:spPr bwMode="auto">
            <a:xfrm>
              <a:off x="6762751" y="385763"/>
              <a:ext cx="415925" cy="341312"/>
            </a:xfrm>
            <a:custGeom>
              <a:avLst/>
              <a:gdLst>
                <a:gd name="T0" fmla="*/ 124 w 139"/>
                <a:gd name="T1" fmla="*/ 114 h 114"/>
                <a:gd name="T2" fmla="*/ 116 w 139"/>
                <a:gd name="T3" fmla="*/ 111 h 114"/>
                <a:gd name="T4" fmla="*/ 5 w 139"/>
                <a:gd name="T5" fmla="*/ 25 h 114"/>
                <a:gd name="T6" fmla="*/ 0 w 139"/>
                <a:gd name="T7" fmla="*/ 16 h 114"/>
                <a:gd name="T8" fmla="*/ 3 w 139"/>
                <a:gd name="T9" fmla="*/ 7 h 114"/>
                <a:gd name="T10" fmla="*/ 21 w 139"/>
                <a:gd name="T11" fmla="*/ 4 h 114"/>
                <a:gd name="T12" fmla="*/ 132 w 139"/>
                <a:gd name="T13" fmla="*/ 90 h 114"/>
                <a:gd name="T14" fmla="*/ 132 w 139"/>
                <a:gd name="T15" fmla="*/ 90 h 114"/>
                <a:gd name="T16" fmla="*/ 135 w 139"/>
                <a:gd name="T17" fmla="*/ 109 h 114"/>
                <a:gd name="T18" fmla="*/ 124 w 139"/>
                <a:gd name="T19" fmla="*/ 114 h 114"/>
                <a:gd name="T20" fmla="*/ 13 w 139"/>
                <a:gd name="T21" fmla="*/ 9 h 114"/>
                <a:gd name="T22" fmla="*/ 9 w 139"/>
                <a:gd name="T23" fmla="*/ 11 h 114"/>
                <a:gd name="T24" fmla="*/ 8 w 139"/>
                <a:gd name="T25" fmla="*/ 15 h 114"/>
                <a:gd name="T26" fmla="*/ 10 w 139"/>
                <a:gd name="T27" fmla="*/ 19 h 114"/>
                <a:gd name="T28" fmla="*/ 121 w 139"/>
                <a:gd name="T29" fmla="*/ 105 h 114"/>
                <a:gd name="T30" fmla="*/ 128 w 139"/>
                <a:gd name="T31" fmla="*/ 104 h 114"/>
                <a:gd name="T32" fmla="*/ 129 w 139"/>
                <a:gd name="T33" fmla="*/ 100 h 114"/>
                <a:gd name="T34" fmla="*/ 127 w 139"/>
                <a:gd name="T35" fmla="*/ 97 h 114"/>
                <a:gd name="T36" fmla="*/ 16 w 139"/>
                <a:gd name="T37" fmla="*/ 11 h 114"/>
                <a:gd name="T38" fmla="*/ 13 w 139"/>
                <a:gd name="T39" fmla="*/ 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9" h="114">
                  <a:moveTo>
                    <a:pt x="124" y="114"/>
                  </a:moveTo>
                  <a:cubicBezTo>
                    <a:pt x="121" y="114"/>
                    <a:pt x="119" y="113"/>
                    <a:pt x="116" y="111"/>
                  </a:cubicBezTo>
                  <a:cubicBezTo>
                    <a:pt x="5" y="25"/>
                    <a:pt x="5" y="25"/>
                    <a:pt x="5" y="25"/>
                  </a:cubicBezTo>
                  <a:cubicBezTo>
                    <a:pt x="2" y="23"/>
                    <a:pt x="0" y="20"/>
                    <a:pt x="0" y="16"/>
                  </a:cubicBezTo>
                  <a:cubicBezTo>
                    <a:pt x="0" y="13"/>
                    <a:pt x="0" y="9"/>
                    <a:pt x="3" y="7"/>
                  </a:cubicBezTo>
                  <a:cubicBezTo>
                    <a:pt x="7" y="1"/>
                    <a:pt x="15" y="0"/>
                    <a:pt x="21" y="4"/>
                  </a:cubicBezTo>
                  <a:cubicBezTo>
                    <a:pt x="132" y="90"/>
                    <a:pt x="132" y="90"/>
                    <a:pt x="132" y="90"/>
                  </a:cubicBezTo>
                  <a:cubicBezTo>
                    <a:pt x="132" y="90"/>
                    <a:pt x="132" y="90"/>
                    <a:pt x="132" y="90"/>
                  </a:cubicBezTo>
                  <a:cubicBezTo>
                    <a:pt x="138" y="95"/>
                    <a:pt x="139" y="103"/>
                    <a:pt x="135" y="109"/>
                  </a:cubicBezTo>
                  <a:cubicBezTo>
                    <a:pt x="132" y="112"/>
                    <a:pt x="128" y="114"/>
                    <a:pt x="124" y="114"/>
                  </a:cubicBezTo>
                  <a:close/>
                  <a:moveTo>
                    <a:pt x="13" y="9"/>
                  </a:moveTo>
                  <a:cubicBezTo>
                    <a:pt x="12" y="9"/>
                    <a:pt x="10" y="10"/>
                    <a:pt x="9" y="11"/>
                  </a:cubicBezTo>
                  <a:cubicBezTo>
                    <a:pt x="8" y="13"/>
                    <a:pt x="8" y="14"/>
                    <a:pt x="8" y="15"/>
                  </a:cubicBezTo>
                  <a:cubicBezTo>
                    <a:pt x="8" y="17"/>
                    <a:pt x="9" y="18"/>
                    <a:pt x="10" y="19"/>
                  </a:cubicBezTo>
                  <a:cubicBezTo>
                    <a:pt x="121" y="105"/>
                    <a:pt x="121" y="105"/>
                    <a:pt x="121" y="105"/>
                  </a:cubicBezTo>
                  <a:cubicBezTo>
                    <a:pt x="123" y="107"/>
                    <a:pt x="127" y="106"/>
                    <a:pt x="128" y="104"/>
                  </a:cubicBezTo>
                  <a:cubicBezTo>
                    <a:pt x="129" y="103"/>
                    <a:pt x="130" y="102"/>
                    <a:pt x="129" y="100"/>
                  </a:cubicBezTo>
                  <a:cubicBezTo>
                    <a:pt x="129" y="99"/>
                    <a:pt x="129" y="98"/>
                    <a:pt x="127" y="97"/>
                  </a:cubicBezTo>
                  <a:cubicBezTo>
                    <a:pt x="16" y="11"/>
                    <a:pt x="16" y="11"/>
                    <a:pt x="16" y="11"/>
                  </a:cubicBezTo>
                  <a:cubicBezTo>
                    <a:pt x="15" y="10"/>
                    <a:pt x="14" y="9"/>
                    <a:pt x="13"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2" name="Freeform 120"/>
            <p:cNvSpPr/>
            <p:nvPr/>
          </p:nvSpPr>
          <p:spPr bwMode="auto">
            <a:xfrm>
              <a:off x="6270626" y="960438"/>
              <a:ext cx="193675" cy="238125"/>
            </a:xfrm>
            <a:custGeom>
              <a:avLst/>
              <a:gdLst>
                <a:gd name="T0" fmla="*/ 14 w 65"/>
                <a:gd name="T1" fmla="*/ 76 h 80"/>
                <a:gd name="T2" fmla="*/ 63 w 65"/>
                <a:gd name="T3" fmla="*/ 14 h 80"/>
                <a:gd name="T4" fmla="*/ 61 w 65"/>
                <a:gd name="T5" fmla="*/ 3 h 80"/>
                <a:gd name="T6" fmla="*/ 61 w 65"/>
                <a:gd name="T7" fmla="*/ 3 h 80"/>
                <a:gd name="T8" fmla="*/ 51 w 65"/>
                <a:gd name="T9" fmla="*/ 4 h 80"/>
                <a:gd name="T10" fmla="*/ 2 w 65"/>
                <a:gd name="T11" fmla="*/ 67 h 80"/>
                <a:gd name="T12" fmla="*/ 4 w 65"/>
                <a:gd name="T13" fmla="*/ 78 h 80"/>
                <a:gd name="T14" fmla="*/ 4 w 65"/>
                <a:gd name="T15" fmla="*/ 78 h 80"/>
                <a:gd name="T16" fmla="*/ 14 w 65"/>
                <a:gd name="T17" fmla="*/ 7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 h="80">
                  <a:moveTo>
                    <a:pt x="14" y="76"/>
                  </a:moveTo>
                  <a:cubicBezTo>
                    <a:pt x="63" y="14"/>
                    <a:pt x="63" y="14"/>
                    <a:pt x="63" y="14"/>
                  </a:cubicBezTo>
                  <a:cubicBezTo>
                    <a:pt x="65" y="11"/>
                    <a:pt x="65" y="6"/>
                    <a:pt x="61" y="3"/>
                  </a:cubicBezTo>
                  <a:cubicBezTo>
                    <a:pt x="61" y="3"/>
                    <a:pt x="61" y="3"/>
                    <a:pt x="61" y="3"/>
                  </a:cubicBezTo>
                  <a:cubicBezTo>
                    <a:pt x="58" y="0"/>
                    <a:pt x="53" y="1"/>
                    <a:pt x="51" y="4"/>
                  </a:cubicBezTo>
                  <a:cubicBezTo>
                    <a:pt x="2" y="67"/>
                    <a:pt x="2" y="67"/>
                    <a:pt x="2" y="67"/>
                  </a:cubicBezTo>
                  <a:cubicBezTo>
                    <a:pt x="0" y="70"/>
                    <a:pt x="0" y="75"/>
                    <a:pt x="4" y="78"/>
                  </a:cubicBezTo>
                  <a:cubicBezTo>
                    <a:pt x="4" y="78"/>
                    <a:pt x="4" y="78"/>
                    <a:pt x="4" y="78"/>
                  </a:cubicBezTo>
                  <a:cubicBezTo>
                    <a:pt x="7" y="80"/>
                    <a:pt x="12" y="80"/>
                    <a:pt x="14" y="76"/>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3" name="Freeform 121"/>
            <p:cNvSpPr/>
            <p:nvPr/>
          </p:nvSpPr>
          <p:spPr bwMode="auto">
            <a:xfrm>
              <a:off x="6467476" y="812800"/>
              <a:ext cx="112713" cy="128587"/>
            </a:xfrm>
            <a:custGeom>
              <a:avLst/>
              <a:gdLst>
                <a:gd name="T0" fmla="*/ 15 w 38"/>
                <a:gd name="T1" fmla="*/ 39 h 43"/>
                <a:gd name="T2" fmla="*/ 35 w 38"/>
                <a:gd name="T3" fmla="*/ 13 h 43"/>
                <a:gd name="T4" fmla="*/ 34 w 38"/>
                <a:gd name="T5" fmla="*/ 2 h 43"/>
                <a:gd name="T6" fmla="*/ 34 w 38"/>
                <a:gd name="T7" fmla="*/ 2 h 43"/>
                <a:gd name="T8" fmla="*/ 23 w 38"/>
                <a:gd name="T9" fmla="*/ 4 h 43"/>
                <a:gd name="T10" fmla="*/ 3 w 38"/>
                <a:gd name="T11" fmla="*/ 30 h 43"/>
                <a:gd name="T12" fmla="*/ 4 w 38"/>
                <a:gd name="T13" fmla="*/ 41 h 43"/>
                <a:gd name="T14" fmla="*/ 4 w 38"/>
                <a:gd name="T15" fmla="*/ 41 h 43"/>
                <a:gd name="T16" fmla="*/ 15 w 38"/>
                <a:gd name="T17" fmla="*/ 3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43">
                  <a:moveTo>
                    <a:pt x="15" y="39"/>
                  </a:moveTo>
                  <a:cubicBezTo>
                    <a:pt x="35" y="13"/>
                    <a:pt x="35" y="13"/>
                    <a:pt x="35" y="13"/>
                  </a:cubicBezTo>
                  <a:cubicBezTo>
                    <a:pt x="38" y="10"/>
                    <a:pt x="37" y="5"/>
                    <a:pt x="34" y="2"/>
                  </a:cubicBezTo>
                  <a:cubicBezTo>
                    <a:pt x="34" y="2"/>
                    <a:pt x="34" y="2"/>
                    <a:pt x="34" y="2"/>
                  </a:cubicBezTo>
                  <a:cubicBezTo>
                    <a:pt x="31" y="0"/>
                    <a:pt x="26" y="0"/>
                    <a:pt x="23" y="4"/>
                  </a:cubicBezTo>
                  <a:cubicBezTo>
                    <a:pt x="3" y="30"/>
                    <a:pt x="3" y="30"/>
                    <a:pt x="3" y="30"/>
                  </a:cubicBezTo>
                  <a:cubicBezTo>
                    <a:pt x="0" y="33"/>
                    <a:pt x="1" y="38"/>
                    <a:pt x="4" y="41"/>
                  </a:cubicBezTo>
                  <a:cubicBezTo>
                    <a:pt x="4" y="41"/>
                    <a:pt x="4" y="41"/>
                    <a:pt x="4" y="41"/>
                  </a:cubicBezTo>
                  <a:cubicBezTo>
                    <a:pt x="8" y="43"/>
                    <a:pt x="12" y="43"/>
                    <a:pt x="15" y="39"/>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4" name="Freeform 122"/>
            <p:cNvSpPr/>
            <p:nvPr/>
          </p:nvSpPr>
          <p:spPr bwMode="auto">
            <a:xfrm>
              <a:off x="6616701" y="598488"/>
              <a:ext cx="393700" cy="319087"/>
            </a:xfrm>
            <a:custGeom>
              <a:avLst/>
              <a:gdLst>
                <a:gd name="T0" fmla="*/ 127 w 132"/>
                <a:gd name="T1" fmla="*/ 89 h 107"/>
                <a:gd name="T2" fmla="*/ 16 w 132"/>
                <a:gd name="T3" fmla="*/ 3 h 107"/>
                <a:gd name="T4" fmla="*/ 3 w 132"/>
                <a:gd name="T5" fmla="*/ 5 h 107"/>
                <a:gd name="T6" fmla="*/ 3 w 132"/>
                <a:gd name="T7" fmla="*/ 5 h 107"/>
                <a:gd name="T8" fmla="*/ 5 w 132"/>
                <a:gd name="T9" fmla="*/ 18 h 107"/>
                <a:gd name="T10" fmla="*/ 116 w 132"/>
                <a:gd name="T11" fmla="*/ 104 h 107"/>
                <a:gd name="T12" fmla="*/ 129 w 132"/>
                <a:gd name="T13" fmla="*/ 102 h 107"/>
                <a:gd name="T14" fmla="*/ 129 w 132"/>
                <a:gd name="T15" fmla="*/ 102 h 107"/>
                <a:gd name="T16" fmla="*/ 127 w 132"/>
                <a:gd name="T17" fmla="*/ 8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89"/>
                  </a:moveTo>
                  <a:cubicBezTo>
                    <a:pt x="16" y="3"/>
                    <a:pt x="16" y="3"/>
                    <a:pt x="16" y="3"/>
                  </a:cubicBezTo>
                  <a:cubicBezTo>
                    <a:pt x="12" y="0"/>
                    <a:pt x="6" y="1"/>
                    <a:pt x="3" y="5"/>
                  </a:cubicBezTo>
                  <a:cubicBezTo>
                    <a:pt x="3" y="5"/>
                    <a:pt x="3" y="5"/>
                    <a:pt x="3" y="5"/>
                  </a:cubicBezTo>
                  <a:cubicBezTo>
                    <a:pt x="0" y="9"/>
                    <a:pt x="1" y="14"/>
                    <a:pt x="5" y="18"/>
                  </a:cubicBezTo>
                  <a:cubicBezTo>
                    <a:pt x="116" y="104"/>
                    <a:pt x="116" y="104"/>
                    <a:pt x="116" y="104"/>
                  </a:cubicBezTo>
                  <a:cubicBezTo>
                    <a:pt x="120" y="107"/>
                    <a:pt x="126" y="106"/>
                    <a:pt x="129" y="102"/>
                  </a:cubicBezTo>
                  <a:cubicBezTo>
                    <a:pt x="129" y="102"/>
                    <a:pt x="129" y="102"/>
                    <a:pt x="129" y="102"/>
                  </a:cubicBezTo>
                  <a:cubicBezTo>
                    <a:pt x="132" y="98"/>
                    <a:pt x="131" y="92"/>
                    <a:pt x="127" y="89"/>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5" name="Freeform 123"/>
            <p:cNvSpPr>
              <a:spLocks noEditPoints="1"/>
            </p:cNvSpPr>
            <p:nvPr/>
          </p:nvSpPr>
          <p:spPr bwMode="auto">
            <a:xfrm>
              <a:off x="6607176" y="588963"/>
              <a:ext cx="415925" cy="338137"/>
            </a:xfrm>
            <a:custGeom>
              <a:avLst/>
              <a:gdLst>
                <a:gd name="T0" fmla="*/ 125 w 139"/>
                <a:gd name="T1" fmla="*/ 113 h 113"/>
                <a:gd name="T2" fmla="*/ 116 w 139"/>
                <a:gd name="T3" fmla="*/ 110 h 113"/>
                <a:gd name="T4" fmla="*/ 5 w 139"/>
                <a:gd name="T5" fmla="*/ 24 h 113"/>
                <a:gd name="T6" fmla="*/ 0 w 139"/>
                <a:gd name="T7" fmla="*/ 15 h 113"/>
                <a:gd name="T8" fmla="*/ 3 w 139"/>
                <a:gd name="T9" fmla="*/ 5 h 113"/>
                <a:gd name="T10" fmla="*/ 12 w 139"/>
                <a:gd name="T11" fmla="*/ 0 h 113"/>
                <a:gd name="T12" fmla="*/ 21 w 139"/>
                <a:gd name="T13" fmla="*/ 3 h 113"/>
                <a:gd name="T14" fmla="*/ 133 w 139"/>
                <a:gd name="T15" fmla="*/ 89 h 113"/>
                <a:gd name="T16" fmla="*/ 133 w 139"/>
                <a:gd name="T17" fmla="*/ 89 h 113"/>
                <a:gd name="T18" fmla="*/ 135 w 139"/>
                <a:gd name="T19" fmla="*/ 108 h 113"/>
                <a:gd name="T20" fmla="*/ 125 w 139"/>
                <a:gd name="T21" fmla="*/ 113 h 113"/>
                <a:gd name="T22" fmla="*/ 13 w 139"/>
                <a:gd name="T23" fmla="*/ 8 h 113"/>
                <a:gd name="T24" fmla="*/ 13 w 139"/>
                <a:gd name="T25" fmla="*/ 8 h 113"/>
                <a:gd name="T26" fmla="*/ 9 w 139"/>
                <a:gd name="T27" fmla="*/ 10 h 113"/>
                <a:gd name="T28" fmla="*/ 8 w 139"/>
                <a:gd name="T29" fmla="*/ 14 h 113"/>
                <a:gd name="T30" fmla="*/ 10 w 139"/>
                <a:gd name="T31" fmla="*/ 17 h 113"/>
                <a:gd name="T32" fmla="*/ 121 w 139"/>
                <a:gd name="T33" fmla="*/ 104 h 113"/>
                <a:gd name="T34" fmla="*/ 129 w 139"/>
                <a:gd name="T35" fmla="*/ 103 h 113"/>
                <a:gd name="T36" fmla="*/ 128 w 139"/>
                <a:gd name="T37" fmla="*/ 95 h 113"/>
                <a:gd name="T38" fmla="*/ 128 w 139"/>
                <a:gd name="T39" fmla="*/ 95 h 113"/>
                <a:gd name="T40" fmla="*/ 17 w 139"/>
                <a:gd name="T41" fmla="*/ 9 h 113"/>
                <a:gd name="T42" fmla="*/ 13 w 139"/>
                <a:gd name="T43" fmla="*/ 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9" h="113">
                  <a:moveTo>
                    <a:pt x="125" y="113"/>
                  </a:moveTo>
                  <a:cubicBezTo>
                    <a:pt x="122" y="113"/>
                    <a:pt x="119" y="112"/>
                    <a:pt x="116" y="110"/>
                  </a:cubicBezTo>
                  <a:cubicBezTo>
                    <a:pt x="5" y="24"/>
                    <a:pt x="5" y="24"/>
                    <a:pt x="5" y="24"/>
                  </a:cubicBezTo>
                  <a:cubicBezTo>
                    <a:pt x="2" y="22"/>
                    <a:pt x="1" y="18"/>
                    <a:pt x="0" y="15"/>
                  </a:cubicBezTo>
                  <a:cubicBezTo>
                    <a:pt x="0" y="11"/>
                    <a:pt x="1" y="8"/>
                    <a:pt x="3" y="5"/>
                  </a:cubicBezTo>
                  <a:cubicBezTo>
                    <a:pt x="5" y="2"/>
                    <a:pt x="8" y="1"/>
                    <a:pt x="12" y="0"/>
                  </a:cubicBezTo>
                  <a:cubicBezTo>
                    <a:pt x="15" y="0"/>
                    <a:pt x="19" y="1"/>
                    <a:pt x="21" y="3"/>
                  </a:cubicBezTo>
                  <a:cubicBezTo>
                    <a:pt x="133" y="89"/>
                    <a:pt x="133" y="89"/>
                    <a:pt x="133" y="89"/>
                  </a:cubicBezTo>
                  <a:cubicBezTo>
                    <a:pt x="133" y="89"/>
                    <a:pt x="133" y="89"/>
                    <a:pt x="133" y="89"/>
                  </a:cubicBezTo>
                  <a:cubicBezTo>
                    <a:pt x="138" y="94"/>
                    <a:pt x="139" y="102"/>
                    <a:pt x="135" y="108"/>
                  </a:cubicBezTo>
                  <a:cubicBezTo>
                    <a:pt x="132" y="111"/>
                    <a:pt x="128" y="113"/>
                    <a:pt x="125" y="113"/>
                  </a:cubicBezTo>
                  <a:close/>
                  <a:moveTo>
                    <a:pt x="13" y="8"/>
                  </a:moveTo>
                  <a:cubicBezTo>
                    <a:pt x="13" y="8"/>
                    <a:pt x="13" y="8"/>
                    <a:pt x="13" y="8"/>
                  </a:cubicBezTo>
                  <a:cubicBezTo>
                    <a:pt x="11" y="8"/>
                    <a:pt x="10" y="9"/>
                    <a:pt x="9" y="10"/>
                  </a:cubicBezTo>
                  <a:cubicBezTo>
                    <a:pt x="8" y="11"/>
                    <a:pt x="8" y="13"/>
                    <a:pt x="8" y="14"/>
                  </a:cubicBezTo>
                  <a:cubicBezTo>
                    <a:pt x="8" y="15"/>
                    <a:pt x="9" y="17"/>
                    <a:pt x="10" y="17"/>
                  </a:cubicBezTo>
                  <a:cubicBezTo>
                    <a:pt x="121" y="104"/>
                    <a:pt x="121" y="104"/>
                    <a:pt x="121" y="104"/>
                  </a:cubicBezTo>
                  <a:cubicBezTo>
                    <a:pt x="124" y="105"/>
                    <a:pt x="127" y="105"/>
                    <a:pt x="129" y="103"/>
                  </a:cubicBezTo>
                  <a:cubicBezTo>
                    <a:pt x="130" y="100"/>
                    <a:pt x="130" y="97"/>
                    <a:pt x="128" y="95"/>
                  </a:cubicBezTo>
                  <a:cubicBezTo>
                    <a:pt x="128" y="95"/>
                    <a:pt x="128" y="95"/>
                    <a:pt x="128" y="95"/>
                  </a:cubicBezTo>
                  <a:cubicBezTo>
                    <a:pt x="17" y="9"/>
                    <a:pt x="17" y="9"/>
                    <a:pt x="17" y="9"/>
                  </a:cubicBezTo>
                  <a:cubicBezTo>
                    <a:pt x="16" y="8"/>
                    <a:pt x="15" y="8"/>
                    <a:pt x="13"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6" name="Freeform 124"/>
            <p:cNvSpPr/>
            <p:nvPr/>
          </p:nvSpPr>
          <p:spPr bwMode="auto">
            <a:xfrm>
              <a:off x="5921376" y="1722438"/>
              <a:ext cx="152400" cy="179387"/>
            </a:xfrm>
            <a:custGeom>
              <a:avLst/>
              <a:gdLst>
                <a:gd name="T0" fmla="*/ 14 w 51"/>
                <a:gd name="T1" fmla="*/ 56 h 60"/>
                <a:gd name="T2" fmla="*/ 48 w 51"/>
                <a:gd name="T3" fmla="*/ 12 h 60"/>
                <a:gd name="T4" fmla="*/ 47 w 51"/>
                <a:gd name="T5" fmla="*/ 2 h 60"/>
                <a:gd name="T6" fmla="*/ 47 w 51"/>
                <a:gd name="T7" fmla="*/ 2 h 60"/>
                <a:gd name="T8" fmla="*/ 37 w 51"/>
                <a:gd name="T9" fmla="*/ 4 h 60"/>
                <a:gd name="T10" fmla="*/ 3 w 51"/>
                <a:gd name="T11" fmla="*/ 48 h 60"/>
                <a:gd name="T12" fmla="*/ 4 w 51"/>
                <a:gd name="T13" fmla="*/ 58 h 60"/>
                <a:gd name="T14" fmla="*/ 4 w 51"/>
                <a:gd name="T15" fmla="*/ 58 h 60"/>
                <a:gd name="T16" fmla="*/ 14 w 51"/>
                <a:gd name="T17" fmla="*/ 5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60">
                  <a:moveTo>
                    <a:pt x="14" y="56"/>
                  </a:moveTo>
                  <a:cubicBezTo>
                    <a:pt x="48" y="12"/>
                    <a:pt x="48" y="12"/>
                    <a:pt x="48" y="12"/>
                  </a:cubicBezTo>
                  <a:cubicBezTo>
                    <a:pt x="51" y="9"/>
                    <a:pt x="50" y="5"/>
                    <a:pt x="47" y="2"/>
                  </a:cubicBezTo>
                  <a:cubicBezTo>
                    <a:pt x="47" y="2"/>
                    <a:pt x="47" y="2"/>
                    <a:pt x="47" y="2"/>
                  </a:cubicBezTo>
                  <a:cubicBezTo>
                    <a:pt x="44" y="0"/>
                    <a:pt x="39" y="0"/>
                    <a:pt x="37" y="4"/>
                  </a:cubicBezTo>
                  <a:cubicBezTo>
                    <a:pt x="3" y="48"/>
                    <a:pt x="3" y="48"/>
                    <a:pt x="3" y="48"/>
                  </a:cubicBezTo>
                  <a:cubicBezTo>
                    <a:pt x="0" y="51"/>
                    <a:pt x="1" y="55"/>
                    <a:pt x="4" y="58"/>
                  </a:cubicBezTo>
                  <a:cubicBezTo>
                    <a:pt x="4" y="58"/>
                    <a:pt x="4" y="58"/>
                    <a:pt x="4" y="58"/>
                  </a:cubicBezTo>
                  <a:cubicBezTo>
                    <a:pt x="7" y="60"/>
                    <a:pt x="11" y="59"/>
                    <a:pt x="14" y="56"/>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7" name="Freeform 125"/>
            <p:cNvSpPr>
              <a:spLocks noEditPoints="1"/>
            </p:cNvSpPr>
            <p:nvPr/>
          </p:nvSpPr>
          <p:spPr bwMode="auto">
            <a:xfrm>
              <a:off x="5908676" y="1706563"/>
              <a:ext cx="176213" cy="203200"/>
            </a:xfrm>
            <a:custGeom>
              <a:avLst/>
              <a:gdLst>
                <a:gd name="T0" fmla="*/ 12 w 59"/>
                <a:gd name="T1" fmla="*/ 68 h 68"/>
                <a:gd name="T2" fmla="*/ 6 w 59"/>
                <a:gd name="T3" fmla="*/ 66 h 68"/>
                <a:gd name="T4" fmla="*/ 4 w 59"/>
                <a:gd name="T5" fmla="*/ 50 h 68"/>
                <a:gd name="T6" fmla="*/ 38 w 59"/>
                <a:gd name="T7" fmla="*/ 6 h 68"/>
                <a:gd name="T8" fmla="*/ 53 w 59"/>
                <a:gd name="T9" fmla="*/ 4 h 68"/>
                <a:gd name="T10" fmla="*/ 55 w 59"/>
                <a:gd name="T11" fmla="*/ 20 h 68"/>
                <a:gd name="T12" fmla="*/ 21 w 59"/>
                <a:gd name="T13" fmla="*/ 64 h 68"/>
                <a:gd name="T14" fmla="*/ 14 w 59"/>
                <a:gd name="T15" fmla="*/ 68 h 68"/>
                <a:gd name="T16" fmla="*/ 12 w 59"/>
                <a:gd name="T17" fmla="*/ 68 h 68"/>
                <a:gd name="T18" fmla="*/ 47 w 59"/>
                <a:gd name="T19" fmla="*/ 10 h 68"/>
                <a:gd name="T20" fmla="*/ 44 w 59"/>
                <a:gd name="T21" fmla="*/ 11 h 68"/>
                <a:gd name="T22" fmla="*/ 10 w 59"/>
                <a:gd name="T23" fmla="*/ 55 h 68"/>
                <a:gd name="T24" fmla="*/ 11 w 59"/>
                <a:gd name="T25" fmla="*/ 59 h 68"/>
                <a:gd name="T26" fmla="*/ 13 w 59"/>
                <a:gd name="T27" fmla="*/ 60 h 68"/>
                <a:gd name="T28" fmla="*/ 15 w 59"/>
                <a:gd name="T29" fmla="*/ 59 h 68"/>
                <a:gd name="T30" fmla="*/ 15 w 59"/>
                <a:gd name="T31" fmla="*/ 59 h 68"/>
                <a:gd name="T32" fmla="*/ 49 w 59"/>
                <a:gd name="T33" fmla="*/ 15 h 68"/>
                <a:gd name="T34" fmla="*/ 50 w 59"/>
                <a:gd name="T35" fmla="*/ 12 h 68"/>
                <a:gd name="T36" fmla="*/ 48 w 59"/>
                <a:gd name="T37" fmla="*/ 10 h 68"/>
                <a:gd name="T38" fmla="*/ 47 w 59"/>
                <a:gd name="T39"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9" h="68">
                  <a:moveTo>
                    <a:pt x="12" y="68"/>
                  </a:moveTo>
                  <a:cubicBezTo>
                    <a:pt x="10" y="68"/>
                    <a:pt x="8" y="67"/>
                    <a:pt x="6" y="66"/>
                  </a:cubicBezTo>
                  <a:cubicBezTo>
                    <a:pt x="1" y="62"/>
                    <a:pt x="0" y="55"/>
                    <a:pt x="4" y="50"/>
                  </a:cubicBezTo>
                  <a:cubicBezTo>
                    <a:pt x="38" y="6"/>
                    <a:pt x="38" y="6"/>
                    <a:pt x="38" y="6"/>
                  </a:cubicBezTo>
                  <a:cubicBezTo>
                    <a:pt x="42" y="1"/>
                    <a:pt x="49" y="0"/>
                    <a:pt x="53" y="4"/>
                  </a:cubicBezTo>
                  <a:cubicBezTo>
                    <a:pt x="58" y="8"/>
                    <a:pt x="59" y="15"/>
                    <a:pt x="55" y="20"/>
                  </a:cubicBezTo>
                  <a:cubicBezTo>
                    <a:pt x="21" y="64"/>
                    <a:pt x="21" y="64"/>
                    <a:pt x="21" y="64"/>
                  </a:cubicBezTo>
                  <a:cubicBezTo>
                    <a:pt x="19" y="66"/>
                    <a:pt x="17" y="68"/>
                    <a:pt x="14" y="68"/>
                  </a:cubicBezTo>
                  <a:cubicBezTo>
                    <a:pt x="13" y="68"/>
                    <a:pt x="13" y="68"/>
                    <a:pt x="12" y="68"/>
                  </a:cubicBezTo>
                  <a:close/>
                  <a:moveTo>
                    <a:pt x="47" y="10"/>
                  </a:moveTo>
                  <a:cubicBezTo>
                    <a:pt x="46" y="10"/>
                    <a:pt x="45" y="10"/>
                    <a:pt x="44" y="11"/>
                  </a:cubicBezTo>
                  <a:cubicBezTo>
                    <a:pt x="10" y="55"/>
                    <a:pt x="10" y="55"/>
                    <a:pt x="10" y="55"/>
                  </a:cubicBezTo>
                  <a:cubicBezTo>
                    <a:pt x="9" y="57"/>
                    <a:pt x="9" y="58"/>
                    <a:pt x="11" y="59"/>
                  </a:cubicBezTo>
                  <a:cubicBezTo>
                    <a:pt x="11" y="60"/>
                    <a:pt x="12" y="60"/>
                    <a:pt x="13" y="60"/>
                  </a:cubicBezTo>
                  <a:cubicBezTo>
                    <a:pt x="13" y="60"/>
                    <a:pt x="14" y="59"/>
                    <a:pt x="15" y="59"/>
                  </a:cubicBezTo>
                  <a:cubicBezTo>
                    <a:pt x="15" y="59"/>
                    <a:pt x="15" y="59"/>
                    <a:pt x="15" y="59"/>
                  </a:cubicBezTo>
                  <a:cubicBezTo>
                    <a:pt x="49" y="15"/>
                    <a:pt x="49" y="15"/>
                    <a:pt x="49" y="15"/>
                  </a:cubicBezTo>
                  <a:cubicBezTo>
                    <a:pt x="49" y="14"/>
                    <a:pt x="50" y="13"/>
                    <a:pt x="50" y="12"/>
                  </a:cubicBezTo>
                  <a:cubicBezTo>
                    <a:pt x="49" y="12"/>
                    <a:pt x="49" y="11"/>
                    <a:pt x="48" y="10"/>
                  </a:cubicBezTo>
                  <a:cubicBezTo>
                    <a:pt x="48" y="10"/>
                    <a:pt x="47" y="10"/>
                    <a:pt x="47"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8" name="Freeform 126"/>
            <p:cNvSpPr/>
            <p:nvPr/>
          </p:nvSpPr>
          <p:spPr bwMode="auto">
            <a:xfrm>
              <a:off x="6111876" y="1817688"/>
              <a:ext cx="60325" cy="212725"/>
            </a:xfrm>
            <a:custGeom>
              <a:avLst/>
              <a:gdLst>
                <a:gd name="T0" fmla="*/ 14 w 20"/>
                <a:gd name="T1" fmla="*/ 64 h 71"/>
                <a:gd name="T2" fmla="*/ 20 w 20"/>
                <a:gd name="T3" fmla="*/ 8 h 71"/>
                <a:gd name="T4" fmla="*/ 13 w 20"/>
                <a:gd name="T5" fmla="*/ 1 h 71"/>
                <a:gd name="T6" fmla="*/ 13 w 20"/>
                <a:gd name="T7" fmla="*/ 1 h 71"/>
                <a:gd name="T8" fmla="*/ 6 w 20"/>
                <a:gd name="T9" fmla="*/ 7 h 71"/>
                <a:gd name="T10" fmla="*/ 1 w 20"/>
                <a:gd name="T11" fmla="*/ 63 h 71"/>
                <a:gd name="T12" fmla="*/ 7 w 20"/>
                <a:gd name="T13" fmla="*/ 70 h 71"/>
                <a:gd name="T14" fmla="*/ 7 w 20"/>
                <a:gd name="T15" fmla="*/ 70 h 71"/>
                <a:gd name="T16" fmla="*/ 14 w 20"/>
                <a:gd name="T17" fmla="*/ 6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71">
                  <a:moveTo>
                    <a:pt x="14" y="64"/>
                  </a:moveTo>
                  <a:cubicBezTo>
                    <a:pt x="20" y="8"/>
                    <a:pt x="20" y="8"/>
                    <a:pt x="20" y="8"/>
                  </a:cubicBezTo>
                  <a:cubicBezTo>
                    <a:pt x="20" y="5"/>
                    <a:pt x="17" y="1"/>
                    <a:pt x="13" y="1"/>
                  </a:cubicBezTo>
                  <a:cubicBezTo>
                    <a:pt x="13" y="1"/>
                    <a:pt x="13" y="1"/>
                    <a:pt x="13" y="1"/>
                  </a:cubicBezTo>
                  <a:cubicBezTo>
                    <a:pt x="10" y="0"/>
                    <a:pt x="6" y="3"/>
                    <a:pt x="6" y="7"/>
                  </a:cubicBezTo>
                  <a:cubicBezTo>
                    <a:pt x="1" y="63"/>
                    <a:pt x="1" y="63"/>
                    <a:pt x="1" y="63"/>
                  </a:cubicBezTo>
                  <a:cubicBezTo>
                    <a:pt x="0" y="67"/>
                    <a:pt x="3" y="70"/>
                    <a:pt x="7" y="70"/>
                  </a:cubicBezTo>
                  <a:cubicBezTo>
                    <a:pt x="7" y="70"/>
                    <a:pt x="7" y="70"/>
                    <a:pt x="7" y="70"/>
                  </a:cubicBezTo>
                  <a:cubicBezTo>
                    <a:pt x="11" y="71"/>
                    <a:pt x="14" y="68"/>
                    <a:pt x="14" y="6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9" name="Freeform 127"/>
            <p:cNvSpPr>
              <a:spLocks noEditPoints="1"/>
            </p:cNvSpPr>
            <p:nvPr/>
          </p:nvSpPr>
          <p:spPr bwMode="auto">
            <a:xfrm>
              <a:off x="6100763" y="1808163"/>
              <a:ext cx="82550" cy="230187"/>
            </a:xfrm>
            <a:custGeom>
              <a:avLst/>
              <a:gdLst>
                <a:gd name="T0" fmla="*/ 12 w 28"/>
                <a:gd name="T1" fmla="*/ 77 h 77"/>
                <a:gd name="T2" fmla="*/ 10 w 28"/>
                <a:gd name="T3" fmla="*/ 77 h 77"/>
                <a:gd name="T4" fmla="*/ 3 w 28"/>
                <a:gd name="T5" fmla="*/ 74 h 77"/>
                <a:gd name="T6" fmla="*/ 1 w 28"/>
                <a:gd name="T7" fmla="*/ 65 h 77"/>
                <a:gd name="T8" fmla="*/ 6 w 28"/>
                <a:gd name="T9" fmla="*/ 10 h 77"/>
                <a:gd name="T10" fmla="*/ 10 w 28"/>
                <a:gd name="T11" fmla="*/ 2 h 77"/>
                <a:gd name="T12" fmla="*/ 18 w 28"/>
                <a:gd name="T13" fmla="*/ 0 h 77"/>
                <a:gd name="T14" fmla="*/ 28 w 28"/>
                <a:gd name="T15" fmla="*/ 12 h 77"/>
                <a:gd name="T16" fmla="*/ 22 w 28"/>
                <a:gd name="T17" fmla="*/ 68 h 77"/>
                <a:gd name="T18" fmla="*/ 22 w 28"/>
                <a:gd name="T19" fmla="*/ 68 h 77"/>
                <a:gd name="T20" fmla="*/ 19 w 28"/>
                <a:gd name="T21" fmla="*/ 75 h 77"/>
                <a:gd name="T22" fmla="*/ 12 w 28"/>
                <a:gd name="T23" fmla="*/ 77 h 77"/>
                <a:gd name="T24" fmla="*/ 17 w 28"/>
                <a:gd name="T25" fmla="*/ 8 h 77"/>
                <a:gd name="T26" fmla="*/ 15 w 28"/>
                <a:gd name="T27" fmla="*/ 8 h 77"/>
                <a:gd name="T28" fmla="*/ 14 w 28"/>
                <a:gd name="T29" fmla="*/ 10 h 77"/>
                <a:gd name="T30" fmla="*/ 9 w 28"/>
                <a:gd name="T31" fmla="*/ 66 h 77"/>
                <a:gd name="T32" fmla="*/ 9 w 28"/>
                <a:gd name="T33" fmla="*/ 68 h 77"/>
                <a:gd name="T34" fmla="*/ 11 w 28"/>
                <a:gd name="T35" fmla="*/ 69 h 77"/>
                <a:gd name="T36" fmla="*/ 13 w 28"/>
                <a:gd name="T37" fmla="*/ 69 h 77"/>
                <a:gd name="T38" fmla="*/ 14 w 28"/>
                <a:gd name="T39" fmla="*/ 67 h 77"/>
                <a:gd name="T40" fmla="*/ 14 w 28"/>
                <a:gd name="T41" fmla="*/ 67 h 77"/>
                <a:gd name="T42" fmla="*/ 20 w 28"/>
                <a:gd name="T43" fmla="*/ 11 h 77"/>
                <a:gd name="T44" fmla="*/ 17 w 28"/>
                <a:gd name="T45" fmla="*/ 8 h 77"/>
                <a:gd name="T46" fmla="*/ 17 w 28"/>
                <a:gd name="T47" fmla="*/ 8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8" h="77">
                  <a:moveTo>
                    <a:pt x="12" y="77"/>
                  </a:moveTo>
                  <a:cubicBezTo>
                    <a:pt x="11" y="77"/>
                    <a:pt x="11" y="77"/>
                    <a:pt x="10" y="77"/>
                  </a:cubicBezTo>
                  <a:cubicBezTo>
                    <a:pt x="8" y="77"/>
                    <a:pt x="5" y="76"/>
                    <a:pt x="3" y="74"/>
                  </a:cubicBezTo>
                  <a:cubicBezTo>
                    <a:pt x="1" y="71"/>
                    <a:pt x="0" y="68"/>
                    <a:pt x="1" y="65"/>
                  </a:cubicBezTo>
                  <a:cubicBezTo>
                    <a:pt x="6" y="10"/>
                    <a:pt x="6" y="10"/>
                    <a:pt x="6" y="10"/>
                  </a:cubicBezTo>
                  <a:cubicBezTo>
                    <a:pt x="6" y="7"/>
                    <a:pt x="7" y="4"/>
                    <a:pt x="10" y="2"/>
                  </a:cubicBezTo>
                  <a:cubicBezTo>
                    <a:pt x="12" y="0"/>
                    <a:pt x="15" y="0"/>
                    <a:pt x="18" y="0"/>
                  </a:cubicBezTo>
                  <a:cubicBezTo>
                    <a:pt x="24" y="0"/>
                    <a:pt x="28" y="6"/>
                    <a:pt x="28" y="12"/>
                  </a:cubicBezTo>
                  <a:cubicBezTo>
                    <a:pt x="22" y="68"/>
                    <a:pt x="22" y="68"/>
                    <a:pt x="22" y="68"/>
                  </a:cubicBezTo>
                  <a:cubicBezTo>
                    <a:pt x="22" y="68"/>
                    <a:pt x="22" y="68"/>
                    <a:pt x="22" y="68"/>
                  </a:cubicBezTo>
                  <a:cubicBezTo>
                    <a:pt x="22" y="70"/>
                    <a:pt x="21" y="73"/>
                    <a:pt x="19" y="75"/>
                  </a:cubicBezTo>
                  <a:cubicBezTo>
                    <a:pt x="17" y="77"/>
                    <a:pt x="14" y="77"/>
                    <a:pt x="12" y="77"/>
                  </a:cubicBezTo>
                  <a:close/>
                  <a:moveTo>
                    <a:pt x="17" y="8"/>
                  </a:moveTo>
                  <a:cubicBezTo>
                    <a:pt x="16" y="8"/>
                    <a:pt x="15" y="8"/>
                    <a:pt x="15" y="8"/>
                  </a:cubicBezTo>
                  <a:cubicBezTo>
                    <a:pt x="14" y="9"/>
                    <a:pt x="14" y="10"/>
                    <a:pt x="14" y="10"/>
                  </a:cubicBezTo>
                  <a:cubicBezTo>
                    <a:pt x="9" y="66"/>
                    <a:pt x="9" y="66"/>
                    <a:pt x="9" y="66"/>
                  </a:cubicBezTo>
                  <a:cubicBezTo>
                    <a:pt x="8" y="67"/>
                    <a:pt x="9" y="68"/>
                    <a:pt x="9" y="68"/>
                  </a:cubicBezTo>
                  <a:cubicBezTo>
                    <a:pt x="10" y="69"/>
                    <a:pt x="10" y="69"/>
                    <a:pt x="11" y="69"/>
                  </a:cubicBezTo>
                  <a:cubicBezTo>
                    <a:pt x="12" y="70"/>
                    <a:pt x="13" y="69"/>
                    <a:pt x="13" y="69"/>
                  </a:cubicBezTo>
                  <a:cubicBezTo>
                    <a:pt x="14" y="68"/>
                    <a:pt x="14" y="68"/>
                    <a:pt x="14" y="67"/>
                  </a:cubicBezTo>
                  <a:cubicBezTo>
                    <a:pt x="14" y="67"/>
                    <a:pt x="14" y="67"/>
                    <a:pt x="14" y="67"/>
                  </a:cubicBezTo>
                  <a:cubicBezTo>
                    <a:pt x="20" y="11"/>
                    <a:pt x="20" y="11"/>
                    <a:pt x="20" y="11"/>
                  </a:cubicBezTo>
                  <a:cubicBezTo>
                    <a:pt x="20" y="9"/>
                    <a:pt x="19" y="8"/>
                    <a:pt x="17" y="8"/>
                  </a:cubicBezTo>
                  <a:cubicBezTo>
                    <a:pt x="17" y="8"/>
                    <a:pt x="17" y="8"/>
                    <a:pt x="1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0" name="Freeform 128"/>
            <p:cNvSpPr/>
            <p:nvPr/>
          </p:nvSpPr>
          <p:spPr bwMode="auto">
            <a:xfrm>
              <a:off x="5751513" y="1647825"/>
              <a:ext cx="203200" cy="103187"/>
            </a:xfrm>
            <a:custGeom>
              <a:avLst/>
              <a:gdLst>
                <a:gd name="T0" fmla="*/ 5 w 68"/>
                <a:gd name="T1" fmla="*/ 20 h 35"/>
                <a:gd name="T2" fmla="*/ 58 w 68"/>
                <a:gd name="T3" fmla="*/ 1 h 35"/>
                <a:gd name="T4" fmla="*/ 67 w 68"/>
                <a:gd name="T5" fmla="*/ 5 h 35"/>
                <a:gd name="T6" fmla="*/ 67 w 68"/>
                <a:gd name="T7" fmla="*/ 5 h 35"/>
                <a:gd name="T8" fmla="*/ 63 w 68"/>
                <a:gd name="T9" fmla="*/ 14 h 35"/>
                <a:gd name="T10" fmla="*/ 10 w 68"/>
                <a:gd name="T11" fmla="*/ 33 h 35"/>
                <a:gd name="T12" fmla="*/ 1 w 68"/>
                <a:gd name="T13" fmla="*/ 29 h 35"/>
                <a:gd name="T14" fmla="*/ 1 w 68"/>
                <a:gd name="T15" fmla="*/ 29 h 35"/>
                <a:gd name="T16" fmla="*/ 5 w 68"/>
                <a:gd name="T17" fmla="*/ 2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35">
                  <a:moveTo>
                    <a:pt x="5" y="20"/>
                  </a:moveTo>
                  <a:cubicBezTo>
                    <a:pt x="58" y="1"/>
                    <a:pt x="58" y="1"/>
                    <a:pt x="58" y="1"/>
                  </a:cubicBezTo>
                  <a:cubicBezTo>
                    <a:pt x="61" y="0"/>
                    <a:pt x="65" y="2"/>
                    <a:pt x="67" y="5"/>
                  </a:cubicBezTo>
                  <a:cubicBezTo>
                    <a:pt x="67" y="5"/>
                    <a:pt x="67" y="5"/>
                    <a:pt x="67" y="5"/>
                  </a:cubicBezTo>
                  <a:cubicBezTo>
                    <a:pt x="68" y="9"/>
                    <a:pt x="66" y="13"/>
                    <a:pt x="63" y="14"/>
                  </a:cubicBezTo>
                  <a:cubicBezTo>
                    <a:pt x="10" y="33"/>
                    <a:pt x="10" y="33"/>
                    <a:pt x="10" y="33"/>
                  </a:cubicBezTo>
                  <a:cubicBezTo>
                    <a:pt x="6" y="35"/>
                    <a:pt x="2" y="33"/>
                    <a:pt x="1" y="29"/>
                  </a:cubicBezTo>
                  <a:cubicBezTo>
                    <a:pt x="1" y="29"/>
                    <a:pt x="1" y="29"/>
                    <a:pt x="1" y="29"/>
                  </a:cubicBezTo>
                  <a:cubicBezTo>
                    <a:pt x="0" y="25"/>
                    <a:pt x="2" y="21"/>
                    <a:pt x="5" y="20"/>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1" name="Freeform 129"/>
            <p:cNvSpPr>
              <a:spLocks noEditPoints="1"/>
            </p:cNvSpPr>
            <p:nvPr/>
          </p:nvSpPr>
          <p:spPr bwMode="auto">
            <a:xfrm>
              <a:off x="5738813" y="1631950"/>
              <a:ext cx="230188" cy="128587"/>
            </a:xfrm>
            <a:custGeom>
              <a:avLst/>
              <a:gdLst>
                <a:gd name="T0" fmla="*/ 12 w 77"/>
                <a:gd name="T1" fmla="*/ 43 h 43"/>
                <a:gd name="T2" fmla="*/ 1 w 77"/>
                <a:gd name="T3" fmla="*/ 35 h 43"/>
                <a:gd name="T4" fmla="*/ 2 w 77"/>
                <a:gd name="T5" fmla="*/ 27 h 43"/>
                <a:gd name="T6" fmla="*/ 8 w 77"/>
                <a:gd name="T7" fmla="*/ 21 h 43"/>
                <a:gd name="T8" fmla="*/ 61 w 77"/>
                <a:gd name="T9" fmla="*/ 2 h 43"/>
                <a:gd name="T10" fmla="*/ 75 w 77"/>
                <a:gd name="T11" fmla="*/ 9 h 43"/>
                <a:gd name="T12" fmla="*/ 68 w 77"/>
                <a:gd name="T13" fmla="*/ 23 h 43"/>
                <a:gd name="T14" fmla="*/ 15 w 77"/>
                <a:gd name="T15" fmla="*/ 42 h 43"/>
                <a:gd name="T16" fmla="*/ 12 w 77"/>
                <a:gd name="T17" fmla="*/ 43 h 43"/>
                <a:gd name="T18" fmla="*/ 64 w 77"/>
                <a:gd name="T19" fmla="*/ 10 h 43"/>
                <a:gd name="T20" fmla="*/ 63 w 77"/>
                <a:gd name="T21" fmla="*/ 10 h 43"/>
                <a:gd name="T22" fmla="*/ 11 w 77"/>
                <a:gd name="T23" fmla="*/ 29 h 43"/>
                <a:gd name="T24" fmla="*/ 11 w 77"/>
                <a:gd name="T25" fmla="*/ 29 h 43"/>
                <a:gd name="T26" fmla="*/ 9 w 77"/>
                <a:gd name="T27" fmla="*/ 30 h 43"/>
                <a:gd name="T28" fmla="*/ 9 w 77"/>
                <a:gd name="T29" fmla="*/ 33 h 43"/>
                <a:gd name="T30" fmla="*/ 13 w 77"/>
                <a:gd name="T31" fmla="*/ 34 h 43"/>
                <a:gd name="T32" fmla="*/ 65 w 77"/>
                <a:gd name="T33" fmla="*/ 16 h 43"/>
                <a:gd name="T34" fmla="*/ 67 w 77"/>
                <a:gd name="T35" fmla="*/ 12 h 43"/>
                <a:gd name="T36" fmla="*/ 64 w 77"/>
                <a:gd name="T37" fmla="*/ 1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7" h="43">
                  <a:moveTo>
                    <a:pt x="12" y="43"/>
                  </a:moveTo>
                  <a:cubicBezTo>
                    <a:pt x="7" y="43"/>
                    <a:pt x="3" y="40"/>
                    <a:pt x="1" y="35"/>
                  </a:cubicBezTo>
                  <a:cubicBezTo>
                    <a:pt x="0" y="33"/>
                    <a:pt x="0" y="30"/>
                    <a:pt x="2" y="27"/>
                  </a:cubicBezTo>
                  <a:cubicBezTo>
                    <a:pt x="3" y="24"/>
                    <a:pt x="5" y="22"/>
                    <a:pt x="8" y="21"/>
                  </a:cubicBezTo>
                  <a:cubicBezTo>
                    <a:pt x="61" y="2"/>
                    <a:pt x="61" y="2"/>
                    <a:pt x="61" y="2"/>
                  </a:cubicBezTo>
                  <a:cubicBezTo>
                    <a:pt x="66" y="0"/>
                    <a:pt x="73" y="3"/>
                    <a:pt x="75" y="9"/>
                  </a:cubicBezTo>
                  <a:cubicBezTo>
                    <a:pt x="77" y="15"/>
                    <a:pt x="74" y="21"/>
                    <a:pt x="68" y="23"/>
                  </a:cubicBezTo>
                  <a:cubicBezTo>
                    <a:pt x="15" y="42"/>
                    <a:pt x="15" y="42"/>
                    <a:pt x="15" y="42"/>
                  </a:cubicBezTo>
                  <a:cubicBezTo>
                    <a:pt x="14" y="42"/>
                    <a:pt x="13" y="43"/>
                    <a:pt x="12" y="43"/>
                  </a:cubicBezTo>
                  <a:close/>
                  <a:moveTo>
                    <a:pt x="64" y="10"/>
                  </a:moveTo>
                  <a:cubicBezTo>
                    <a:pt x="64" y="10"/>
                    <a:pt x="64" y="10"/>
                    <a:pt x="63" y="10"/>
                  </a:cubicBezTo>
                  <a:cubicBezTo>
                    <a:pt x="11" y="29"/>
                    <a:pt x="11" y="29"/>
                    <a:pt x="11" y="29"/>
                  </a:cubicBezTo>
                  <a:cubicBezTo>
                    <a:pt x="11" y="29"/>
                    <a:pt x="11" y="29"/>
                    <a:pt x="11" y="29"/>
                  </a:cubicBezTo>
                  <a:cubicBezTo>
                    <a:pt x="10" y="29"/>
                    <a:pt x="9" y="30"/>
                    <a:pt x="9" y="30"/>
                  </a:cubicBezTo>
                  <a:cubicBezTo>
                    <a:pt x="8" y="31"/>
                    <a:pt x="8" y="32"/>
                    <a:pt x="9" y="33"/>
                  </a:cubicBezTo>
                  <a:cubicBezTo>
                    <a:pt x="9" y="34"/>
                    <a:pt x="11" y="35"/>
                    <a:pt x="13" y="34"/>
                  </a:cubicBezTo>
                  <a:cubicBezTo>
                    <a:pt x="65" y="16"/>
                    <a:pt x="65" y="16"/>
                    <a:pt x="65" y="16"/>
                  </a:cubicBezTo>
                  <a:cubicBezTo>
                    <a:pt x="67" y="15"/>
                    <a:pt x="68" y="13"/>
                    <a:pt x="67" y="12"/>
                  </a:cubicBezTo>
                  <a:cubicBezTo>
                    <a:pt x="67" y="11"/>
                    <a:pt x="65" y="10"/>
                    <a:pt x="64"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2" name="Freeform 130"/>
            <p:cNvSpPr/>
            <p:nvPr/>
          </p:nvSpPr>
          <p:spPr bwMode="auto">
            <a:xfrm>
              <a:off x="5819776" y="1449388"/>
              <a:ext cx="555625" cy="476250"/>
            </a:xfrm>
            <a:custGeom>
              <a:avLst/>
              <a:gdLst>
                <a:gd name="T0" fmla="*/ 22 w 186"/>
                <a:gd name="T1" fmla="*/ 0 h 159"/>
                <a:gd name="T2" fmla="*/ 13 w 186"/>
                <a:gd name="T3" fmla="*/ 11 h 159"/>
                <a:gd name="T4" fmla="*/ 19 w 186"/>
                <a:gd name="T5" fmla="*/ 66 h 159"/>
                <a:gd name="T6" fmla="*/ 122 w 186"/>
                <a:gd name="T7" fmla="*/ 146 h 159"/>
                <a:gd name="T8" fmla="*/ 177 w 186"/>
                <a:gd name="T9" fmla="*/ 138 h 159"/>
                <a:gd name="T10" fmla="*/ 186 w 186"/>
                <a:gd name="T11" fmla="*/ 127 h 159"/>
                <a:gd name="T12" fmla="*/ 22 w 186"/>
                <a:gd name="T13" fmla="*/ 0 h 159"/>
              </a:gdLst>
              <a:ahLst/>
              <a:cxnLst>
                <a:cxn ang="0">
                  <a:pos x="T0" y="T1"/>
                </a:cxn>
                <a:cxn ang="0">
                  <a:pos x="T2" y="T3"/>
                </a:cxn>
                <a:cxn ang="0">
                  <a:pos x="T4" y="T5"/>
                </a:cxn>
                <a:cxn ang="0">
                  <a:pos x="T6" y="T7"/>
                </a:cxn>
                <a:cxn ang="0">
                  <a:pos x="T8" y="T9"/>
                </a:cxn>
                <a:cxn ang="0">
                  <a:pos x="T10" y="T11"/>
                </a:cxn>
                <a:cxn ang="0">
                  <a:pos x="T12" y="T13"/>
                </a:cxn>
              </a:cxnLst>
              <a:rect l="0" t="0" r="r" b="b"/>
              <a:pathLst>
                <a:path w="186" h="159">
                  <a:moveTo>
                    <a:pt x="22" y="0"/>
                  </a:moveTo>
                  <a:cubicBezTo>
                    <a:pt x="13" y="11"/>
                    <a:pt x="13" y="11"/>
                    <a:pt x="13" y="11"/>
                  </a:cubicBezTo>
                  <a:cubicBezTo>
                    <a:pt x="0" y="29"/>
                    <a:pt x="2" y="53"/>
                    <a:pt x="19" y="66"/>
                  </a:cubicBezTo>
                  <a:cubicBezTo>
                    <a:pt x="122" y="146"/>
                    <a:pt x="122" y="146"/>
                    <a:pt x="122" y="146"/>
                  </a:cubicBezTo>
                  <a:cubicBezTo>
                    <a:pt x="139" y="159"/>
                    <a:pt x="164" y="156"/>
                    <a:pt x="177" y="138"/>
                  </a:cubicBezTo>
                  <a:cubicBezTo>
                    <a:pt x="186" y="127"/>
                    <a:pt x="186" y="127"/>
                    <a:pt x="186" y="127"/>
                  </a:cubicBezTo>
                  <a:lnTo>
                    <a:pt x="22" y="0"/>
                  </a:ln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3" name="Freeform 131"/>
            <p:cNvSpPr>
              <a:spLocks noEditPoints="1"/>
            </p:cNvSpPr>
            <p:nvPr/>
          </p:nvSpPr>
          <p:spPr bwMode="auto">
            <a:xfrm>
              <a:off x="5805488" y="1438275"/>
              <a:ext cx="581025" cy="484187"/>
            </a:xfrm>
            <a:custGeom>
              <a:avLst/>
              <a:gdLst>
                <a:gd name="T0" fmla="*/ 150 w 195"/>
                <a:gd name="T1" fmla="*/ 162 h 162"/>
                <a:gd name="T2" fmla="*/ 125 w 195"/>
                <a:gd name="T3" fmla="*/ 154 h 162"/>
                <a:gd name="T4" fmla="*/ 22 w 195"/>
                <a:gd name="T5" fmla="*/ 73 h 162"/>
                <a:gd name="T6" fmla="*/ 15 w 195"/>
                <a:gd name="T7" fmla="*/ 13 h 162"/>
                <a:gd name="T8" fmla="*/ 24 w 195"/>
                <a:gd name="T9" fmla="*/ 2 h 162"/>
                <a:gd name="T10" fmla="*/ 27 w 195"/>
                <a:gd name="T11" fmla="*/ 0 h 162"/>
                <a:gd name="T12" fmla="*/ 30 w 195"/>
                <a:gd name="T13" fmla="*/ 1 h 162"/>
                <a:gd name="T14" fmla="*/ 193 w 195"/>
                <a:gd name="T15" fmla="*/ 128 h 162"/>
                <a:gd name="T16" fmla="*/ 195 w 195"/>
                <a:gd name="T17" fmla="*/ 131 h 162"/>
                <a:gd name="T18" fmla="*/ 194 w 195"/>
                <a:gd name="T19" fmla="*/ 134 h 162"/>
                <a:gd name="T20" fmla="*/ 185 w 195"/>
                <a:gd name="T21" fmla="*/ 145 h 162"/>
                <a:gd name="T22" fmla="*/ 150 w 195"/>
                <a:gd name="T23" fmla="*/ 162 h 162"/>
                <a:gd name="T24" fmla="*/ 28 w 195"/>
                <a:gd name="T25" fmla="*/ 10 h 162"/>
                <a:gd name="T26" fmla="*/ 21 w 195"/>
                <a:gd name="T27" fmla="*/ 18 h 162"/>
                <a:gd name="T28" fmla="*/ 27 w 195"/>
                <a:gd name="T29" fmla="*/ 67 h 162"/>
                <a:gd name="T30" fmla="*/ 130 w 195"/>
                <a:gd name="T31" fmla="*/ 147 h 162"/>
                <a:gd name="T32" fmla="*/ 179 w 195"/>
                <a:gd name="T33" fmla="*/ 140 h 162"/>
                <a:gd name="T34" fmla="*/ 185 w 195"/>
                <a:gd name="T35" fmla="*/ 132 h 162"/>
                <a:gd name="T36" fmla="*/ 28 w 195"/>
                <a:gd name="T37" fmla="*/ 1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95" h="162">
                  <a:moveTo>
                    <a:pt x="150" y="162"/>
                  </a:moveTo>
                  <a:cubicBezTo>
                    <a:pt x="141" y="162"/>
                    <a:pt x="132" y="159"/>
                    <a:pt x="125" y="154"/>
                  </a:cubicBezTo>
                  <a:cubicBezTo>
                    <a:pt x="22" y="73"/>
                    <a:pt x="22" y="73"/>
                    <a:pt x="22" y="73"/>
                  </a:cubicBezTo>
                  <a:cubicBezTo>
                    <a:pt x="3" y="59"/>
                    <a:pt x="0" y="32"/>
                    <a:pt x="15" y="13"/>
                  </a:cubicBezTo>
                  <a:cubicBezTo>
                    <a:pt x="24" y="2"/>
                    <a:pt x="24" y="2"/>
                    <a:pt x="24" y="2"/>
                  </a:cubicBezTo>
                  <a:cubicBezTo>
                    <a:pt x="25" y="1"/>
                    <a:pt x="26" y="0"/>
                    <a:pt x="27" y="0"/>
                  </a:cubicBezTo>
                  <a:cubicBezTo>
                    <a:pt x="28" y="0"/>
                    <a:pt x="29" y="0"/>
                    <a:pt x="30" y="1"/>
                  </a:cubicBezTo>
                  <a:cubicBezTo>
                    <a:pt x="193" y="128"/>
                    <a:pt x="193" y="128"/>
                    <a:pt x="193" y="128"/>
                  </a:cubicBezTo>
                  <a:cubicBezTo>
                    <a:pt x="194" y="129"/>
                    <a:pt x="195" y="129"/>
                    <a:pt x="195" y="131"/>
                  </a:cubicBezTo>
                  <a:cubicBezTo>
                    <a:pt x="195" y="132"/>
                    <a:pt x="195" y="133"/>
                    <a:pt x="194" y="134"/>
                  </a:cubicBezTo>
                  <a:cubicBezTo>
                    <a:pt x="185" y="145"/>
                    <a:pt x="185" y="145"/>
                    <a:pt x="185" y="145"/>
                  </a:cubicBezTo>
                  <a:cubicBezTo>
                    <a:pt x="176" y="156"/>
                    <a:pt x="163" y="162"/>
                    <a:pt x="150" y="162"/>
                  </a:cubicBezTo>
                  <a:close/>
                  <a:moveTo>
                    <a:pt x="28" y="10"/>
                  </a:moveTo>
                  <a:cubicBezTo>
                    <a:pt x="21" y="18"/>
                    <a:pt x="21" y="18"/>
                    <a:pt x="21" y="18"/>
                  </a:cubicBezTo>
                  <a:cubicBezTo>
                    <a:pt x="9" y="33"/>
                    <a:pt x="12" y="56"/>
                    <a:pt x="27" y="67"/>
                  </a:cubicBezTo>
                  <a:cubicBezTo>
                    <a:pt x="130" y="147"/>
                    <a:pt x="130" y="147"/>
                    <a:pt x="130" y="147"/>
                  </a:cubicBezTo>
                  <a:cubicBezTo>
                    <a:pt x="145" y="159"/>
                    <a:pt x="167" y="156"/>
                    <a:pt x="179" y="140"/>
                  </a:cubicBezTo>
                  <a:cubicBezTo>
                    <a:pt x="185" y="132"/>
                    <a:pt x="185" y="132"/>
                    <a:pt x="185" y="132"/>
                  </a:cubicBezTo>
                  <a:lnTo>
                    <a:pt x="28" y="10"/>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4" name="Freeform 132"/>
            <p:cNvSpPr/>
            <p:nvPr/>
          </p:nvSpPr>
          <p:spPr bwMode="auto">
            <a:xfrm>
              <a:off x="5283201" y="1952625"/>
              <a:ext cx="736600" cy="555625"/>
            </a:xfrm>
            <a:custGeom>
              <a:avLst/>
              <a:gdLst>
                <a:gd name="T0" fmla="*/ 233 w 247"/>
                <a:gd name="T1" fmla="*/ 184 h 186"/>
                <a:gd name="T2" fmla="*/ 3 w 247"/>
                <a:gd name="T3" fmla="*/ 18 h 186"/>
                <a:gd name="T4" fmla="*/ 2 w 247"/>
                <a:gd name="T5" fmla="*/ 9 h 186"/>
                <a:gd name="T6" fmla="*/ 6 w 247"/>
                <a:gd name="T7" fmla="*/ 4 h 186"/>
                <a:gd name="T8" fmla="*/ 14 w 247"/>
                <a:gd name="T9" fmla="*/ 2 h 186"/>
                <a:gd name="T10" fmla="*/ 244 w 247"/>
                <a:gd name="T11" fmla="*/ 169 h 186"/>
                <a:gd name="T12" fmla="*/ 246 w 247"/>
                <a:gd name="T13" fmla="*/ 177 h 186"/>
                <a:gd name="T14" fmla="*/ 242 w 247"/>
                <a:gd name="T15" fmla="*/ 183 h 186"/>
                <a:gd name="T16" fmla="*/ 233 w 247"/>
                <a:gd name="T17" fmla="*/ 18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7" h="186">
                  <a:moveTo>
                    <a:pt x="233" y="184"/>
                  </a:moveTo>
                  <a:cubicBezTo>
                    <a:pt x="3" y="18"/>
                    <a:pt x="3" y="18"/>
                    <a:pt x="3" y="18"/>
                  </a:cubicBezTo>
                  <a:cubicBezTo>
                    <a:pt x="0" y="16"/>
                    <a:pt x="0" y="12"/>
                    <a:pt x="2" y="9"/>
                  </a:cubicBezTo>
                  <a:cubicBezTo>
                    <a:pt x="6" y="4"/>
                    <a:pt x="6" y="4"/>
                    <a:pt x="6" y="4"/>
                  </a:cubicBezTo>
                  <a:cubicBezTo>
                    <a:pt x="8" y="1"/>
                    <a:pt x="11" y="0"/>
                    <a:pt x="14" y="2"/>
                  </a:cubicBezTo>
                  <a:cubicBezTo>
                    <a:pt x="244" y="169"/>
                    <a:pt x="244" y="169"/>
                    <a:pt x="244" y="169"/>
                  </a:cubicBezTo>
                  <a:cubicBezTo>
                    <a:pt x="247" y="171"/>
                    <a:pt x="247" y="174"/>
                    <a:pt x="246" y="177"/>
                  </a:cubicBezTo>
                  <a:cubicBezTo>
                    <a:pt x="242" y="183"/>
                    <a:pt x="242" y="183"/>
                    <a:pt x="242" y="183"/>
                  </a:cubicBezTo>
                  <a:cubicBezTo>
                    <a:pt x="240" y="185"/>
                    <a:pt x="236" y="186"/>
                    <a:pt x="233" y="184"/>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5" name="Freeform 133"/>
            <p:cNvSpPr>
              <a:spLocks noEditPoints="1"/>
            </p:cNvSpPr>
            <p:nvPr/>
          </p:nvSpPr>
          <p:spPr bwMode="auto">
            <a:xfrm>
              <a:off x="5267326" y="1939925"/>
              <a:ext cx="765175" cy="576262"/>
            </a:xfrm>
            <a:custGeom>
              <a:avLst/>
              <a:gdLst>
                <a:gd name="T0" fmla="*/ 242 w 256"/>
                <a:gd name="T1" fmla="*/ 193 h 193"/>
                <a:gd name="T2" fmla="*/ 236 w 256"/>
                <a:gd name="T3" fmla="*/ 191 h 193"/>
                <a:gd name="T4" fmla="*/ 6 w 256"/>
                <a:gd name="T5" fmla="*/ 25 h 193"/>
                <a:gd name="T6" fmla="*/ 3 w 256"/>
                <a:gd name="T7" fmla="*/ 11 h 193"/>
                <a:gd name="T8" fmla="*/ 7 w 256"/>
                <a:gd name="T9" fmla="*/ 5 h 193"/>
                <a:gd name="T10" fmla="*/ 21 w 256"/>
                <a:gd name="T11" fmla="*/ 3 h 193"/>
                <a:gd name="T12" fmla="*/ 251 w 256"/>
                <a:gd name="T13" fmla="*/ 169 h 193"/>
                <a:gd name="T14" fmla="*/ 256 w 256"/>
                <a:gd name="T15" fmla="*/ 176 h 193"/>
                <a:gd name="T16" fmla="*/ 254 w 256"/>
                <a:gd name="T17" fmla="*/ 183 h 193"/>
                <a:gd name="T18" fmla="*/ 250 w 256"/>
                <a:gd name="T19" fmla="*/ 189 h 193"/>
                <a:gd name="T20" fmla="*/ 243 w 256"/>
                <a:gd name="T21" fmla="*/ 193 h 193"/>
                <a:gd name="T22" fmla="*/ 242 w 256"/>
                <a:gd name="T23" fmla="*/ 193 h 193"/>
                <a:gd name="T24" fmla="*/ 16 w 256"/>
                <a:gd name="T25" fmla="*/ 9 h 193"/>
                <a:gd name="T26" fmla="*/ 14 w 256"/>
                <a:gd name="T27" fmla="*/ 10 h 193"/>
                <a:gd name="T28" fmla="*/ 10 w 256"/>
                <a:gd name="T29" fmla="*/ 16 h 193"/>
                <a:gd name="T30" fmla="*/ 10 w 256"/>
                <a:gd name="T31" fmla="*/ 19 h 193"/>
                <a:gd name="T32" fmla="*/ 240 w 256"/>
                <a:gd name="T33" fmla="*/ 185 h 193"/>
                <a:gd name="T34" fmla="*/ 240 w 256"/>
                <a:gd name="T35" fmla="*/ 185 h 193"/>
                <a:gd name="T36" fmla="*/ 242 w 256"/>
                <a:gd name="T37" fmla="*/ 185 h 193"/>
                <a:gd name="T38" fmla="*/ 243 w 256"/>
                <a:gd name="T39" fmla="*/ 184 h 193"/>
                <a:gd name="T40" fmla="*/ 247 w 256"/>
                <a:gd name="T41" fmla="*/ 179 h 193"/>
                <a:gd name="T42" fmla="*/ 248 w 256"/>
                <a:gd name="T43" fmla="*/ 177 h 193"/>
                <a:gd name="T44" fmla="*/ 247 w 256"/>
                <a:gd name="T45" fmla="*/ 176 h 193"/>
                <a:gd name="T46" fmla="*/ 17 w 256"/>
                <a:gd name="T47" fmla="*/ 10 h 193"/>
                <a:gd name="T48" fmla="*/ 16 w 256"/>
                <a:gd name="T49" fmla="*/ 9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6" h="193">
                  <a:moveTo>
                    <a:pt x="242" y="193"/>
                  </a:moveTo>
                  <a:cubicBezTo>
                    <a:pt x="239" y="193"/>
                    <a:pt x="237" y="193"/>
                    <a:pt x="236" y="191"/>
                  </a:cubicBezTo>
                  <a:cubicBezTo>
                    <a:pt x="6" y="25"/>
                    <a:pt x="6" y="25"/>
                    <a:pt x="6" y="25"/>
                  </a:cubicBezTo>
                  <a:cubicBezTo>
                    <a:pt x="1" y="22"/>
                    <a:pt x="0" y="15"/>
                    <a:pt x="3" y="11"/>
                  </a:cubicBezTo>
                  <a:cubicBezTo>
                    <a:pt x="7" y="5"/>
                    <a:pt x="7" y="5"/>
                    <a:pt x="7" y="5"/>
                  </a:cubicBezTo>
                  <a:cubicBezTo>
                    <a:pt x="11" y="1"/>
                    <a:pt x="17" y="0"/>
                    <a:pt x="21" y="3"/>
                  </a:cubicBezTo>
                  <a:cubicBezTo>
                    <a:pt x="251" y="169"/>
                    <a:pt x="251" y="169"/>
                    <a:pt x="251" y="169"/>
                  </a:cubicBezTo>
                  <a:cubicBezTo>
                    <a:pt x="254" y="171"/>
                    <a:pt x="255" y="173"/>
                    <a:pt x="256" y="176"/>
                  </a:cubicBezTo>
                  <a:cubicBezTo>
                    <a:pt x="256" y="179"/>
                    <a:pt x="255" y="181"/>
                    <a:pt x="254" y="183"/>
                  </a:cubicBezTo>
                  <a:cubicBezTo>
                    <a:pt x="250" y="189"/>
                    <a:pt x="250" y="189"/>
                    <a:pt x="250" y="189"/>
                  </a:cubicBezTo>
                  <a:cubicBezTo>
                    <a:pt x="248" y="191"/>
                    <a:pt x="246" y="193"/>
                    <a:pt x="243" y="193"/>
                  </a:cubicBezTo>
                  <a:cubicBezTo>
                    <a:pt x="243" y="193"/>
                    <a:pt x="242" y="193"/>
                    <a:pt x="242" y="193"/>
                  </a:cubicBezTo>
                  <a:close/>
                  <a:moveTo>
                    <a:pt x="16" y="9"/>
                  </a:moveTo>
                  <a:cubicBezTo>
                    <a:pt x="15" y="9"/>
                    <a:pt x="14" y="10"/>
                    <a:pt x="14" y="10"/>
                  </a:cubicBezTo>
                  <a:cubicBezTo>
                    <a:pt x="10" y="16"/>
                    <a:pt x="10" y="16"/>
                    <a:pt x="10" y="16"/>
                  </a:cubicBezTo>
                  <a:cubicBezTo>
                    <a:pt x="9" y="17"/>
                    <a:pt x="9" y="18"/>
                    <a:pt x="10" y="19"/>
                  </a:cubicBezTo>
                  <a:cubicBezTo>
                    <a:pt x="240" y="185"/>
                    <a:pt x="240" y="185"/>
                    <a:pt x="240" y="185"/>
                  </a:cubicBezTo>
                  <a:cubicBezTo>
                    <a:pt x="240" y="185"/>
                    <a:pt x="240" y="185"/>
                    <a:pt x="240" y="185"/>
                  </a:cubicBezTo>
                  <a:cubicBezTo>
                    <a:pt x="241" y="185"/>
                    <a:pt x="242" y="185"/>
                    <a:pt x="242" y="185"/>
                  </a:cubicBezTo>
                  <a:cubicBezTo>
                    <a:pt x="242" y="185"/>
                    <a:pt x="243" y="185"/>
                    <a:pt x="243" y="184"/>
                  </a:cubicBezTo>
                  <a:cubicBezTo>
                    <a:pt x="247" y="179"/>
                    <a:pt x="247" y="179"/>
                    <a:pt x="247" y="179"/>
                  </a:cubicBezTo>
                  <a:cubicBezTo>
                    <a:pt x="248" y="178"/>
                    <a:pt x="248" y="178"/>
                    <a:pt x="248" y="177"/>
                  </a:cubicBezTo>
                  <a:cubicBezTo>
                    <a:pt x="248" y="177"/>
                    <a:pt x="247" y="176"/>
                    <a:pt x="247" y="176"/>
                  </a:cubicBezTo>
                  <a:cubicBezTo>
                    <a:pt x="17" y="10"/>
                    <a:pt x="17" y="10"/>
                    <a:pt x="17" y="10"/>
                  </a:cubicBezTo>
                  <a:cubicBezTo>
                    <a:pt x="16" y="9"/>
                    <a:pt x="16" y="9"/>
                    <a:pt x="16"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6" name="Freeform 134"/>
            <p:cNvSpPr/>
            <p:nvPr/>
          </p:nvSpPr>
          <p:spPr bwMode="auto">
            <a:xfrm>
              <a:off x="5270501" y="1901825"/>
              <a:ext cx="803275" cy="600075"/>
            </a:xfrm>
            <a:custGeom>
              <a:avLst/>
              <a:gdLst>
                <a:gd name="T0" fmla="*/ 254 w 269"/>
                <a:gd name="T1" fmla="*/ 199 h 201"/>
                <a:gd name="T2" fmla="*/ 4 w 269"/>
                <a:gd name="T3" fmla="*/ 18 h 201"/>
                <a:gd name="T4" fmla="*/ 2 w 269"/>
                <a:gd name="T5" fmla="*/ 9 h 201"/>
                <a:gd name="T6" fmla="*/ 6 w 269"/>
                <a:gd name="T7" fmla="*/ 4 h 201"/>
                <a:gd name="T8" fmla="*/ 15 w 269"/>
                <a:gd name="T9" fmla="*/ 2 h 201"/>
                <a:gd name="T10" fmla="*/ 266 w 269"/>
                <a:gd name="T11" fmla="*/ 183 h 201"/>
                <a:gd name="T12" fmla="*/ 267 w 269"/>
                <a:gd name="T13" fmla="*/ 192 h 201"/>
                <a:gd name="T14" fmla="*/ 263 w 269"/>
                <a:gd name="T15" fmla="*/ 197 h 201"/>
                <a:gd name="T16" fmla="*/ 254 w 269"/>
                <a:gd name="T17" fmla="*/ 199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01">
                  <a:moveTo>
                    <a:pt x="254" y="199"/>
                  </a:moveTo>
                  <a:cubicBezTo>
                    <a:pt x="4" y="18"/>
                    <a:pt x="4" y="18"/>
                    <a:pt x="4" y="18"/>
                  </a:cubicBezTo>
                  <a:cubicBezTo>
                    <a:pt x="1" y="16"/>
                    <a:pt x="0" y="12"/>
                    <a:pt x="2" y="9"/>
                  </a:cubicBezTo>
                  <a:cubicBezTo>
                    <a:pt x="6" y="4"/>
                    <a:pt x="6" y="4"/>
                    <a:pt x="6" y="4"/>
                  </a:cubicBezTo>
                  <a:cubicBezTo>
                    <a:pt x="8" y="1"/>
                    <a:pt x="12" y="0"/>
                    <a:pt x="15" y="2"/>
                  </a:cubicBezTo>
                  <a:cubicBezTo>
                    <a:pt x="266" y="183"/>
                    <a:pt x="266" y="183"/>
                    <a:pt x="266" y="183"/>
                  </a:cubicBezTo>
                  <a:cubicBezTo>
                    <a:pt x="268" y="185"/>
                    <a:pt x="269" y="189"/>
                    <a:pt x="267" y="192"/>
                  </a:cubicBezTo>
                  <a:cubicBezTo>
                    <a:pt x="263" y="197"/>
                    <a:pt x="263" y="197"/>
                    <a:pt x="263" y="197"/>
                  </a:cubicBezTo>
                  <a:cubicBezTo>
                    <a:pt x="261" y="200"/>
                    <a:pt x="257" y="201"/>
                    <a:pt x="254" y="199"/>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7" name="Freeform 135"/>
            <p:cNvSpPr>
              <a:spLocks noEditPoints="1"/>
            </p:cNvSpPr>
            <p:nvPr/>
          </p:nvSpPr>
          <p:spPr bwMode="auto">
            <a:xfrm>
              <a:off x="5259388" y="1889125"/>
              <a:ext cx="822325" cy="622300"/>
            </a:xfrm>
            <a:custGeom>
              <a:avLst/>
              <a:gdLst>
                <a:gd name="T0" fmla="*/ 262 w 276"/>
                <a:gd name="T1" fmla="*/ 208 h 208"/>
                <a:gd name="T2" fmla="*/ 256 w 276"/>
                <a:gd name="T3" fmla="*/ 206 h 208"/>
                <a:gd name="T4" fmla="*/ 256 w 276"/>
                <a:gd name="T5" fmla="*/ 206 h 208"/>
                <a:gd name="T6" fmla="*/ 5 w 276"/>
                <a:gd name="T7" fmla="*/ 25 h 208"/>
                <a:gd name="T8" fmla="*/ 3 w 276"/>
                <a:gd name="T9" fmla="*/ 10 h 208"/>
                <a:gd name="T10" fmla="*/ 7 w 276"/>
                <a:gd name="T11" fmla="*/ 5 h 208"/>
                <a:gd name="T12" fmla="*/ 21 w 276"/>
                <a:gd name="T13" fmla="*/ 3 h 208"/>
                <a:gd name="T14" fmla="*/ 272 w 276"/>
                <a:gd name="T15" fmla="*/ 184 h 208"/>
                <a:gd name="T16" fmla="*/ 276 w 276"/>
                <a:gd name="T17" fmla="*/ 191 h 208"/>
                <a:gd name="T18" fmla="*/ 274 w 276"/>
                <a:gd name="T19" fmla="*/ 199 h 208"/>
                <a:gd name="T20" fmla="*/ 270 w 276"/>
                <a:gd name="T21" fmla="*/ 204 h 208"/>
                <a:gd name="T22" fmla="*/ 264 w 276"/>
                <a:gd name="T23" fmla="*/ 208 h 208"/>
                <a:gd name="T24" fmla="*/ 262 w 276"/>
                <a:gd name="T25" fmla="*/ 208 h 208"/>
                <a:gd name="T26" fmla="*/ 261 w 276"/>
                <a:gd name="T27" fmla="*/ 200 h 208"/>
                <a:gd name="T28" fmla="*/ 262 w 276"/>
                <a:gd name="T29" fmla="*/ 200 h 208"/>
                <a:gd name="T30" fmla="*/ 264 w 276"/>
                <a:gd name="T31" fmla="*/ 199 h 208"/>
                <a:gd name="T32" fmla="*/ 268 w 276"/>
                <a:gd name="T33" fmla="*/ 194 h 208"/>
                <a:gd name="T34" fmla="*/ 268 w 276"/>
                <a:gd name="T35" fmla="*/ 192 h 208"/>
                <a:gd name="T36" fmla="*/ 267 w 276"/>
                <a:gd name="T37" fmla="*/ 191 h 208"/>
                <a:gd name="T38" fmla="*/ 16 w 276"/>
                <a:gd name="T39" fmla="*/ 9 h 208"/>
                <a:gd name="T40" fmla="*/ 13 w 276"/>
                <a:gd name="T41" fmla="*/ 10 h 208"/>
                <a:gd name="T42" fmla="*/ 9 w 276"/>
                <a:gd name="T43" fmla="*/ 15 h 208"/>
                <a:gd name="T44" fmla="*/ 10 w 276"/>
                <a:gd name="T45" fmla="*/ 18 h 208"/>
                <a:gd name="T46" fmla="*/ 261 w 276"/>
                <a:gd name="T47" fmla="*/ 20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6" h="208">
                  <a:moveTo>
                    <a:pt x="262" y="208"/>
                  </a:moveTo>
                  <a:cubicBezTo>
                    <a:pt x="260" y="208"/>
                    <a:pt x="258" y="207"/>
                    <a:pt x="256" y="206"/>
                  </a:cubicBezTo>
                  <a:cubicBezTo>
                    <a:pt x="256" y="206"/>
                    <a:pt x="256" y="206"/>
                    <a:pt x="256" y="206"/>
                  </a:cubicBezTo>
                  <a:cubicBezTo>
                    <a:pt x="5" y="25"/>
                    <a:pt x="5" y="25"/>
                    <a:pt x="5" y="25"/>
                  </a:cubicBezTo>
                  <a:cubicBezTo>
                    <a:pt x="1" y="22"/>
                    <a:pt x="0" y="15"/>
                    <a:pt x="3" y="10"/>
                  </a:cubicBezTo>
                  <a:cubicBezTo>
                    <a:pt x="7" y="5"/>
                    <a:pt x="7" y="5"/>
                    <a:pt x="7" y="5"/>
                  </a:cubicBezTo>
                  <a:cubicBezTo>
                    <a:pt x="10" y="1"/>
                    <a:pt x="16" y="0"/>
                    <a:pt x="21" y="3"/>
                  </a:cubicBezTo>
                  <a:cubicBezTo>
                    <a:pt x="272" y="184"/>
                    <a:pt x="272" y="184"/>
                    <a:pt x="272" y="184"/>
                  </a:cubicBezTo>
                  <a:cubicBezTo>
                    <a:pt x="274" y="186"/>
                    <a:pt x="276" y="188"/>
                    <a:pt x="276" y="191"/>
                  </a:cubicBezTo>
                  <a:cubicBezTo>
                    <a:pt x="276" y="194"/>
                    <a:pt x="276" y="196"/>
                    <a:pt x="274" y="199"/>
                  </a:cubicBezTo>
                  <a:cubicBezTo>
                    <a:pt x="270" y="204"/>
                    <a:pt x="270" y="204"/>
                    <a:pt x="270" y="204"/>
                  </a:cubicBezTo>
                  <a:cubicBezTo>
                    <a:pt x="269" y="206"/>
                    <a:pt x="266" y="207"/>
                    <a:pt x="264" y="208"/>
                  </a:cubicBezTo>
                  <a:cubicBezTo>
                    <a:pt x="263" y="208"/>
                    <a:pt x="263" y="208"/>
                    <a:pt x="262" y="208"/>
                  </a:cubicBezTo>
                  <a:close/>
                  <a:moveTo>
                    <a:pt x="261" y="200"/>
                  </a:moveTo>
                  <a:cubicBezTo>
                    <a:pt x="261" y="200"/>
                    <a:pt x="262" y="200"/>
                    <a:pt x="262" y="200"/>
                  </a:cubicBezTo>
                  <a:cubicBezTo>
                    <a:pt x="263" y="200"/>
                    <a:pt x="264" y="199"/>
                    <a:pt x="264" y="199"/>
                  </a:cubicBezTo>
                  <a:cubicBezTo>
                    <a:pt x="268" y="194"/>
                    <a:pt x="268" y="194"/>
                    <a:pt x="268" y="194"/>
                  </a:cubicBezTo>
                  <a:cubicBezTo>
                    <a:pt x="268" y="193"/>
                    <a:pt x="268" y="193"/>
                    <a:pt x="268" y="192"/>
                  </a:cubicBezTo>
                  <a:cubicBezTo>
                    <a:pt x="268" y="192"/>
                    <a:pt x="268" y="191"/>
                    <a:pt x="267" y="191"/>
                  </a:cubicBezTo>
                  <a:cubicBezTo>
                    <a:pt x="16" y="9"/>
                    <a:pt x="16" y="9"/>
                    <a:pt x="16" y="9"/>
                  </a:cubicBezTo>
                  <a:cubicBezTo>
                    <a:pt x="15" y="9"/>
                    <a:pt x="14" y="9"/>
                    <a:pt x="13" y="10"/>
                  </a:cubicBezTo>
                  <a:cubicBezTo>
                    <a:pt x="9" y="15"/>
                    <a:pt x="9" y="15"/>
                    <a:pt x="9" y="15"/>
                  </a:cubicBezTo>
                  <a:cubicBezTo>
                    <a:pt x="9" y="16"/>
                    <a:pt x="9" y="18"/>
                    <a:pt x="10" y="18"/>
                  </a:cubicBezTo>
                  <a:cubicBezTo>
                    <a:pt x="261" y="200"/>
                    <a:pt x="261" y="200"/>
                    <a:pt x="261" y="20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8" name="Freeform 136"/>
            <p:cNvSpPr/>
            <p:nvPr/>
          </p:nvSpPr>
          <p:spPr bwMode="auto">
            <a:xfrm>
              <a:off x="5172076" y="2262188"/>
              <a:ext cx="587375" cy="446087"/>
            </a:xfrm>
            <a:custGeom>
              <a:avLst/>
              <a:gdLst>
                <a:gd name="T0" fmla="*/ 182 w 197"/>
                <a:gd name="T1" fmla="*/ 148 h 149"/>
                <a:gd name="T2" fmla="*/ 4 w 197"/>
                <a:gd name="T3" fmla="*/ 19 h 149"/>
                <a:gd name="T4" fmla="*/ 2 w 197"/>
                <a:gd name="T5" fmla="*/ 11 h 149"/>
                <a:gd name="T6" fmla="*/ 8 w 197"/>
                <a:gd name="T7" fmla="*/ 3 h 149"/>
                <a:gd name="T8" fmla="*/ 16 w 197"/>
                <a:gd name="T9" fmla="*/ 2 h 149"/>
                <a:gd name="T10" fmla="*/ 194 w 197"/>
                <a:gd name="T11" fmla="*/ 130 h 149"/>
                <a:gd name="T12" fmla="*/ 195 w 197"/>
                <a:gd name="T13" fmla="*/ 138 h 149"/>
                <a:gd name="T14" fmla="*/ 190 w 197"/>
                <a:gd name="T15" fmla="*/ 146 h 149"/>
                <a:gd name="T16" fmla="*/ 182 w 197"/>
                <a:gd name="T17" fmla="*/ 148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7" h="149">
                  <a:moveTo>
                    <a:pt x="182" y="148"/>
                  </a:moveTo>
                  <a:cubicBezTo>
                    <a:pt x="4" y="19"/>
                    <a:pt x="4" y="19"/>
                    <a:pt x="4" y="19"/>
                  </a:cubicBezTo>
                  <a:cubicBezTo>
                    <a:pt x="1" y="17"/>
                    <a:pt x="0" y="14"/>
                    <a:pt x="2" y="11"/>
                  </a:cubicBezTo>
                  <a:cubicBezTo>
                    <a:pt x="8" y="3"/>
                    <a:pt x="8" y="3"/>
                    <a:pt x="8" y="3"/>
                  </a:cubicBezTo>
                  <a:cubicBezTo>
                    <a:pt x="10" y="0"/>
                    <a:pt x="14" y="0"/>
                    <a:pt x="16" y="2"/>
                  </a:cubicBezTo>
                  <a:cubicBezTo>
                    <a:pt x="194" y="130"/>
                    <a:pt x="194" y="130"/>
                    <a:pt x="194" y="130"/>
                  </a:cubicBezTo>
                  <a:cubicBezTo>
                    <a:pt x="197" y="132"/>
                    <a:pt x="197" y="136"/>
                    <a:pt x="195" y="138"/>
                  </a:cubicBezTo>
                  <a:cubicBezTo>
                    <a:pt x="190" y="146"/>
                    <a:pt x="190" y="146"/>
                    <a:pt x="190" y="146"/>
                  </a:cubicBezTo>
                  <a:cubicBezTo>
                    <a:pt x="188" y="149"/>
                    <a:pt x="184" y="149"/>
                    <a:pt x="182" y="148"/>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9" name="Freeform 137"/>
            <p:cNvSpPr>
              <a:spLocks noEditPoints="1"/>
            </p:cNvSpPr>
            <p:nvPr/>
          </p:nvSpPr>
          <p:spPr bwMode="auto">
            <a:xfrm>
              <a:off x="5159376" y="2247900"/>
              <a:ext cx="612775" cy="471487"/>
            </a:xfrm>
            <a:custGeom>
              <a:avLst/>
              <a:gdLst>
                <a:gd name="T0" fmla="*/ 189 w 205"/>
                <a:gd name="T1" fmla="*/ 158 h 158"/>
                <a:gd name="T2" fmla="*/ 183 w 205"/>
                <a:gd name="T3" fmla="*/ 156 h 158"/>
                <a:gd name="T4" fmla="*/ 183 w 205"/>
                <a:gd name="T5" fmla="*/ 156 h 158"/>
                <a:gd name="T6" fmla="*/ 5 w 205"/>
                <a:gd name="T7" fmla="*/ 27 h 158"/>
                <a:gd name="T8" fmla="*/ 3 w 205"/>
                <a:gd name="T9" fmla="*/ 14 h 158"/>
                <a:gd name="T10" fmla="*/ 9 w 205"/>
                <a:gd name="T11" fmla="*/ 5 h 158"/>
                <a:gd name="T12" fmla="*/ 23 w 205"/>
                <a:gd name="T13" fmla="*/ 3 h 158"/>
                <a:gd name="T14" fmla="*/ 201 w 205"/>
                <a:gd name="T15" fmla="*/ 132 h 158"/>
                <a:gd name="T16" fmla="*/ 204 w 205"/>
                <a:gd name="T17" fmla="*/ 138 h 158"/>
                <a:gd name="T18" fmla="*/ 203 w 205"/>
                <a:gd name="T19" fmla="*/ 145 h 158"/>
                <a:gd name="T20" fmla="*/ 197 w 205"/>
                <a:gd name="T21" fmla="*/ 154 h 158"/>
                <a:gd name="T22" fmla="*/ 189 w 205"/>
                <a:gd name="T23" fmla="*/ 158 h 158"/>
                <a:gd name="T24" fmla="*/ 188 w 205"/>
                <a:gd name="T25" fmla="*/ 149 h 158"/>
                <a:gd name="T26" fmla="*/ 190 w 205"/>
                <a:gd name="T27" fmla="*/ 149 h 158"/>
                <a:gd name="T28" fmla="*/ 196 w 205"/>
                <a:gd name="T29" fmla="*/ 141 h 158"/>
                <a:gd name="T30" fmla="*/ 197 w 205"/>
                <a:gd name="T31" fmla="*/ 139 h 158"/>
                <a:gd name="T32" fmla="*/ 196 w 205"/>
                <a:gd name="T33" fmla="*/ 138 h 158"/>
                <a:gd name="T34" fmla="*/ 18 w 205"/>
                <a:gd name="T35" fmla="*/ 10 h 158"/>
                <a:gd name="T36" fmla="*/ 15 w 205"/>
                <a:gd name="T37" fmla="*/ 10 h 158"/>
                <a:gd name="T38" fmla="*/ 10 w 205"/>
                <a:gd name="T39" fmla="*/ 18 h 158"/>
                <a:gd name="T40" fmla="*/ 10 w 205"/>
                <a:gd name="T41" fmla="*/ 21 h 158"/>
                <a:gd name="T42" fmla="*/ 188 w 205"/>
                <a:gd name="T43" fmla="*/ 149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5" h="158">
                  <a:moveTo>
                    <a:pt x="189" y="158"/>
                  </a:moveTo>
                  <a:cubicBezTo>
                    <a:pt x="187" y="158"/>
                    <a:pt x="185" y="157"/>
                    <a:pt x="183" y="156"/>
                  </a:cubicBezTo>
                  <a:cubicBezTo>
                    <a:pt x="183" y="156"/>
                    <a:pt x="183" y="156"/>
                    <a:pt x="183" y="156"/>
                  </a:cubicBezTo>
                  <a:cubicBezTo>
                    <a:pt x="5" y="27"/>
                    <a:pt x="5" y="27"/>
                    <a:pt x="5" y="27"/>
                  </a:cubicBezTo>
                  <a:cubicBezTo>
                    <a:pt x="1" y="24"/>
                    <a:pt x="0" y="18"/>
                    <a:pt x="3" y="14"/>
                  </a:cubicBezTo>
                  <a:cubicBezTo>
                    <a:pt x="9" y="5"/>
                    <a:pt x="9" y="5"/>
                    <a:pt x="9" y="5"/>
                  </a:cubicBezTo>
                  <a:cubicBezTo>
                    <a:pt x="12" y="1"/>
                    <a:pt x="18" y="0"/>
                    <a:pt x="23" y="3"/>
                  </a:cubicBezTo>
                  <a:cubicBezTo>
                    <a:pt x="201" y="132"/>
                    <a:pt x="201" y="132"/>
                    <a:pt x="201" y="132"/>
                  </a:cubicBezTo>
                  <a:cubicBezTo>
                    <a:pt x="203" y="133"/>
                    <a:pt x="204" y="136"/>
                    <a:pt x="204" y="138"/>
                  </a:cubicBezTo>
                  <a:cubicBezTo>
                    <a:pt x="205" y="141"/>
                    <a:pt x="204" y="143"/>
                    <a:pt x="203" y="145"/>
                  </a:cubicBezTo>
                  <a:cubicBezTo>
                    <a:pt x="197" y="154"/>
                    <a:pt x="197" y="154"/>
                    <a:pt x="197" y="154"/>
                  </a:cubicBezTo>
                  <a:cubicBezTo>
                    <a:pt x="195" y="156"/>
                    <a:pt x="192" y="158"/>
                    <a:pt x="189" y="158"/>
                  </a:cubicBezTo>
                  <a:close/>
                  <a:moveTo>
                    <a:pt x="188" y="149"/>
                  </a:moveTo>
                  <a:cubicBezTo>
                    <a:pt x="189" y="150"/>
                    <a:pt x="190" y="150"/>
                    <a:pt x="190" y="149"/>
                  </a:cubicBezTo>
                  <a:cubicBezTo>
                    <a:pt x="196" y="141"/>
                    <a:pt x="196" y="141"/>
                    <a:pt x="196" y="141"/>
                  </a:cubicBezTo>
                  <a:cubicBezTo>
                    <a:pt x="197" y="140"/>
                    <a:pt x="197" y="140"/>
                    <a:pt x="197" y="139"/>
                  </a:cubicBezTo>
                  <a:cubicBezTo>
                    <a:pt x="197" y="139"/>
                    <a:pt x="196" y="139"/>
                    <a:pt x="196" y="138"/>
                  </a:cubicBezTo>
                  <a:cubicBezTo>
                    <a:pt x="18" y="10"/>
                    <a:pt x="18" y="10"/>
                    <a:pt x="18" y="10"/>
                  </a:cubicBezTo>
                  <a:cubicBezTo>
                    <a:pt x="17" y="9"/>
                    <a:pt x="16" y="9"/>
                    <a:pt x="15" y="10"/>
                  </a:cubicBezTo>
                  <a:cubicBezTo>
                    <a:pt x="10" y="18"/>
                    <a:pt x="10" y="18"/>
                    <a:pt x="10" y="18"/>
                  </a:cubicBezTo>
                  <a:cubicBezTo>
                    <a:pt x="9" y="19"/>
                    <a:pt x="9" y="20"/>
                    <a:pt x="10" y="21"/>
                  </a:cubicBezTo>
                  <a:lnTo>
                    <a:pt x="188" y="14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0" name="Freeform 138"/>
            <p:cNvSpPr/>
            <p:nvPr/>
          </p:nvSpPr>
          <p:spPr bwMode="auto">
            <a:xfrm>
              <a:off x="5168901" y="2125663"/>
              <a:ext cx="708025" cy="566737"/>
            </a:xfrm>
            <a:custGeom>
              <a:avLst/>
              <a:gdLst>
                <a:gd name="T0" fmla="*/ 201 w 237"/>
                <a:gd name="T1" fmla="*/ 187 h 190"/>
                <a:gd name="T2" fmla="*/ 5 w 237"/>
                <a:gd name="T3" fmla="*/ 45 h 190"/>
                <a:gd name="T4" fmla="*/ 3 w 237"/>
                <a:gd name="T5" fmla="*/ 32 h 190"/>
                <a:gd name="T6" fmla="*/ 22 w 237"/>
                <a:gd name="T7" fmla="*/ 5 h 190"/>
                <a:gd name="T8" fmla="*/ 36 w 237"/>
                <a:gd name="T9" fmla="*/ 3 h 190"/>
                <a:gd name="T10" fmla="*/ 232 w 237"/>
                <a:gd name="T11" fmla="*/ 145 h 190"/>
                <a:gd name="T12" fmla="*/ 234 w 237"/>
                <a:gd name="T13" fmla="*/ 158 h 190"/>
                <a:gd name="T14" fmla="*/ 215 w 237"/>
                <a:gd name="T15" fmla="*/ 185 h 190"/>
                <a:gd name="T16" fmla="*/ 201 w 237"/>
                <a:gd name="T17" fmla="*/ 187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190">
                  <a:moveTo>
                    <a:pt x="201" y="187"/>
                  </a:moveTo>
                  <a:cubicBezTo>
                    <a:pt x="5" y="45"/>
                    <a:pt x="5" y="45"/>
                    <a:pt x="5" y="45"/>
                  </a:cubicBezTo>
                  <a:cubicBezTo>
                    <a:pt x="1" y="42"/>
                    <a:pt x="0" y="36"/>
                    <a:pt x="3" y="32"/>
                  </a:cubicBezTo>
                  <a:cubicBezTo>
                    <a:pt x="22" y="5"/>
                    <a:pt x="22" y="5"/>
                    <a:pt x="22" y="5"/>
                  </a:cubicBezTo>
                  <a:cubicBezTo>
                    <a:pt x="25" y="1"/>
                    <a:pt x="31" y="0"/>
                    <a:pt x="36" y="3"/>
                  </a:cubicBezTo>
                  <a:cubicBezTo>
                    <a:pt x="232" y="145"/>
                    <a:pt x="232" y="145"/>
                    <a:pt x="232" y="145"/>
                  </a:cubicBezTo>
                  <a:cubicBezTo>
                    <a:pt x="236" y="148"/>
                    <a:pt x="237" y="154"/>
                    <a:pt x="234" y="158"/>
                  </a:cubicBezTo>
                  <a:cubicBezTo>
                    <a:pt x="215" y="185"/>
                    <a:pt x="215" y="185"/>
                    <a:pt x="215" y="185"/>
                  </a:cubicBezTo>
                  <a:cubicBezTo>
                    <a:pt x="212" y="189"/>
                    <a:pt x="206" y="190"/>
                    <a:pt x="201" y="187"/>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1" name="Freeform 139"/>
            <p:cNvSpPr>
              <a:spLocks noEditPoints="1"/>
            </p:cNvSpPr>
            <p:nvPr/>
          </p:nvSpPr>
          <p:spPr bwMode="auto">
            <a:xfrm>
              <a:off x="5154613" y="2109788"/>
              <a:ext cx="730250" cy="592137"/>
            </a:xfrm>
            <a:custGeom>
              <a:avLst/>
              <a:gdLst>
                <a:gd name="T0" fmla="*/ 212 w 245"/>
                <a:gd name="T1" fmla="*/ 198 h 198"/>
                <a:gd name="T2" fmla="*/ 204 w 245"/>
                <a:gd name="T3" fmla="*/ 195 h 198"/>
                <a:gd name="T4" fmla="*/ 204 w 245"/>
                <a:gd name="T5" fmla="*/ 195 h 198"/>
                <a:gd name="T6" fmla="*/ 8 w 245"/>
                <a:gd name="T7" fmla="*/ 53 h 198"/>
                <a:gd name="T8" fmla="*/ 5 w 245"/>
                <a:gd name="T9" fmla="*/ 34 h 198"/>
                <a:gd name="T10" fmla="*/ 24 w 245"/>
                <a:gd name="T11" fmla="*/ 8 h 198"/>
                <a:gd name="T12" fmla="*/ 43 w 245"/>
                <a:gd name="T13" fmla="*/ 5 h 198"/>
                <a:gd name="T14" fmla="*/ 239 w 245"/>
                <a:gd name="T15" fmla="*/ 146 h 198"/>
                <a:gd name="T16" fmla="*/ 245 w 245"/>
                <a:gd name="T17" fmla="*/ 155 h 198"/>
                <a:gd name="T18" fmla="*/ 242 w 245"/>
                <a:gd name="T19" fmla="*/ 165 h 198"/>
                <a:gd name="T20" fmla="*/ 223 w 245"/>
                <a:gd name="T21" fmla="*/ 192 h 198"/>
                <a:gd name="T22" fmla="*/ 212 w 245"/>
                <a:gd name="T23" fmla="*/ 198 h 198"/>
                <a:gd name="T24" fmla="*/ 209 w 245"/>
                <a:gd name="T25" fmla="*/ 189 h 198"/>
                <a:gd name="T26" fmla="*/ 216 w 245"/>
                <a:gd name="T27" fmla="*/ 187 h 198"/>
                <a:gd name="T28" fmla="*/ 236 w 245"/>
                <a:gd name="T29" fmla="*/ 160 h 198"/>
                <a:gd name="T30" fmla="*/ 237 w 245"/>
                <a:gd name="T31" fmla="*/ 156 h 198"/>
                <a:gd name="T32" fmla="*/ 235 w 245"/>
                <a:gd name="T33" fmla="*/ 153 h 198"/>
                <a:gd name="T34" fmla="*/ 38 w 245"/>
                <a:gd name="T35" fmla="*/ 11 h 198"/>
                <a:gd name="T36" fmla="*/ 31 w 245"/>
                <a:gd name="T37" fmla="*/ 12 h 198"/>
                <a:gd name="T38" fmla="*/ 11 w 245"/>
                <a:gd name="T39" fmla="*/ 39 h 198"/>
                <a:gd name="T40" fmla="*/ 12 w 245"/>
                <a:gd name="T41" fmla="*/ 47 h 198"/>
                <a:gd name="T42" fmla="*/ 209 w 245"/>
                <a:gd name="T43" fmla="*/ 189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5" h="198">
                  <a:moveTo>
                    <a:pt x="212" y="198"/>
                  </a:moveTo>
                  <a:cubicBezTo>
                    <a:pt x="209" y="198"/>
                    <a:pt x="206" y="197"/>
                    <a:pt x="204" y="195"/>
                  </a:cubicBezTo>
                  <a:cubicBezTo>
                    <a:pt x="204" y="195"/>
                    <a:pt x="204" y="195"/>
                    <a:pt x="204" y="195"/>
                  </a:cubicBezTo>
                  <a:cubicBezTo>
                    <a:pt x="8" y="53"/>
                    <a:pt x="8" y="53"/>
                    <a:pt x="8" y="53"/>
                  </a:cubicBezTo>
                  <a:cubicBezTo>
                    <a:pt x="2" y="49"/>
                    <a:pt x="0" y="40"/>
                    <a:pt x="5" y="34"/>
                  </a:cubicBezTo>
                  <a:cubicBezTo>
                    <a:pt x="24" y="8"/>
                    <a:pt x="24" y="8"/>
                    <a:pt x="24" y="8"/>
                  </a:cubicBezTo>
                  <a:cubicBezTo>
                    <a:pt x="29" y="2"/>
                    <a:pt x="37" y="0"/>
                    <a:pt x="43" y="5"/>
                  </a:cubicBezTo>
                  <a:cubicBezTo>
                    <a:pt x="239" y="146"/>
                    <a:pt x="239" y="146"/>
                    <a:pt x="239" y="146"/>
                  </a:cubicBezTo>
                  <a:cubicBezTo>
                    <a:pt x="242" y="148"/>
                    <a:pt x="244" y="152"/>
                    <a:pt x="245" y="155"/>
                  </a:cubicBezTo>
                  <a:cubicBezTo>
                    <a:pt x="245" y="159"/>
                    <a:pt x="244" y="162"/>
                    <a:pt x="242" y="165"/>
                  </a:cubicBezTo>
                  <a:cubicBezTo>
                    <a:pt x="223" y="192"/>
                    <a:pt x="223" y="192"/>
                    <a:pt x="223" y="192"/>
                  </a:cubicBezTo>
                  <a:cubicBezTo>
                    <a:pt x="220" y="196"/>
                    <a:pt x="216" y="198"/>
                    <a:pt x="212" y="198"/>
                  </a:cubicBezTo>
                  <a:close/>
                  <a:moveTo>
                    <a:pt x="209" y="189"/>
                  </a:moveTo>
                  <a:cubicBezTo>
                    <a:pt x="211" y="190"/>
                    <a:pt x="215" y="190"/>
                    <a:pt x="216" y="187"/>
                  </a:cubicBezTo>
                  <a:cubicBezTo>
                    <a:pt x="236" y="160"/>
                    <a:pt x="236" y="160"/>
                    <a:pt x="236" y="160"/>
                  </a:cubicBezTo>
                  <a:cubicBezTo>
                    <a:pt x="237" y="159"/>
                    <a:pt x="237" y="158"/>
                    <a:pt x="237" y="156"/>
                  </a:cubicBezTo>
                  <a:cubicBezTo>
                    <a:pt x="236" y="155"/>
                    <a:pt x="236" y="154"/>
                    <a:pt x="235" y="153"/>
                  </a:cubicBezTo>
                  <a:cubicBezTo>
                    <a:pt x="38" y="11"/>
                    <a:pt x="38" y="11"/>
                    <a:pt x="38" y="11"/>
                  </a:cubicBezTo>
                  <a:cubicBezTo>
                    <a:pt x="36" y="9"/>
                    <a:pt x="32" y="10"/>
                    <a:pt x="31" y="12"/>
                  </a:cubicBezTo>
                  <a:cubicBezTo>
                    <a:pt x="11" y="39"/>
                    <a:pt x="11" y="39"/>
                    <a:pt x="11" y="39"/>
                  </a:cubicBezTo>
                  <a:cubicBezTo>
                    <a:pt x="10" y="42"/>
                    <a:pt x="10" y="45"/>
                    <a:pt x="12" y="47"/>
                  </a:cubicBezTo>
                  <a:lnTo>
                    <a:pt x="209" y="18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2" name="Freeform 140"/>
            <p:cNvSpPr/>
            <p:nvPr/>
          </p:nvSpPr>
          <p:spPr bwMode="auto">
            <a:xfrm>
              <a:off x="5500688" y="2382838"/>
              <a:ext cx="488950" cy="373062"/>
            </a:xfrm>
            <a:custGeom>
              <a:avLst/>
              <a:gdLst>
                <a:gd name="T0" fmla="*/ 148 w 164"/>
                <a:gd name="T1" fmla="*/ 122 h 125"/>
                <a:gd name="T2" fmla="*/ 4 w 164"/>
                <a:gd name="T3" fmla="*/ 18 h 125"/>
                <a:gd name="T4" fmla="*/ 2 w 164"/>
                <a:gd name="T5" fmla="*/ 7 h 125"/>
                <a:gd name="T6" fmla="*/ 4 w 164"/>
                <a:gd name="T7" fmla="*/ 5 h 125"/>
                <a:gd name="T8" fmla="*/ 15 w 164"/>
                <a:gd name="T9" fmla="*/ 3 h 125"/>
                <a:gd name="T10" fmla="*/ 160 w 164"/>
                <a:gd name="T11" fmla="*/ 107 h 125"/>
                <a:gd name="T12" fmla="*/ 161 w 164"/>
                <a:gd name="T13" fmla="*/ 119 h 125"/>
                <a:gd name="T14" fmla="*/ 160 w 164"/>
                <a:gd name="T15" fmla="*/ 120 h 125"/>
                <a:gd name="T16" fmla="*/ 148 w 164"/>
                <a:gd name="T17" fmla="*/ 1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4" h="125">
                  <a:moveTo>
                    <a:pt x="148" y="122"/>
                  </a:moveTo>
                  <a:cubicBezTo>
                    <a:pt x="4" y="18"/>
                    <a:pt x="4" y="18"/>
                    <a:pt x="4" y="18"/>
                  </a:cubicBezTo>
                  <a:cubicBezTo>
                    <a:pt x="1" y="16"/>
                    <a:pt x="0" y="10"/>
                    <a:pt x="2" y="7"/>
                  </a:cubicBezTo>
                  <a:cubicBezTo>
                    <a:pt x="4" y="5"/>
                    <a:pt x="4" y="5"/>
                    <a:pt x="4" y="5"/>
                  </a:cubicBezTo>
                  <a:cubicBezTo>
                    <a:pt x="6" y="1"/>
                    <a:pt x="12" y="0"/>
                    <a:pt x="15" y="3"/>
                  </a:cubicBezTo>
                  <a:cubicBezTo>
                    <a:pt x="160" y="107"/>
                    <a:pt x="160" y="107"/>
                    <a:pt x="160" y="107"/>
                  </a:cubicBezTo>
                  <a:cubicBezTo>
                    <a:pt x="163" y="110"/>
                    <a:pt x="164" y="115"/>
                    <a:pt x="161" y="119"/>
                  </a:cubicBezTo>
                  <a:cubicBezTo>
                    <a:pt x="160" y="120"/>
                    <a:pt x="160" y="120"/>
                    <a:pt x="160" y="120"/>
                  </a:cubicBezTo>
                  <a:cubicBezTo>
                    <a:pt x="157" y="124"/>
                    <a:pt x="152" y="125"/>
                    <a:pt x="148" y="122"/>
                  </a:cubicBezTo>
                  <a:close/>
                </a:path>
              </a:pathLst>
            </a:custGeom>
            <a:solidFill>
              <a:srgbClr val="FEFEF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3" name="Freeform 141"/>
            <p:cNvSpPr>
              <a:spLocks noEditPoints="1"/>
            </p:cNvSpPr>
            <p:nvPr/>
          </p:nvSpPr>
          <p:spPr bwMode="auto">
            <a:xfrm>
              <a:off x="5494338" y="2379663"/>
              <a:ext cx="498475" cy="379412"/>
            </a:xfrm>
            <a:custGeom>
              <a:avLst/>
              <a:gdLst>
                <a:gd name="T0" fmla="*/ 155 w 167"/>
                <a:gd name="T1" fmla="*/ 127 h 127"/>
                <a:gd name="T2" fmla="*/ 149 w 167"/>
                <a:gd name="T3" fmla="*/ 125 h 127"/>
                <a:gd name="T4" fmla="*/ 149 w 167"/>
                <a:gd name="T5" fmla="*/ 125 h 127"/>
                <a:gd name="T6" fmla="*/ 5 w 167"/>
                <a:gd name="T7" fmla="*/ 21 h 127"/>
                <a:gd name="T8" fmla="*/ 3 w 167"/>
                <a:gd name="T9" fmla="*/ 6 h 127"/>
                <a:gd name="T10" fmla="*/ 4 w 167"/>
                <a:gd name="T11" fmla="*/ 5 h 127"/>
                <a:gd name="T12" fmla="*/ 11 w 167"/>
                <a:gd name="T13" fmla="*/ 0 h 127"/>
                <a:gd name="T14" fmla="*/ 19 w 167"/>
                <a:gd name="T15" fmla="*/ 2 h 127"/>
                <a:gd name="T16" fmla="*/ 163 w 167"/>
                <a:gd name="T17" fmla="*/ 106 h 127"/>
                <a:gd name="T18" fmla="*/ 167 w 167"/>
                <a:gd name="T19" fmla="*/ 113 h 127"/>
                <a:gd name="T20" fmla="*/ 165 w 167"/>
                <a:gd name="T21" fmla="*/ 121 h 127"/>
                <a:gd name="T22" fmla="*/ 164 w 167"/>
                <a:gd name="T23" fmla="*/ 123 h 127"/>
                <a:gd name="T24" fmla="*/ 155 w 167"/>
                <a:gd name="T25" fmla="*/ 127 h 127"/>
                <a:gd name="T26" fmla="*/ 152 w 167"/>
                <a:gd name="T27" fmla="*/ 122 h 127"/>
                <a:gd name="T28" fmla="*/ 160 w 167"/>
                <a:gd name="T29" fmla="*/ 120 h 127"/>
                <a:gd name="T30" fmla="*/ 162 w 167"/>
                <a:gd name="T31" fmla="*/ 118 h 127"/>
                <a:gd name="T32" fmla="*/ 163 w 167"/>
                <a:gd name="T33" fmla="*/ 114 h 127"/>
                <a:gd name="T34" fmla="*/ 160 w 167"/>
                <a:gd name="T35" fmla="*/ 110 h 127"/>
                <a:gd name="T36" fmla="*/ 16 w 167"/>
                <a:gd name="T37" fmla="*/ 5 h 127"/>
                <a:gd name="T38" fmla="*/ 7 w 167"/>
                <a:gd name="T39" fmla="*/ 7 h 127"/>
                <a:gd name="T40" fmla="*/ 6 w 167"/>
                <a:gd name="T41" fmla="*/ 9 h 127"/>
                <a:gd name="T42" fmla="*/ 8 w 167"/>
                <a:gd name="T43" fmla="*/ 18 h 127"/>
                <a:gd name="T44" fmla="*/ 152 w 167"/>
                <a:gd name="T45" fmla="*/ 122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7" h="127">
                  <a:moveTo>
                    <a:pt x="155" y="127"/>
                  </a:moveTo>
                  <a:cubicBezTo>
                    <a:pt x="153" y="127"/>
                    <a:pt x="151" y="126"/>
                    <a:pt x="149" y="125"/>
                  </a:cubicBezTo>
                  <a:cubicBezTo>
                    <a:pt x="149" y="125"/>
                    <a:pt x="149" y="125"/>
                    <a:pt x="149" y="125"/>
                  </a:cubicBezTo>
                  <a:cubicBezTo>
                    <a:pt x="5" y="21"/>
                    <a:pt x="5" y="21"/>
                    <a:pt x="5" y="21"/>
                  </a:cubicBezTo>
                  <a:cubicBezTo>
                    <a:pt x="1" y="18"/>
                    <a:pt x="0" y="11"/>
                    <a:pt x="3" y="6"/>
                  </a:cubicBezTo>
                  <a:cubicBezTo>
                    <a:pt x="4" y="5"/>
                    <a:pt x="4" y="5"/>
                    <a:pt x="4" y="5"/>
                  </a:cubicBezTo>
                  <a:cubicBezTo>
                    <a:pt x="6" y="2"/>
                    <a:pt x="8" y="1"/>
                    <a:pt x="11" y="0"/>
                  </a:cubicBezTo>
                  <a:cubicBezTo>
                    <a:pt x="14" y="0"/>
                    <a:pt x="16" y="1"/>
                    <a:pt x="19" y="2"/>
                  </a:cubicBezTo>
                  <a:cubicBezTo>
                    <a:pt x="163" y="106"/>
                    <a:pt x="163" y="106"/>
                    <a:pt x="163" y="106"/>
                  </a:cubicBezTo>
                  <a:cubicBezTo>
                    <a:pt x="165" y="108"/>
                    <a:pt x="166" y="110"/>
                    <a:pt x="167" y="113"/>
                  </a:cubicBezTo>
                  <a:cubicBezTo>
                    <a:pt x="167" y="116"/>
                    <a:pt x="167" y="119"/>
                    <a:pt x="165" y="121"/>
                  </a:cubicBezTo>
                  <a:cubicBezTo>
                    <a:pt x="164" y="123"/>
                    <a:pt x="164" y="123"/>
                    <a:pt x="164" y="123"/>
                  </a:cubicBezTo>
                  <a:cubicBezTo>
                    <a:pt x="162" y="125"/>
                    <a:pt x="159" y="127"/>
                    <a:pt x="155" y="127"/>
                  </a:cubicBezTo>
                  <a:close/>
                  <a:moveTo>
                    <a:pt x="152" y="122"/>
                  </a:moveTo>
                  <a:cubicBezTo>
                    <a:pt x="154" y="124"/>
                    <a:pt x="158" y="123"/>
                    <a:pt x="160" y="120"/>
                  </a:cubicBezTo>
                  <a:cubicBezTo>
                    <a:pt x="162" y="118"/>
                    <a:pt x="162" y="118"/>
                    <a:pt x="162" y="118"/>
                  </a:cubicBezTo>
                  <a:cubicBezTo>
                    <a:pt x="163" y="117"/>
                    <a:pt x="163" y="115"/>
                    <a:pt x="163" y="114"/>
                  </a:cubicBezTo>
                  <a:cubicBezTo>
                    <a:pt x="163" y="112"/>
                    <a:pt x="162" y="111"/>
                    <a:pt x="160" y="110"/>
                  </a:cubicBezTo>
                  <a:cubicBezTo>
                    <a:pt x="16" y="5"/>
                    <a:pt x="16" y="5"/>
                    <a:pt x="16" y="5"/>
                  </a:cubicBezTo>
                  <a:cubicBezTo>
                    <a:pt x="13" y="3"/>
                    <a:pt x="9" y="4"/>
                    <a:pt x="7" y="7"/>
                  </a:cubicBezTo>
                  <a:cubicBezTo>
                    <a:pt x="6" y="9"/>
                    <a:pt x="6" y="9"/>
                    <a:pt x="6" y="9"/>
                  </a:cubicBezTo>
                  <a:cubicBezTo>
                    <a:pt x="4" y="12"/>
                    <a:pt x="5" y="16"/>
                    <a:pt x="8" y="18"/>
                  </a:cubicBezTo>
                  <a:lnTo>
                    <a:pt x="152" y="122"/>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4" name="Freeform 142"/>
            <p:cNvSpPr/>
            <p:nvPr/>
          </p:nvSpPr>
          <p:spPr bwMode="auto">
            <a:xfrm>
              <a:off x="5518151" y="2403475"/>
              <a:ext cx="23813" cy="23812"/>
            </a:xfrm>
            <a:custGeom>
              <a:avLst/>
              <a:gdLst>
                <a:gd name="T0" fmla="*/ 7 w 8"/>
                <a:gd name="T1" fmla="*/ 6 h 8"/>
                <a:gd name="T2" fmla="*/ 2 w 8"/>
                <a:gd name="T3" fmla="*/ 7 h 8"/>
                <a:gd name="T4" fmla="*/ 1 w 8"/>
                <a:gd name="T5" fmla="*/ 2 h 8"/>
                <a:gd name="T6" fmla="*/ 6 w 8"/>
                <a:gd name="T7" fmla="*/ 1 h 8"/>
                <a:gd name="T8" fmla="*/ 7 w 8"/>
                <a:gd name="T9" fmla="*/ 6 h 8"/>
              </a:gdLst>
              <a:ahLst/>
              <a:cxnLst>
                <a:cxn ang="0">
                  <a:pos x="T0" y="T1"/>
                </a:cxn>
                <a:cxn ang="0">
                  <a:pos x="T2" y="T3"/>
                </a:cxn>
                <a:cxn ang="0">
                  <a:pos x="T4" y="T5"/>
                </a:cxn>
                <a:cxn ang="0">
                  <a:pos x="T6" y="T7"/>
                </a:cxn>
                <a:cxn ang="0">
                  <a:pos x="T8" y="T9"/>
                </a:cxn>
              </a:cxnLst>
              <a:rect l="0" t="0" r="r" b="b"/>
              <a:pathLst>
                <a:path w="8" h="8">
                  <a:moveTo>
                    <a:pt x="7" y="6"/>
                  </a:moveTo>
                  <a:cubicBezTo>
                    <a:pt x="6" y="7"/>
                    <a:pt x="4" y="8"/>
                    <a:pt x="2" y="7"/>
                  </a:cubicBezTo>
                  <a:cubicBezTo>
                    <a:pt x="1" y="6"/>
                    <a:pt x="0" y="3"/>
                    <a:pt x="1" y="2"/>
                  </a:cubicBezTo>
                  <a:cubicBezTo>
                    <a:pt x="3" y="0"/>
                    <a:pt x="5" y="0"/>
                    <a:pt x="6" y="1"/>
                  </a:cubicBezTo>
                  <a:cubicBezTo>
                    <a:pt x="8" y="2"/>
                    <a:pt x="8" y="4"/>
                    <a:pt x="7" y="6"/>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5" name="Oval 143"/>
            <p:cNvSpPr>
              <a:spLocks noChangeArrowheads="1"/>
            </p:cNvSpPr>
            <p:nvPr/>
          </p:nvSpPr>
          <p:spPr bwMode="auto">
            <a:xfrm>
              <a:off x="5884863" y="2668588"/>
              <a:ext cx="196850" cy="198437"/>
            </a:xfrm>
            <a:prstGeom prst="ellipse">
              <a:avLst/>
            </a:prstGeom>
            <a:solidFill>
              <a:srgbClr val="50A4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6" name="Oval 144"/>
            <p:cNvSpPr>
              <a:spLocks noChangeArrowheads="1"/>
            </p:cNvSpPr>
            <p:nvPr/>
          </p:nvSpPr>
          <p:spPr bwMode="auto">
            <a:xfrm>
              <a:off x="5867401" y="2636838"/>
              <a:ext cx="200025" cy="200025"/>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7" name="Freeform 145"/>
            <p:cNvSpPr>
              <a:spLocks noEditPoints="1"/>
            </p:cNvSpPr>
            <p:nvPr/>
          </p:nvSpPr>
          <p:spPr bwMode="auto">
            <a:xfrm>
              <a:off x="5861051" y="2630488"/>
              <a:ext cx="212725" cy="212725"/>
            </a:xfrm>
            <a:custGeom>
              <a:avLst/>
              <a:gdLst>
                <a:gd name="T0" fmla="*/ 36 w 71"/>
                <a:gd name="T1" fmla="*/ 71 h 71"/>
                <a:gd name="T2" fmla="*/ 0 w 71"/>
                <a:gd name="T3" fmla="*/ 36 h 71"/>
                <a:gd name="T4" fmla="*/ 36 w 71"/>
                <a:gd name="T5" fmla="*/ 0 h 71"/>
                <a:gd name="T6" fmla="*/ 71 w 71"/>
                <a:gd name="T7" fmla="*/ 36 h 71"/>
                <a:gd name="T8" fmla="*/ 36 w 71"/>
                <a:gd name="T9" fmla="*/ 71 h 71"/>
                <a:gd name="T10" fmla="*/ 36 w 71"/>
                <a:gd name="T11" fmla="*/ 4 h 71"/>
                <a:gd name="T12" fmla="*/ 4 w 71"/>
                <a:gd name="T13" fmla="*/ 36 h 71"/>
                <a:gd name="T14" fmla="*/ 36 w 71"/>
                <a:gd name="T15" fmla="*/ 67 h 71"/>
                <a:gd name="T16" fmla="*/ 67 w 71"/>
                <a:gd name="T17" fmla="*/ 36 h 71"/>
                <a:gd name="T18" fmla="*/ 36 w 71"/>
                <a:gd name="T19" fmla="*/ 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1" h="71">
                  <a:moveTo>
                    <a:pt x="36" y="71"/>
                  </a:moveTo>
                  <a:cubicBezTo>
                    <a:pt x="16" y="71"/>
                    <a:pt x="0" y="55"/>
                    <a:pt x="0" y="36"/>
                  </a:cubicBezTo>
                  <a:cubicBezTo>
                    <a:pt x="0" y="16"/>
                    <a:pt x="16" y="0"/>
                    <a:pt x="36" y="0"/>
                  </a:cubicBezTo>
                  <a:cubicBezTo>
                    <a:pt x="55" y="0"/>
                    <a:pt x="71" y="16"/>
                    <a:pt x="71" y="36"/>
                  </a:cubicBezTo>
                  <a:cubicBezTo>
                    <a:pt x="71" y="55"/>
                    <a:pt x="55" y="71"/>
                    <a:pt x="36" y="71"/>
                  </a:cubicBezTo>
                  <a:close/>
                  <a:moveTo>
                    <a:pt x="36" y="4"/>
                  </a:moveTo>
                  <a:cubicBezTo>
                    <a:pt x="18" y="4"/>
                    <a:pt x="4" y="18"/>
                    <a:pt x="4" y="36"/>
                  </a:cubicBezTo>
                  <a:cubicBezTo>
                    <a:pt x="4" y="53"/>
                    <a:pt x="18" y="67"/>
                    <a:pt x="36" y="67"/>
                  </a:cubicBezTo>
                  <a:cubicBezTo>
                    <a:pt x="53" y="67"/>
                    <a:pt x="67" y="53"/>
                    <a:pt x="67" y="36"/>
                  </a:cubicBezTo>
                  <a:cubicBezTo>
                    <a:pt x="67" y="18"/>
                    <a:pt x="53" y="4"/>
                    <a:pt x="36"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8" name="Oval 146"/>
            <p:cNvSpPr>
              <a:spLocks noChangeArrowheads="1"/>
            </p:cNvSpPr>
            <p:nvPr/>
          </p:nvSpPr>
          <p:spPr bwMode="auto">
            <a:xfrm>
              <a:off x="5918201" y="2687638"/>
              <a:ext cx="98425" cy="98425"/>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9" name="Freeform 147"/>
            <p:cNvSpPr>
              <a:spLocks noEditPoints="1"/>
            </p:cNvSpPr>
            <p:nvPr/>
          </p:nvSpPr>
          <p:spPr bwMode="auto">
            <a:xfrm>
              <a:off x="5911851" y="2681288"/>
              <a:ext cx="111125" cy="111125"/>
            </a:xfrm>
            <a:custGeom>
              <a:avLst/>
              <a:gdLst>
                <a:gd name="T0" fmla="*/ 19 w 37"/>
                <a:gd name="T1" fmla="*/ 37 h 37"/>
                <a:gd name="T2" fmla="*/ 0 w 37"/>
                <a:gd name="T3" fmla="*/ 19 h 37"/>
                <a:gd name="T4" fmla="*/ 19 w 37"/>
                <a:gd name="T5" fmla="*/ 0 h 37"/>
                <a:gd name="T6" fmla="*/ 37 w 37"/>
                <a:gd name="T7" fmla="*/ 19 h 37"/>
                <a:gd name="T8" fmla="*/ 19 w 37"/>
                <a:gd name="T9" fmla="*/ 37 h 37"/>
                <a:gd name="T10" fmla="*/ 19 w 37"/>
                <a:gd name="T11" fmla="*/ 4 h 37"/>
                <a:gd name="T12" fmla="*/ 4 w 37"/>
                <a:gd name="T13" fmla="*/ 19 h 37"/>
                <a:gd name="T14" fmla="*/ 19 w 37"/>
                <a:gd name="T15" fmla="*/ 33 h 37"/>
                <a:gd name="T16" fmla="*/ 33 w 37"/>
                <a:gd name="T17" fmla="*/ 19 h 37"/>
                <a:gd name="T18" fmla="*/ 19 w 37"/>
                <a:gd name="T19" fmla="*/ 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7">
                  <a:moveTo>
                    <a:pt x="19" y="37"/>
                  </a:moveTo>
                  <a:cubicBezTo>
                    <a:pt x="8" y="37"/>
                    <a:pt x="0" y="29"/>
                    <a:pt x="0" y="19"/>
                  </a:cubicBezTo>
                  <a:cubicBezTo>
                    <a:pt x="0" y="8"/>
                    <a:pt x="8" y="0"/>
                    <a:pt x="19" y="0"/>
                  </a:cubicBezTo>
                  <a:cubicBezTo>
                    <a:pt x="29" y="0"/>
                    <a:pt x="37" y="8"/>
                    <a:pt x="37" y="19"/>
                  </a:cubicBezTo>
                  <a:cubicBezTo>
                    <a:pt x="37" y="29"/>
                    <a:pt x="29" y="37"/>
                    <a:pt x="19" y="37"/>
                  </a:cubicBezTo>
                  <a:close/>
                  <a:moveTo>
                    <a:pt x="19" y="4"/>
                  </a:moveTo>
                  <a:cubicBezTo>
                    <a:pt x="10" y="4"/>
                    <a:pt x="4" y="11"/>
                    <a:pt x="4" y="19"/>
                  </a:cubicBezTo>
                  <a:cubicBezTo>
                    <a:pt x="4" y="27"/>
                    <a:pt x="10" y="33"/>
                    <a:pt x="19" y="33"/>
                  </a:cubicBezTo>
                  <a:cubicBezTo>
                    <a:pt x="27" y="33"/>
                    <a:pt x="33" y="27"/>
                    <a:pt x="33" y="19"/>
                  </a:cubicBezTo>
                  <a:cubicBezTo>
                    <a:pt x="33" y="11"/>
                    <a:pt x="27" y="4"/>
                    <a:pt x="19"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0" name="Freeform 148"/>
            <p:cNvSpPr/>
            <p:nvPr/>
          </p:nvSpPr>
          <p:spPr bwMode="auto">
            <a:xfrm>
              <a:off x="5935663" y="2708275"/>
              <a:ext cx="39688" cy="34925"/>
            </a:xfrm>
            <a:custGeom>
              <a:avLst/>
              <a:gdLst>
                <a:gd name="T0" fmla="*/ 2 w 13"/>
                <a:gd name="T1" fmla="*/ 12 h 12"/>
                <a:gd name="T2" fmla="*/ 0 w 13"/>
                <a:gd name="T3" fmla="*/ 10 h 12"/>
                <a:gd name="T4" fmla="*/ 11 w 13"/>
                <a:gd name="T5" fmla="*/ 0 h 12"/>
                <a:gd name="T6" fmla="*/ 13 w 13"/>
                <a:gd name="T7" fmla="*/ 2 h 12"/>
                <a:gd name="T8" fmla="*/ 11 w 13"/>
                <a:gd name="T9" fmla="*/ 4 h 12"/>
                <a:gd name="T10" fmla="*/ 4 w 13"/>
                <a:gd name="T11" fmla="*/ 10 h 12"/>
                <a:gd name="T12" fmla="*/ 2 w 13"/>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3" h="12">
                  <a:moveTo>
                    <a:pt x="2" y="12"/>
                  </a:moveTo>
                  <a:cubicBezTo>
                    <a:pt x="1" y="12"/>
                    <a:pt x="0" y="11"/>
                    <a:pt x="0" y="10"/>
                  </a:cubicBezTo>
                  <a:cubicBezTo>
                    <a:pt x="0" y="4"/>
                    <a:pt x="5" y="0"/>
                    <a:pt x="11" y="0"/>
                  </a:cubicBezTo>
                  <a:cubicBezTo>
                    <a:pt x="12" y="0"/>
                    <a:pt x="13" y="0"/>
                    <a:pt x="13" y="2"/>
                  </a:cubicBezTo>
                  <a:cubicBezTo>
                    <a:pt x="13" y="3"/>
                    <a:pt x="12" y="4"/>
                    <a:pt x="11" y="4"/>
                  </a:cubicBezTo>
                  <a:cubicBezTo>
                    <a:pt x="7" y="4"/>
                    <a:pt x="4" y="6"/>
                    <a:pt x="4" y="10"/>
                  </a:cubicBezTo>
                  <a:cubicBezTo>
                    <a:pt x="4" y="11"/>
                    <a:pt x="4" y="12"/>
                    <a:pt x="2" y="12"/>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1" name="Oval 149"/>
            <p:cNvSpPr>
              <a:spLocks noChangeArrowheads="1"/>
            </p:cNvSpPr>
            <p:nvPr/>
          </p:nvSpPr>
          <p:spPr bwMode="auto">
            <a:xfrm>
              <a:off x="6396038" y="1214438"/>
              <a:ext cx="379413" cy="382587"/>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2" name="Freeform 150"/>
            <p:cNvSpPr>
              <a:spLocks noEditPoints="1"/>
            </p:cNvSpPr>
            <p:nvPr/>
          </p:nvSpPr>
          <p:spPr bwMode="auto">
            <a:xfrm>
              <a:off x="6383338" y="1201738"/>
              <a:ext cx="403225" cy="406400"/>
            </a:xfrm>
            <a:custGeom>
              <a:avLst/>
              <a:gdLst>
                <a:gd name="T0" fmla="*/ 67 w 135"/>
                <a:gd name="T1" fmla="*/ 136 h 136"/>
                <a:gd name="T2" fmla="*/ 0 w 135"/>
                <a:gd name="T3" fmla="*/ 68 h 136"/>
                <a:gd name="T4" fmla="*/ 67 w 135"/>
                <a:gd name="T5" fmla="*/ 0 h 136"/>
                <a:gd name="T6" fmla="*/ 135 w 135"/>
                <a:gd name="T7" fmla="*/ 68 h 136"/>
                <a:gd name="T8" fmla="*/ 67 w 135"/>
                <a:gd name="T9" fmla="*/ 136 h 136"/>
                <a:gd name="T10" fmla="*/ 67 w 135"/>
                <a:gd name="T11" fmla="*/ 8 h 136"/>
                <a:gd name="T12" fmla="*/ 8 w 135"/>
                <a:gd name="T13" fmla="*/ 68 h 136"/>
                <a:gd name="T14" fmla="*/ 67 w 135"/>
                <a:gd name="T15" fmla="*/ 128 h 136"/>
                <a:gd name="T16" fmla="*/ 127 w 135"/>
                <a:gd name="T17" fmla="*/ 68 h 136"/>
                <a:gd name="T18" fmla="*/ 67 w 135"/>
                <a:gd name="T19" fmla="*/ 8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5" h="136">
                  <a:moveTo>
                    <a:pt x="67" y="136"/>
                  </a:moveTo>
                  <a:cubicBezTo>
                    <a:pt x="30" y="136"/>
                    <a:pt x="0" y="105"/>
                    <a:pt x="0" y="68"/>
                  </a:cubicBezTo>
                  <a:cubicBezTo>
                    <a:pt x="0" y="31"/>
                    <a:pt x="30" y="0"/>
                    <a:pt x="67" y="0"/>
                  </a:cubicBezTo>
                  <a:cubicBezTo>
                    <a:pt x="105" y="0"/>
                    <a:pt x="135" y="31"/>
                    <a:pt x="135" y="68"/>
                  </a:cubicBezTo>
                  <a:cubicBezTo>
                    <a:pt x="135" y="105"/>
                    <a:pt x="105" y="136"/>
                    <a:pt x="67" y="136"/>
                  </a:cubicBezTo>
                  <a:close/>
                  <a:moveTo>
                    <a:pt x="67" y="8"/>
                  </a:moveTo>
                  <a:cubicBezTo>
                    <a:pt x="34" y="8"/>
                    <a:pt x="8" y="35"/>
                    <a:pt x="8" y="68"/>
                  </a:cubicBezTo>
                  <a:cubicBezTo>
                    <a:pt x="8" y="101"/>
                    <a:pt x="34" y="128"/>
                    <a:pt x="67" y="128"/>
                  </a:cubicBezTo>
                  <a:cubicBezTo>
                    <a:pt x="100" y="128"/>
                    <a:pt x="127" y="101"/>
                    <a:pt x="127" y="68"/>
                  </a:cubicBezTo>
                  <a:cubicBezTo>
                    <a:pt x="127" y="35"/>
                    <a:pt x="100" y="8"/>
                    <a:pt x="6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3" name="Oval 151"/>
            <p:cNvSpPr>
              <a:spLocks noChangeArrowheads="1"/>
            </p:cNvSpPr>
            <p:nvPr/>
          </p:nvSpPr>
          <p:spPr bwMode="auto">
            <a:xfrm>
              <a:off x="6488113" y="1309688"/>
              <a:ext cx="192088" cy="190500"/>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4" name="Freeform 152"/>
            <p:cNvSpPr>
              <a:spLocks noEditPoints="1"/>
            </p:cNvSpPr>
            <p:nvPr/>
          </p:nvSpPr>
          <p:spPr bwMode="auto">
            <a:xfrm>
              <a:off x="6477001" y="1296988"/>
              <a:ext cx="214313" cy="215900"/>
            </a:xfrm>
            <a:custGeom>
              <a:avLst/>
              <a:gdLst>
                <a:gd name="T0" fmla="*/ 36 w 72"/>
                <a:gd name="T1" fmla="*/ 72 h 72"/>
                <a:gd name="T2" fmla="*/ 0 w 72"/>
                <a:gd name="T3" fmla="*/ 36 h 72"/>
                <a:gd name="T4" fmla="*/ 36 w 72"/>
                <a:gd name="T5" fmla="*/ 0 h 72"/>
                <a:gd name="T6" fmla="*/ 72 w 72"/>
                <a:gd name="T7" fmla="*/ 36 h 72"/>
                <a:gd name="T8" fmla="*/ 36 w 72"/>
                <a:gd name="T9" fmla="*/ 72 h 72"/>
                <a:gd name="T10" fmla="*/ 36 w 72"/>
                <a:gd name="T11" fmla="*/ 8 h 72"/>
                <a:gd name="T12" fmla="*/ 8 w 72"/>
                <a:gd name="T13" fmla="*/ 36 h 72"/>
                <a:gd name="T14" fmla="*/ 36 w 72"/>
                <a:gd name="T15" fmla="*/ 64 h 72"/>
                <a:gd name="T16" fmla="*/ 64 w 72"/>
                <a:gd name="T17" fmla="*/ 36 h 72"/>
                <a:gd name="T18" fmla="*/ 36 w 72"/>
                <a:gd name="T19" fmla="*/ 8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72">
                  <a:moveTo>
                    <a:pt x="36" y="72"/>
                  </a:moveTo>
                  <a:cubicBezTo>
                    <a:pt x="16" y="72"/>
                    <a:pt x="0" y="56"/>
                    <a:pt x="0" y="36"/>
                  </a:cubicBezTo>
                  <a:cubicBezTo>
                    <a:pt x="0" y="16"/>
                    <a:pt x="16" y="0"/>
                    <a:pt x="36" y="0"/>
                  </a:cubicBezTo>
                  <a:cubicBezTo>
                    <a:pt x="56" y="0"/>
                    <a:pt x="72" y="16"/>
                    <a:pt x="72" y="36"/>
                  </a:cubicBezTo>
                  <a:cubicBezTo>
                    <a:pt x="72" y="56"/>
                    <a:pt x="56" y="72"/>
                    <a:pt x="36" y="72"/>
                  </a:cubicBezTo>
                  <a:close/>
                  <a:moveTo>
                    <a:pt x="36" y="8"/>
                  </a:moveTo>
                  <a:cubicBezTo>
                    <a:pt x="21" y="8"/>
                    <a:pt x="8" y="21"/>
                    <a:pt x="8" y="36"/>
                  </a:cubicBezTo>
                  <a:cubicBezTo>
                    <a:pt x="8" y="52"/>
                    <a:pt x="21" y="64"/>
                    <a:pt x="36" y="64"/>
                  </a:cubicBezTo>
                  <a:cubicBezTo>
                    <a:pt x="52" y="64"/>
                    <a:pt x="64" y="52"/>
                    <a:pt x="64" y="36"/>
                  </a:cubicBezTo>
                  <a:cubicBezTo>
                    <a:pt x="64" y="21"/>
                    <a:pt x="52" y="8"/>
                    <a:pt x="36"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5" name="Freeform 153"/>
            <p:cNvSpPr/>
            <p:nvPr/>
          </p:nvSpPr>
          <p:spPr bwMode="auto">
            <a:xfrm>
              <a:off x="6527801" y="1344613"/>
              <a:ext cx="68263" cy="73025"/>
            </a:xfrm>
            <a:custGeom>
              <a:avLst/>
              <a:gdLst>
                <a:gd name="T0" fmla="*/ 4 w 23"/>
                <a:gd name="T1" fmla="*/ 24 h 24"/>
                <a:gd name="T2" fmla="*/ 0 w 23"/>
                <a:gd name="T3" fmla="*/ 20 h 24"/>
                <a:gd name="T4" fmla="*/ 19 w 23"/>
                <a:gd name="T5" fmla="*/ 0 h 24"/>
                <a:gd name="T6" fmla="*/ 23 w 23"/>
                <a:gd name="T7" fmla="*/ 4 h 24"/>
                <a:gd name="T8" fmla="*/ 19 w 23"/>
                <a:gd name="T9" fmla="*/ 8 h 24"/>
                <a:gd name="T10" fmla="*/ 8 w 23"/>
                <a:gd name="T11" fmla="*/ 20 h 24"/>
                <a:gd name="T12" fmla="*/ 4 w 23"/>
                <a:gd name="T13" fmla="*/ 24 h 24"/>
              </a:gdLst>
              <a:ahLst/>
              <a:cxnLst>
                <a:cxn ang="0">
                  <a:pos x="T0" y="T1"/>
                </a:cxn>
                <a:cxn ang="0">
                  <a:pos x="T2" y="T3"/>
                </a:cxn>
                <a:cxn ang="0">
                  <a:pos x="T4" y="T5"/>
                </a:cxn>
                <a:cxn ang="0">
                  <a:pos x="T6" y="T7"/>
                </a:cxn>
                <a:cxn ang="0">
                  <a:pos x="T8" y="T9"/>
                </a:cxn>
                <a:cxn ang="0">
                  <a:pos x="T10" y="T11"/>
                </a:cxn>
                <a:cxn ang="0">
                  <a:pos x="T12" y="T13"/>
                </a:cxn>
              </a:cxnLst>
              <a:rect l="0" t="0" r="r" b="b"/>
              <a:pathLst>
                <a:path w="23" h="24">
                  <a:moveTo>
                    <a:pt x="4" y="24"/>
                  </a:moveTo>
                  <a:cubicBezTo>
                    <a:pt x="1" y="24"/>
                    <a:pt x="0" y="22"/>
                    <a:pt x="0" y="20"/>
                  </a:cubicBezTo>
                  <a:cubicBezTo>
                    <a:pt x="0" y="9"/>
                    <a:pt x="8" y="0"/>
                    <a:pt x="19" y="0"/>
                  </a:cubicBezTo>
                  <a:cubicBezTo>
                    <a:pt x="21" y="0"/>
                    <a:pt x="23" y="2"/>
                    <a:pt x="23" y="4"/>
                  </a:cubicBezTo>
                  <a:cubicBezTo>
                    <a:pt x="23" y="7"/>
                    <a:pt x="21" y="8"/>
                    <a:pt x="19" y="8"/>
                  </a:cubicBezTo>
                  <a:cubicBezTo>
                    <a:pt x="13" y="8"/>
                    <a:pt x="8" y="14"/>
                    <a:pt x="8" y="20"/>
                  </a:cubicBezTo>
                  <a:cubicBezTo>
                    <a:pt x="8" y="22"/>
                    <a:pt x="6" y="24"/>
                    <a:pt x="4" y="24"/>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6" name="Freeform 154"/>
            <p:cNvSpPr/>
            <p:nvPr/>
          </p:nvSpPr>
          <p:spPr bwMode="auto">
            <a:xfrm>
              <a:off x="7556596" y="999087"/>
              <a:ext cx="248967" cy="245135"/>
            </a:xfrm>
            <a:custGeom>
              <a:avLst/>
              <a:gdLst>
                <a:gd name="T0" fmla="*/ 45 w 69"/>
                <a:gd name="T1" fmla="*/ 40 h 68"/>
                <a:gd name="T2" fmla="*/ 69 w 69"/>
                <a:gd name="T3" fmla="*/ 34 h 68"/>
                <a:gd name="T4" fmla="*/ 45 w 69"/>
                <a:gd name="T5" fmla="*/ 28 h 68"/>
                <a:gd name="T6" fmla="*/ 45 w 69"/>
                <a:gd name="T7" fmla="*/ 28 h 68"/>
                <a:gd name="T8" fmla="*/ 45 w 69"/>
                <a:gd name="T9" fmla="*/ 28 h 68"/>
                <a:gd name="T10" fmla="*/ 40 w 69"/>
                <a:gd name="T11" fmla="*/ 24 h 68"/>
                <a:gd name="T12" fmla="*/ 34 w 69"/>
                <a:gd name="T13" fmla="*/ 0 h 68"/>
                <a:gd name="T14" fmla="*/ 28 w 69"/>
                <a:gd name="T15" fmla="*/ 24 h 68"/>
                <a:gd name="T16" fmla="*/ 28 w 69"/>
                <a:gd name="T17" fmla="*/ 24 h 68"/>
                <a:gd name="T18" fmla="*/ 28 w 69"/>
                <a:gd name="T19" fmla="*/ 24 h 68"/>
                <a:gd name="T20" fmla="*/ 24 w 69"/>
                <a:gd name="T21" fmla="*/ 28 h 68"/>
                <a:gd name="T22" fmla="*/ 24 w 69"/>
                <a:gd name="T23" fmla="*/ 28 h 68"/>
                <a:gd name="T24" fmla="*/ 24 w 69"/>
                <a:gd name="T25" fmla="*/ 28 h 68"/>
                <a:gd name="T26" fmla="*/ 0 w 69"/>
                <a:gd name="T27" fmla="*/ 34 h 68"/>
                <a:gd name="T28" fmla="*/ 24 w 69"/>
                <a:gd name="T29" fmla="*/ 40 h 68"/>
                <a:gd name="T30" fmla="*/ 28 w 69"/>
                <a:gd name="T31" fmla="*/ 45 h 68"/>
                <a:gd name="T32" fmla="*/ 28 w 69"/>
                <a:gd name="T33" fmla="*/ 45 h 68"/>
                <a:gd name="T34" fmla="*/ 28 w 69"/>
                <a:gd name="T35" fmla="*/ 45 h 68"/>
                <a:gd name="T36" fmla="*/ 34 w 69"/>
                <a:gd name="T37" fmla="*/ 68 h 68"/>
                <a:gd name="T38" fmla="*/ 40 w 69"/>
                <a:gd name="T39" fmla="*/ 45 h 68"/>
                <a:gd name="T40" fmla="*/ 45 w 69"/>
                <a:gd name="T41" fmla="*/ 4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9" h="68">
                  <a:moveTo>
                    <a:pt x="45" y="40"/>
                  </a:moveTo>
                  <a:cubicBezTo>
                    <a:pt x="69" y="34"/>
                    <a:pt x="69" y="34"/>
                    <a:pt x="69" y="34"/>
                  </a:cubicBezTo>
                  <a:cubicBezTo>
                    <a:pt x="45" y="28"/>
                    <a:pt x="45" y="28"/>
                    <a:pt x="45" y="28"/>
                  </a:cubicBezTo>
                  <a:cubicBezTo>
                    <a:pt x="45" y="28"/>
                    <a:pt x="45" y="28"/>
                    <a:pt x="45" y="28"/>
                  </a:cubicBezTo>
                  <a:cubicBezTo>
                    <a:pt x="45" y="28"/>
                    <a:pt x="45" y="28"/>
                    <a:pt x="45" y="28"/>
                  </a:cubicBezTo>
                  <a:cubicBezTo>
                    <a:pt x="43" y="28"/>
                    <a:pt x="41" y="26"/>
                    <a:pt x="40" y="24"/>
                  </a:cubicBezTo>
                  <a:cubicBezTo>
                    <a:pt x="34" y="0"/>
                    <a:pt x="34" y="0"/>
                    <a:pt x="34" y="0"/>
                  </a:cubicBezTo>
                  <a:cubicBezTo>
                    <a:pt x="28" y="24"/>
                    <a:pt x="28" y="24"/>
                    <a:pt x="28" y="24"/>
                  </a:cubicBezTo>
                  <a:cubicBezTo>
                    <a:pt x="28" y="24"/>
                    <a:pt x="28" y="24"/>
                    <a:pt x="28" y="24"/>
                  </a:cubicBezTo>
                  <a:cubicBezTo>
                    <a:pt x="28" y="24"/>
                    <a:pt x="28" y="24"/>
                    <a:pt x="28" y="24"/>
                  </a:cubicBezTo>
                  <a:cubicBezTo>
                    <a:pt x="28" y="26"/>
                    <a:pt x="26" y="28"/>
                    <a:pt x="24" y="28"/>
                  </a:cubicBezTo>
                  <a:cubicBezTo>
                    <a:pt x="24" y="28"/>
                    <a:pt x="24" y="28"/>
                    <a:pt x="24" y="28"/>
                  </a:cubicBezTo>
                  <a:cubicBezTo>
                    <a:pt x="24" y="28"/>
                    <a:pt x="24" y="28"/>
                    <a:pt x="24" y="28"/>
                  </a:cubicBezTo>
                  <a:cubicBezTo>
                    <a:pt x="0" y="34"/>
                    <a:pt x="0" y="34"/>
                    <a:pt x="0" y="34"/>
                  </a:cubicBezTo>
                  <a:cubicBezTo>
                    <a:pt x="24" y="40"/>
                    <a:pt x="24" y="40"/>
                    <a:pt x="24" y="40"/>
                  </a:cubicBezTo>
                  <a:cubicBezTo>
                    <a:pt x="26" y="41"/>
                    <a:pt x="28" y="42"/>
                    <a:pt x="28" y="45"/>
                  </a:cubicBezTo>
                  <a:cubicBezTo>
                    <a:pt x="28" y="45"/>
                    <a:pt x="28" y="45"/>
                    <a:pt x="28" y="45"/>
                  </a:cubicBezTo>
                  <a:cubicBezTo>
                    <a:pt x="28" y="45"/>
                    <a:pt x="28" y="45"/>
                    <a:pt x="28" y="45"/>
                  </a:cubicBezTo>
                  <a:cubicBezTo>
                    <a:pt x="34" y="68"/>
                    <a:pt x="34" y="68"/>
                    <a:pt x="34" y="68"/>
                  </a:cubicBezTo>
                  <a:cubicBezTo>
                    <a:pt x="40" y="45"/>
                    <a:pt x="40" y="45"/>
                    <a:pt x="40" y="45"/>
                  </a:cubicBezTo>
                  <a:cubicBezTo>
                    <a:pt x="41" y="42"/>
                    <a:pt x="43" y="41"/>
                    <a:pt x="45" y="40"/>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7" name="Freeform 155"/>
            <p:cNvSpPr/>
            <p:nvPr/>
          </p:nvSpPr>
          <p:spPr bwMode="auto">
            <a:xfrm>
              <a:off x="6551994" y="1905386"/>
              <a:ext cx="186563" cy="186554"/>
            </a:xfrm>
            <a:custGeom>
              <a:avLst/>
              <a:gdLst>
                <a:gd name="T0" fmla="*/ 25 w 39"/>
                <a:gd name="T1" fmla="*/ 23 h 39"/>
                <a:gd name="T2" fmla="*/ 39 w 39"/>
                <a:gd name="T3" fmla="*/ 19 h 39"/>
                <a:gd name="T4" fmla="*/ 25 w 39"/>
                <a:gd name="T5" fmla="*/ 16 h 39"/>
                <a:gd name="T6" fmla="*/ 25 w 39"/>
                <a:gd name="T7" fmla="*/ 16 h 39"/>
                <a:gd name="T8" fmla="*/ 25 w 39"/>
                <a:gd name="T9" fmla="*/ 16 h 39"/>
                <a:gd name="T10" fmla="*/ 23 w 39"/>
                <a:gd name="T11" fmla="*/ 13 h 39"/>
                <a:gd name="T12" fmla="*/ 19 w 39"/>
                <a:gd name="T13" fmla="*/ 0 h 39"/>
                <a:gd name="T14" fmla="*/ 16 w 39"/>
                <a:gd name="T15" fmla="*/ 13 h 39"/>
                <a:gd name="T16" fmla="*/ 16 w 39"/>
                <a:gd name="T17" fmla="*/ 13 h 39"/>
                <a:gd name="T18" fmla="*/ 16 w 39"/>
                <a:gd name="T19" fmla="*/ 13 h 39"/>
                <a:gd name="T20" fmla="*/ 13 w 39"/>
                <a:gd name="T21" fmla="*/ 16 h 39"/>
                <a:gd name="T22" fmla="*/ 13 w 39"/>
                <a:gd name="T23" fmla="*/ 16 h 39"/>
                <a:gd name="T24" fmla="*/ 13 w 39"/>
                <a:gd name="T25" fmla="*/ 16 h 39"/>
                <a:gd name="T26" fmla="*/ 0 w 39"/>
                <a:gd name="T27" fmla="*/ 19 h 39"/>
                <a:gd name="T28" fmla="*/ 13 w 39"/>
                <a:gd name="T29" fmla="*/ 23 h 39"/>
                <a:gd name="T30" fmla="*/ 16 w 39"/>
                <a:gd name="T31" fmla="*/ 25 h 39"/>
                <a:gd name="T32" fmla="*/ 16 w 39"/>
                <a:gd name="T33" fmla="*/ 25 h 39"/>
                <a:gd name="T34" fmla="*/ 16 w 39"/>
                <a:gd name="T35" fmla="*/ 25 h 39"/>
                <a:gd name="T36" fmla="*/ 19 w 39"/>
                <a:gd name="T37" fmla="*/ 39 h 39"/>
                <a:gd name="T38" fmla="*/ 23 w 39"/>
                <a:gd name="T39" fmla="*/ 25 h 39"/>
                <a:gd name="T40" fmla="*/ 25 w 39"/>
                <a:gd name="T41" fmla="*/ 23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 h="39">
                  <a:moveTo>
                    <a:pt x="25" y="23"/>
                  </a:moveTo>
                  <a:cubicBezTo>
                    <a:pt x="39" y="19"/>
                    <a:pt x="39" y="19"/>
                    <a:pt x="39" y="19"/>
                  </a:cubicBezTo>
                  <a:cubicBezTo>
                    <a:pt x="25" y="16"/>
                    <a:pt x="25" y="16"/>
                    <a:pt x="25" y="16"/>
                  </a:cubicBezTo>
                  <a:cubicBezTo>
                    <a:pt x="25" y="16"/>
                    <a:pt x="25" y="16"/>
                    <a:pt x="25" y="16"/>
                  </a:cubicBezTo>
                  <a:cubicBezTo>
                    <a:pt x="25" y="16"/>
                    <a:pt x="25" y="16"/>
                    <a:pt x="25" y="16"/>
                  </a:cubicBezTo>
                  <a:cubicBezTo>
                    <a:pt x="24" y="15"/>
                    <a:pt x="23" y="14"/>
                    <a:pt x="23" y="13"/>
                  </a:cubicBezTo>
                  <a:cubicBezTo>
                    <a:pt x="19" y="0"/>
                    <a:pt x="19" y="0"/>
                    <a:pt x="19" y="0"/>
                  </a:cubicBezTo>
                  <a:cubicBezTo>
                    <a:pt x="16" y="13"/>
                    <a:pt x="16" y="13"/>
                    <a:pt x="16" y="13"/>
                  </a:cubicBezTo>
                  <a:cubicBezTo>
                    <a:pt x="16" y="13"/>
                    <a:pt x="16" y="13"/>
                    <a:pt x="16" y="13"/>
                  </a:cubicBezTo>
                  <a:cubicBezTo>
                    <a:pt x="16" y="13"/>
                    <a:pt x="16" y="13"/>
                    <a:pt x="16" y="13"/>
                  </a:cubicBezTo>
                  <a:cubicBezTo>
                    <a:pt x="15" y="14"/>
                    <a:pt x="14" y="15"/>
                    <a:pt x="13" y="16"/>
                  </a:cubicBezTo>
                  <a:cubicBezTo>
                    <a:pt x="13" y="16"/>
                    <a:pt x="13" y="16"/>
                    <a:pt x="13" y="16"/>
                  </a:cubicBezTo>
                  <a:cubicBezTo>
                    <a:pt x="13" y="16"/>
                    <a:pt x="13" y="16"/>
                    <a:pt x="13" y="16"/>
                  </a:cubicBezTo>
                  <a:cubicBezTo>
                    <a:pt x="0" y="19"/>
                    <a:pt x="0" y="19"/>
                    <a:pt x="0" y="19"/>
                  </a:cubicBezTo>
                  <a:cubicBezTo>
                    <a:pt x="13" y="23"/>
                    <a:pt x="13" y="23"/>
                    <a:pt x="13" y="23"/>
                  </a:cubicBezTo>
                  <a:cubicBezTo>
                    <a:pt x="14" y="23"/>
                    <a:pt x="15" y="24"/>
                    <a:pt x="16" y="25"/>
                  </a:cubicBezTo>
                  <a:cubicBezTo>
                    <a:pt x="16" y="25"/>
                    <a:pt x="16" y="25"/>
                    <a:pt x="16" y="25"/>
                  </a:cubicBezTo>
                  <a:cubicBezTo>
                    <a:pt x="16" y="25"/>
                    <a:pt x="16" y="25"/>
                    <a:pt x="16" y="25"/>
                  </a:cubicBezTo>
                  <a:cubicBezTo>
                    <a:pt x="19" y="39"/>
                    <a:pt x="19" y="39"/>
                    <a:pt x="19" y="39"/>
                  </a:cubicBezTo>
                  <a:cubicBezTo>
                    <a:pt x="23" y="25"/>
                    <a:pt x="23" y="25"/>
                    <a:pt x="23" y="25"/>
                  </a:cubicBezTo>
                  <a:cubicBezTo>
                    <a:pt x="23" y="24"/>
                    <a:pt x="24" y="23"/>
                    <a:pt x="25" y="23"/>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8" name="Freeform 156"/>
            <p:cNvSpPr/>
            <p:nvPr/>
          </p:nvSpPr>
          <p:spPr bwMode="auto">
            <a:xfrm>
              <a:off x="7127792" y="953538"/>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9" name="Freeform 157"/>
            <p:cNvSpPr/>
            <p:nvPr/>
          </p:nvSpPr>
          <p:spPr bwMode="auto">
            <a:xfrm>
              <a:off x="5824844" y="878619"/>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30" name="Freeform 158"/>
            <p:cNvSpPr/>
            <p:nvPr/>
          </p:nvSpPr>
          <p:spPr bwMode="auto">
            <a:xfrm>
              <a:off x="7511173" y="1631950"/>
              <a:ext cx="189079" cy="191599"/>
            </a:xfrm>
            <a:custGeom>
              <a:avLst/>
              <a:gdLst>
                <a:gd name="T0" fmla="*/ 26 w 40"/>
                <a:gd name="T1" fmla="*/ 23 h 40"/>
                <a:gd name="T2" fmla="*/ 40 w 40"/>
                <a:gd name="T3" fmla="*/ 20 h 40"/>
                <a:gd name="T4" fmla="*/ 26 w 40"/>
                <a:gd name="T5" fmla="*/ 16 h 40"/>
                <a:gd name="T6" fmla="*/ 26 w 40"/>
                <a:gd name="T7" fmla="*/ 16 h 40"/>
                <a:gd name="T8" fmla="*/ 26 w 40"/>
                <a:gd name="T9" fmla="*/ 16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6 h 40"/>
                <a:gd name="T22" fmla="*/ 14 w 40"/>
                <a:gd name="T23" fmla="*/ 16 h 40"/>
                <a:gd name="T24" fmla="*/ 14 w 40"/>
                <a:gd name="T25" fmla="*/ 16 h 40"/>
                <a:gd name="T26" fmla="*/ 0 w 40"/>
                <a:gd name="T27" fmla="*/ 20 h 40"/>
                <a:gd name="T28" fmla="*/ 14 w 40"/>
                <a:gd name="T29" fmla="*/ 23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3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3"/>
                  </a:moveTo>
                  <a:cubicBezTo>
                    <a:pt x="40" y="20"/>
                    <a:pt x="40" y="20"/>
                    <a:pt x="40" y="20"/>
                  </a:cubicBezTo>
                  <a:cubicBezTo>
                    <a:pt x="26" y="16"/>
                    <a:pt x="26" y="16"/>
                    <a:pt x="26" y="16"/>
                  </a:cubicBezTo>
                  <a:cubicBezTo>
                    <a:pt x="26" y="16"/>
                    <a:pt x="26" y="16"/>
                    <a:pt x="26" y="16"/>
                  </a:cubicBezTo>
                  <a:cubicBezTo>
                    <a:pt x="26" y="16"/>
                    <a:pt x="26" y="16"/>
                    <a:pt x="26" y="16"/>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6"/>
                  </a:cubicBezTo>
                  <a:cubicBezTo>
                    <a:pt x="14" y="16"/>
                    <a:pt x="14" y="16"/>
                    <a:pt x="14" y="16"/>
                  </a:cubicBezTo>
                  <a:cubicBezTo>
                    <a:pt x="14" y="16"/>
                    <a:pt x="14" y="16"/>
                    <a:pt x="14" y="16"/>
                  </a:cubicBezTo>
                  <a:cubicBezTo>
                    <a:pt x="0" y="20"/>
                    <a:pt x="0" y="20"/>
                    <a:pt x="0" y="20"/>
                  </a:cubicBezTo>
                  <a:cubicBezTo>
                    <a:pt x="14" y="23"/>
                    <a:pt x="14" y="23"/>
                    <a:pt x="14" y="23"/>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3"/>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grpSp>
      <p:sp>
        <p:nvSpPr>
          <p:cNvPr id="78" name="矩形 77">
            <a:extLst>
              <a:ext uri="{FF2B5EF4-FFF2-40B4-BE49-F238E27FC236}">
                <a16:creationId xmlns:a16="http://schemas.microsoft.com/office/drawing/2014/main" id="{D9B3C2D1-1A88-4278-8391-1005BB0356C6}"/>
              </a:ext>
            </a:extLst>
          </p:cNvPr>
          <p:cNvSpPr/>
          <p:nvPr/>
        </p:nvSpPr>
        <p:spPr>
          <a:xfrm>
            <a:off x="571768" y="1347239"/>
            <a:ext cx="11048285" cy="3280450"/>
          </a:xfrm>
          <a:prstGeom prst="rect">
            <a:avLst/>
          </a:prstGeom>
        </p:spPr>
        <p:txBody>
          <a:bodyPr wrap="square">
            <a:spAutoFit/>
          </a:bodyPr>
          <a:lstStyle/>
          <a:p>
            <a:pPr marL="342900" indent="-3429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交通密度對初始超車距離（</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χ2 (2) = 6.55, p&lt;0.05</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）和車距（</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χ2 (2) = 8.91, p&lt;0.05</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）都有顯著影響。</a:t>
            </a:r>
            <a:endPar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具體而言，密度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3 </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的</a:t>
            </a:r>
            <a:r>
              <a:rPr lang="zh-TW" altLang="en-US" sz="2400" b="1"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初始超車距離</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明顯小於密度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1</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，密度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3 </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和密度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2 </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的</a:t>
            </a:r>
            <a:r>
              <a:rPr lang="zh-TW" altLang="en-US" sz="2400" b="1"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初始超車車距</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顯著小於密度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1</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（見附錄圖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A6</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此外，左右方向的初始距離和初始車頭時距的差異也很顯著（距離：</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z = -4.84</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p&lt;0.01</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；車頭時距：</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z = -5.11</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p&lt;0.01</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）（見表</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4</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右側的超車距離和車頭距離均小於左側。</a:t>
            </a:r>
            <a:endParaRPr lang="en-US" altLang="zh-CN"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3074523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571769" y="219396"/>
            <a:ext cx="6950260" cy="821572"/>
          </a:xfrm>
          <a:prstGeom prst="rect">
            <a:avLst/>
          </a:prstGeom>
          <a:noFill/>
        </p:spPr>
        <p:txBody>
          <a:bodyPr wrap="square" rtlCol="0">
            <a:spAutoFit/>
          </a:bodyPr>
          <a:lstStyle/>
          <a:p>
            <a:pPr>
              <a:lnSpc>
                <a:spcPct val="150000"/>
              </a:lnSpc>
            </a:pPr>
            <a:r>
              <a:rPr lang="zh-TW" altLang="en-US" sz="3600" b="1" dirty="0">
                <a:ln w="6350">
                  <a:noFill/>
                </a:ln>
                <a:solidFill>
                  <a:schemeClr val="tx2">
                    <a:lumMod val="95000"/>
                    <a:lumOff val="5000"/>
                  </a:schemeClr>
                </a:solidFill>
                <a:latin typeface="微軟正黑體" panose="020B0604030504040204" pitchFamily="34" charset="-120"/>
                <a:ea typeface="微軟正黑體" panose="020B0604030504040204" pitchFamily="34" charset="-120"/>
              </a:rPr>
              <a:t>結果</a:t>
            </a:r>
            <a:r>
              <a:rPr lang="en-US" altLang="zh-TW" sz="3600" b="1" dirty="0">
                <a:ln w="6350">
                  <a:noFill/>
                </a:ln>
                <a:solidFill>
                  <a:schemeClr val="tx2">
                    <a:lumMod val="95000"/>
                    <a:lumOff val="5000"/>
                  </a:schemeClr>
                </a:solidFill>
                <a:latin typeface="微軟正黑體" panose="020B0604030504040204" pitchFamily="34" charset="-120"/>
                <a:ea typeface="微軟正黑體" panose="020B0604030504040204" pitchFamily="34" charset="-120"/>
              </a:rPr>
              <a:t>-</a:t>
            </a:r>
            <a:r>
              <a:rPr lang="zh-TW" altLang="en-US" sz="3600" b="1" dirty="0">
                <a:ln w="6350">
                  <a:noFill/>
                </a:ln>
                <a:solidFill>
                  <a:schemeClr val="tx2">
                    <a:lumMod val="95000"/>
                    <a:lumOff val="5000"/>
                  </a:schemeClr>
                </a:solidFill>
                <a:latin typeface="微軟正黑體" panose="020B0604030504040204" pitchFamily="34" charset="-120"/>
                <a:ea typeface="微軟正黑體" panose="020B0604030504040204" pitchFamily="34" charset="-120"/>
              </a:rPr>
              <a:t>瞬時速度和加速度</a:t>
            </a:r>
            <a:endParaRPr lang="en-US" altLang="zh-CN" sz="3600" b="1" dirty="0">
              <a:ln w="6350">
                <a:noFill/>
              </a:ln>
              <a:solidFill>
                <a:schemeClr val="tx2">
                  <a:lumMod val="95000"/>
                  <a:lumOff val="5000"/>
                </a:schemeClr>
              </a:solidFill>
              <a:latin typeface="微軟正黑體" panose="020B0604030504040204" pitchFamily="34" charset="-120"/>
              <a:ea typeface="微軟正黑體" panose="020B0604030504040204" pitchFamily="34" charset="-120"/>
            </a:endParaRPr>
          </a:p>
        </p:txBody>
      </p:sp>
      <p:cxnSp>
        <p:nvCxnSpPr>
          <p:cNvPr id="4" name="直接连接符 3"/>
          <p:cNvCxnSpPr/>
          <p:nvPr/>
        </p:nvCxnSpPr>
        <p:spPr>
          <a:xfrm>
            <a:off x="377838" y="1042122"/>
            <a:ext cx="11537937" cy="0"/>
          </a:xfrm>
          <a:prstGeom prst="line">
            <a:avLst/>
          </a:prstGeom>
          <a:ln w="25400" cap="rnd">
            <a:solidFill>
              <a:srgbClr val="5E126B"/>
            </a:solidFill>
            <a:round/>
          </a:ln>
        </p:spPr>
        <p:style>
          <a:lnRef idx="1">
            <a:schemeClr val="accent1"/>
          </a:lnRef>
          <a:fillRef idx="0">
            <a:schemeClr val="accent1"/>
          </a:fillRef>
          <a:effectRef idx="0">
            <a:schemeClr val="accent1"/>
          </a:effectRef>
          <a:fontRef idx="minor">
            <a:schemeClr val="tx1"/>
          </a:fontRef>
        </p:style>
      </p:cxnSp>
      <p:grpSp>
        <p:nvGrpSpPr>
          <p:cNvPr id="222" name="组合 221"/>
          <p:cNvGrpSpPr/>
          <p:nvPr/>
        </p:nvGrpSpPr>
        <p:grpSpPr>
          <a:xfrm>
            <a:off x="11030961" y="-107175"/>
            <a:ext cx="1358704" cy="1319366"/>
            <a:chOff x="4795838" y="385763"/>
            <a:chExt cx="3009725" cy="2922587"/>
          </a:xfrm>
        </p:grpSpPr>
        <p:sp>
          <p:nvSpPr>
            <p:cNvPr id="263" name="Oval 91"/>
            <p:cNvSpPr>
              <a:spLocks noChangeArrowheads="1"/>
            </p:cNvSpPr>
            <p:nvPr/>
          </p:nvSpPr>
          <p:spPr bwMode="auto">
            <a:xfrm>
              <a:off x="4816476" y="727075"/>
              <a:ext cx="2555875" cy="2557462"/>
            </a:xfrm>
            <a:prstGeom prst="ellipse">
              <a:avLst/>
            </a:pr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4" name="Freeform 92"/>
            <p:cNvSpPr>
              <a:spLocks noEditPoints="1"/>
            </p:cNvSpPr>
            <p:nvPr/>
          </p:nvSpPr>
          <p:spPr bwMode="auto">
            <a:xfrm>
              <a:off x="4795838" y="703263"/>
              <a:ext cx="2603500" cy="2605087"/>
            </a:xfrm>
            <a:custGeom>
              <a:avLst/>
              <a:gdLst>
                <a:gd name="T0" fmla="*/ 436 w 872"/>
                <a:gd name="T1" fmla="*/ 872 h 872"/>
                <a:gd name="T2" fmla="*/ 0 w 872"/>
                <a:gd name="T3" fmla="*/ 436 h 872"/>
                <a:gd name="T4" fmla="*/ 436 w 872"/>
                <a:gd name="T5" fmla="*/ 0 h 872"/>
                <a:gd name="T6" fmla="*/ 872 w 872"/>
                <a:gd name="T7" fmla="*/ 436 h 872"/>
                <a:gd name="T8" fmla="*/ 436 w 872"/>
                <a:gd name="T9" fmla="*/ 872 h 872"/>
                <a:gd name="T10" fmla="*/ 436 w 872"/>
                <a:gd name="T11" fmla="*/ 16 h 872"/>
                <a:gd name="T12" fmla="*/ 16 w 872"/>
                <a:gd name="T13" fmla="*/ 436 h 872"/>
                <a:gd name="T14" fmla="*/ 436 w 872"/>
                <a:gd name="T15" fmla="*/ 856 h 872"/>
                <a:gd name="T16" fmla="*/ 856 w 872"/>
                <a:gd name="T17" fmla="*/ 436 h 872"/>
                <a:gd name="T18" fmla="*/ 436 w 872"/>
                <a:gd name="T19" fmla="*/ 16 h 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72" h="872">
                  <a:moveTo>
                    <a:pt x="436" y="872"/>
                  </a:moveTo>
                  <a:cubicBezTo>
                    <a:pt x="195" y="872"/>
                    <a:pt x="0" y="676"/>
                    <a:pt x="0" y="436"/>
                  </a:cubicBezTo>
                  <a:cubicBezTo>
                    <a:pt x="0" y="195"/>
                    <a:pt x="195" y="0"/>
                    <a:pt x="436" y="0"/>
                  </a:cubicBezTo>
                  <a:cubicBezTo>
                    <a:pt x="676" y="0"/>
                    <a:pt x="872" y="195"/>
                    <a:pt x="872" y="436"/>
                  </a:cubicBezTo>
                  <a:cubicBezTo>
                    <a:pt x="872" y="676"/>
                    <a:pt x="676" y="872"/>
                    <a:pt x="436" y="872"/>
                  </a:cubicBezTo>
                  <a:close/>
                  <a:moveTo>
                    <a:pt x="436" y="16"/>
                  </a:moveTo>
                  <a:cubicBezTo>
                    <a:pt x="204" y="16"/>
                    <a:pt x="16" y="204"/>
                    <a:pt x="16" y="436"/>
                  </a:cubicBezTo>
                  <a:cubicBezTo>
                    <a:pt x="16" y="667"/>
                    <a:pt x="204" y="856"/>
                    <a:pt x="436" y="856"/>
                  </a:cubicBezTo>
                  <a:cubicBezTo>
                    <a:pt x="667" y="856"/>
                    <a:pt x="856" y="667"/>
                    <a:pt x="856" y="436"/>
                  </a:cubicBezTo>
                  <a:cubicBezTo>
                    <a:pt x="856" y="204"/>
                    <a:pt x="667" y="16"/>
                    <a:pt x="436" y="16"/>
                  </a:cubicBezTo>
                  <a:close/>
                </a:path>
              </a:pathLst>
            </a:custGeom>
            <a:solidFill>
              <a:srgbClr val="5E126B"/>
            </a:solidFill>
            <a:ln w="3175">
              <a:noFill/>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5" name="Freeform 93"/>
            <p:cNvSpPr/>
            <p:nvPr/>
          </p:nvSpPr>
          <p:spPr bwMode="auto">
            <a:xfrm>
              <a:off x="5154613" y="2867025"/>
              <a:ext cx="1882775" cy="417512"/>
            </a:xfrm>
            <a:custGeom>
              <a:avLst/>
              <a:gdLst>
                <a:gd name="T0" fmla="*/ 0 w 631"/>
                <a:gd name="T1" fmla="*/ 0 h 140"/>
                <a:gd name="T2" fmla="*/ 315 w 631"/>
                <a:gd name="T3" fmla="*/ 140 h 140"/>
                <a:gd name="T4" fmla="*/ 631 w 631"/>
                <a:gd name="T5" fmla="*/ 0 h 140"/>
                <a:gd name="T6" fmla="*/ 0 w 631"/>
                <a:gd name="T7" fmla="*/ 0 h 140"/>
              </a:gdLst>
              <a:ahLst/>
              <a:cxnLst>
                <a:cxn ang="0">
                  <a:pos x="T0" y="T1"/>
                </a:cxn>
                <a:cxn ang="0">
                  <a:pos x="T2" y="T3"/>
                </a:cxn>
                <a:cxn ang="0">
                  <a:pos x="T4" y="T5"/>
                </a:cxn>
                <a:cxn ang="0">
                  <a:pos x="T6" y="T7"/>
                </a:cxn>
              </a:cxnLst>
              <a:rect l="0" t="0" r="r" b="b"/>
              <a:pathLst>
                <a:path w="631" h="140">
                  <a:moveTo>
                    <a:pt x="0" y="0"/>
                  </a:moveTo>
                  <a:cubicBezTo>
                    <a:pt x="78" y="86"/>
                    <a:pt x="190" y="140"/>
                    <a:pt x="315" y="140"/>
                  </a:cubicBezTo>
                  <a:cubicBezTo>
                    <a:pt x="441" y="140"/>
                    <a:pt x="553" y="86"/>
                    <a:pt x="631" y="0"/>
                  </a:cubicBezTo>
                  <a:lnTo>
                    <a:pt x="0" y="0"/>
                  </a:ln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6" name="Freeform 94"/>
            <p:cNvSpPr>
              <a:spLocks noEditPoints="1"/>
            </p:cNvSpPr>
            <p:nvPr/>
          </p:nvSpPr>
          <p:spPr bwMode="auto">
            <a:xfrm>
              <a:off x="5138738" y="2854325"/>
              <a:ext cx="1914525" cy="442912"/>
            </a:xfrm>
            <a:custGeom>
              <a:avLst/>
              <a:gdLst>
                <a:gd name="T0" fmla="*/ 321 w 641"/>
                <a:gd name="T1" fmla="*/ 148 h 148"/>
                <a:gd name="T2" fmla="*/ 2 w 641"/>
                <a:gd name="T3" fmla="*/ 7 h 148"/>
                <a:gd name="T4" fmla="*/ 1 w 641"/>
                <a:gd name="T5" fmla="*/ 3 h 148"/>
                <a:gd name="T6" fmla="*/ 5 w 641"/>
                <a:gd name="T7" fmla="*/ 0 h 148"/>
                <a:gd name="T8" fmla="*/ 636 w 641"/>
                <a:gd name="T9" fmla="*/ 0 h 148"/>
                <a:gd name="T10" fmla="*/ 640 w 641"/>
                <a:gd name="T11" fmla="*/ 3 h 148"/>
                <a:gd name="T12" fmla="*/ 639 w 641"/>
                <a:gd name="T13" fmla="*/ 7 h 148"/>
                <a:gd name="T14" fmla="*/ 321 w 641"/>
                <a:gd name="T15" fmla="*/ 148 h 148"/>
                <a:gd name="T16" fmla="*/ 14 w 641"/>
                <a:gd name="T17" fmla="*/ 8 h 148"/>
                <a:gd name="T18" fmla="*/ 321 w 641"/>
                <a:gd name="T19" fmla="*/ 140 h 148"/>
                <a:gd name="T20" fmla="*/ 627 w 641"/>
                <a:gd name="T21" fmla="*/ 8 h 148"/>
                <a:gd name="T22" fmla="*/ 14 w 641"/>
                <a:gd name="T23" fmla="*/ 8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1" h="148">
                  <a:moveTo>
                    <a:pt x="321" y="148"/>
                  </a:moveTo>
                  <a:cubicBezTo>
                    <a:pt x="200" y="148"/>
                    <a:pt x="83" y="97"/>
                    <a:pt x="2" y="7"/>
                  </a:cubicBezTo>
                  <a:cubicBezTo>
                    <a:pt x="0" y="6"/>
                    <a:pt x="0" y="4"/>
                    <a:pt x="1" y="3"/>
                  </a:cubicBezTo>
                  <a:cubicBezTo>
                    <a:pt x="1" y="1"/>
                    <a:pt x="3" y="0"/>
                    <a:pt x="5" y="0"/>
                  </a:cubicBezTo>
                  <a:cubicBezTo>
                    <a:pt x="636" y="0"/>
                    <a:pt x="636" y="0"/>
                    <a:pt x="636" y="0"/>
                  </a:cubicBezTo>
                  <a:cubicBezTo>
                    <a:pt x="638" y="0"/>
                    <a:pt x="640" y="1"/>
                    <a:pt x="640" y="3"/>
                  </a:cubicBezTo>
                  <a:cubicBezTo>
                    <a:pt x="641" y="4"/>
                    <a:pt x="641" y="6"/>
                    <a:pt x="639" y="7"/>
                  </a:cubicBezTo>
                  <a:cubicBezTo>
                    <a:pt x="558" y="97"/>
                    <a:pt x="441" y="148"/>
                    <a:pt x="321" y="148"/>
                  </a:cubicBezTo>
                  <a:close/>
                  <a:moveTo>
                    <a:pt x="14" y="8"/>
                  </a:moveTo>
                  <a:cubicBezTo>
                    <a:pt x="94" y="92"/>
                    <a:pt x="205" y="140"/>
                    <a:pt x="321" y="140"/>
                  </a:cubicBezTo>
                  <a:cubicBezTo>
                    <a:pt x="436" y="140"/>
                    <a:pt x="547" y="92"/>
                    <a:pt x="627" y="8"/>
                  </a:cubicBezTo>
                  <a:lnTo>
                    <a:pt x="14" y="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7" name="Freeform 95"/>
            <p:cNvSpPr/>
            <p:nvPr/>
          </p:nvSpPr>
          <p:spPr bwMode="auto">
            <a:xfrm>
              <a:off x="5514976" y="3036888"/>
              <a:ext cx="165100" cy="179387"/>
            </a:xfrm>
            <a:custGeom>
              <a:avLst/>
              <a:gdLst>
                <a:gd name="T0" fmla="*/ 28 w 55"/>
                <a:gd name="T1" fmla="*/ 0 h 60"/>
                <a:gd name="T2" fmla="*/ 28 w 55"/>
                <a:gd name="T3" fmla="*/ 0 h 60"/>
                <a:gd name="T4" fmla="*/ 0 w 55"/>
                <a:gd name="T5" fmla="*/ 28 h 60"/>
                <a:gd name="T6" fmla="*/ 0 w 55"/>
                <a:gd name="T7" fmla="*/ 36 h 60"/>
                <a:gd name="T8" fmla="*/ 55 w 55"/>
                <a:gd name="T9" fmla="*/ 60 h 60"/>
                <a:gd name="T10" fmla="*/ 55 w 55"/>
                <a:gd name="T11" fmla="*/ 28 h 60"/>
                <a:gd name="T12" fmla="*/ 28 w 55"/>
                <a:gd name="T13" fmla="*/ 0 h 60"/>
              </a:gdLst>
              <a:ahLst/>
              <a:cxnLst>
                <a:cxn ang="0">
                  <a:pos x="T0" y="T1"/>
                </a:cxn>
                <a:cxn ang="0">
                  <a:pos x="T2" y="T3"/>
                </a:cxn>
                <a:cxn ang="0">
                  <a:pos x="T4" y="T5"/>
                </a:cxn>
                <a:cxn ang="0">
                  <a:pos x="T6" y="T7"/>
                </a:cxn>
                <a:cxn ang="0">
                  <a:pos x="T8" y="T9"/>
                </a:cxn>
                <a:cxn ang="0">
                  <a:pos x="T10" y="T11"/>
                </a:cxn>
                <a:cxn ang="0">
                  <a:pos x="T12" y="T13"/>
                </a:cxn>
              </a:cxnLst>
              <a:rect l="0" t="0" r="r" b="b"/>
              <a:pathLst>
                <a:path w="55" h="60">
                  <a:moveTo>
                    <a:pt x="28" y="0"/>
                  </a:moveTo>
                  <a:cubicBezTo>
                    <a:pt x="28" y="0"/>
                    <a:pt x="28" y="0"/>
                    <a:pt x="28" y="0"/>
                  </a:cubicBezTo>
                  <a:cubicBezTo>
                    <a:pt x="12" y="0"/>
                    <a:pt x="0" y="13"/>
                    <a:pt x="0" y="28"/>
                  </a:cubicBezTo>
                  <a:cubicBezTo>
                    <a:pt x="0" y="36"/>
                    <a:pt x="0" y="36"/>
                    <a:pt x="0" y="36"/>
                  </a:cubicBezTo>
                  <a:cubicBezTo>
                    <a:pt x="18" y="45"/>
                    <a:pt x="36" y="53"/>
                    <a:pt x="55" y="60"/>
                  </a:cubicBezTo>
                  <a:cubicBezTo>
                    <a:pt x="55" y="28"/>
                    <a:pt x="55" y="28"/>
                    <a:pt x="55" y="28"/>
                  </a:cubicBezTo>
                  <a:cubicBezTo>
                    <a:pt x="55"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8" name="Freeform 96"/>
            <p:cNvSpPr>
              <a:spLocks noEditPoints="1"/>
            </p:cNvSpPr>
            <p:nvPr/>
          </p:nvSpPr>
          <p:spPr bwMode="auto">
            <a:xfrm>
              <a:off x="5503863" y="3024188"/>
              <a:ext cx="187325" cy="203200"/>
            </a:xfrm>
            <a:custGeom>
              <a:avLst/>
              <a:gdLst>
                <a:gd name="T0" fmla="*/ 59 w 63"/>
                <a:gd name="T1" fmla="*/ 68 h 68"/>
                <a:gd name="T2" fmla="*/ 58 w 63"/>
                <a:gd name="T3" fmla="*/ 67 h 68"/>
                <a:gd name="T4" fmla="*/ 2 w 63"/>
                <a:gd name="T5" fmla="*/ 44 h 68"/>
                <a:gd name="T6" fmla="*/ 0 w 63"/>
                <a:gd name="T7" fmla="*/ 40 h 68"/>
                <a:gd name="T8" fmla="*/ 0 w 63"/>
                <a:gd name="T9" fmla="*/ 32 h 68"/>
                <a:gd name="T10" fmla="*/ 32 w 63"/>
                <a:gd name="T11" fmla="*/ 0 h 68"/>
                <a:gd name="T12" fmla="*/ 32 w 63"/>
                <a:gd name="T13" fmla="*/ 0 h 68"/>
                <a:gd name="T14" fmla="*/ 63 w 63"/>
                <a:gd name="T15" fmla="*/ 32 h 68"/>
                <a:gd name="T16" fmla="*/ 63 w 63"/>
                <a:gd name="T17" fmla="*/ 64 h 68"/>
                <a:gd name="T18" fmla="*/ 62 w 63"/>
                <a:gd name="T19" fmla="*/ 67 h 68"/>
                <a:gd name="T20" fmla="*/ 59 w 63"/>
                <a:gd name="T21" fmla="*/ 68 h 68"/>
                <a:gd name="T22" fmla="*/ 8 w 63"/>
                <a:gd name="T23" fmla="*/ 38 h 68"/>
                <a:gd name="T24" fmla="*/ 55 w 63"/>
                <a:gd name="T25" fmla="*/ 58 h 68"/>
                <a:gd name="T26" fmla="*/ 55 w 63"/>
                <a:gd name="T27" fmla="*/ 32 h 68"/>
                <a:gd name="T28" fmla="*/ 32 w 63"/>
                <a:gd name="T29" fmla="*/ 8 h 68"/>
                <a:gd name="T30" fmla="*/ 8 w 63"/>
                <a:gd name="T31" fmla="*/ 32 h 68"/>
                <a:gd name="T32" fmla="*/ 8 w 63"/>
                <a:gd name="T33" fmla="*/ 3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 h="68">
                  <a:moveTo>
                    <a:pt x="59" y="68"/>
                  </a:moveTo>
                  <a:cubicBezTo>
                    <a:pt x="59" y="68"/>
                    <a:pt x="58" y="68"/>
                    <a:pt x="58" y="67"/>
                  </a:cubicBezTo>
                  <a:cubicBezTo>
                    <a:pt x="39" y="61"/>
                    <a:pt x="20" y="53"/>
                    <a:pt x="2" y="44"/>
                  </a:cubicBezTo>
                  <a:cubicBezTo>
                    <a:pt x="1" y="43"/>
                    <a:pt x="0" y="42"/>
                    <a:pt x="0" y="40"/>
                  </a:cubicBezTo>
                  <a:cubicBezTo>
                    <a:pt x="0" y="32"/>
                    <a:pt x="0" y="32"/>
                    <a:pt x="0" y="32"/>
                  </a:cubicBezTo>
                  <a:cubicBezTo>
                    <a:pt x="0" y="14"/>
                    <a:pt x="14" y="0"/>
                    <a:pt x="32" y="0"/>
                  </a:cubicBezTo>
                  <a:cubicBezTo>
                    <a:pt x="32" y="0"/>
                    <a:pt x="32" y="0"/>
                    <a:pt x="32" y="0"/>
                  </a:cubicBezTo>
                  <a:cubicBezTo>
                    <a:pt x="49" y="0"/>
                    <a:pt x="63" y="14"/>
                    <a:pt x="63" y="32"/>
                  </a:cubicBezTo>
                  <a:cubicBezTo>
                    <a:pt x="63" y="64"/>
                    <a:pt x="63" y="64"/>
                    <a:pt x="63" y="64"/>
                  </a:cubicBezTo>
                  <a:cubicBezTo>
                    <a:pt x="63" y="65"/>
                    <a:pt x="63" y="66"/>
                    <a:pt x="62" y="67"/>
                  </a:cubicBezTo>
                  <a:cubicBezTo>
                    <a:pt x="61" y="67"/>
                    <a:pt x="60" y="68"/>
                    <a:pt x="59" y="68"/>
                  </a:cubicBezTo>
                  <a:close/>
                  <a:moveTo>
                    <a:pt x="8" y="38"/>
                  </a:moveTo>
                  <a:cubicBezTo>
                    <a:pt x="23" y="45"/>
                    <a:pt x="39" y="52"/>
                    <a:pt x="55" y="58"/>
                  </a:cubicBezTo>
                  <a:cubicBezTo>
                    <a:pt x="55" y="32"/>
                    <a:pt x="55" y="32"/>
                    <a:pt x="55" y="32"/>
                  </a:cubicBezTo>
                  <a:cubicBezTo>
                    <a:pt x="55" y="19"/>
                    <a:pt x="45" y="8"/>
                    <a:pt x="32" y="8"/>
                  </a:cubicBezTo>
                  <a:cubicBezTo>
                    <a:pt x="19" y="8"/>
                    <a:pt x="8" y="19"/>
                    <a:pt x="8" y="32"/>
                  </a:cubicBezTo>
                  <a:lnTo>
                    <a:pt x="8" y="3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9" name="Freeform 97"/>
            <p:cNvSpPr/>
            <p:nvPr/>
          </p:nvSpPr>
          <p:spPr bwMode="auto">
            <a:xfrm>
              <a:off x="5846763" y="3036888"/>
              <a:ext cx="166688" cy="244475"/>
            </a:xfrm>
            <a:custGeom>
              <a:avLst/>
              <a:gdLst>
                <a:gd name="T0" fmla="*/ 28 w 56"/>
                <a:gd name="T1" fmla="*/ 0 h 82"/>
                <a:gd name="T2" fmla="*/ 0 w 56"/>
                <a:gd name="T3" fmla="*/ 28 h 82"/>
                <a:gd name="T4" fmla="*/ 0 w 56"/>
                <a:gd name="T5" fmla="*/ 75 h 82"/>
                <a:gd name="T6" fmla="*/ 56 w 56"/>
                <a:gd name="T7" fmla="*/ 82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75"/>
                    <a:pt x="0" y="75"/>
                    <a:pt x="0" y="75"/>
                  </a:cubicBezTo>
                  <a:cubicBezTo>
                    <a:pt x="18" y="78"/>
                    <a:pt x="37" y="81"/>
                    <a:pt x="56" y="82"/>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0" name="Freeform 98"/>
            <p:cNvSpPr>
              <a:spLocks noEditPoints="1"/>
            </p:cNvSpPr>
            <p:nvPr/>
          </p:nvSpPr>
          <p:spPr bwMode="auto">
            <a:xfrm>
              <a:off x="5834063" y="3024188"/>
              <a:ext cx="192088" cy="269875"/>
            </a:xfrm>
            <a:custGeom>
              <a:avLst/>
              <a:gdLst>
                <a:gd name="T0" fmla="*/ 60 w 64"/>
                <a:gd name="T1" fmla="*/ 90 h 90"/>
                <a:gd name="T2" fmla="*/ 59 w 64"/>
                <a:gd name="T3" fmla="*/ 90 h 90"/>
                <a:gd name="T4" fmla="*/ 3 w 64"/>
                <a:gd name="T5" fmla="*/ 83 h 90"/>
                <a:gd name="T6" fmla="*/ 0 w 64"/>
                <a:gd name="T7" fmla="*/ 79 h 90"/>
                <a:gd name="T8" fmla="*/ 0 w 64"/>
                <a:gd name="T9" fmla="*/ 32 h 90"/>
                <a:gd name="T10" fmla="*/ 32 w 64"/>
                <a:gd name="T11" fmla="*/ 0 h 90"/>
                <a:gd name="T12" fmla="*/ 64 w 64"/>
                <a:gd name="T13" fmla="*/ 32 h 90"/>
                <a:gd name="T14" fmla="*/ 64 w 64"/>
                <a:gd name="T15" fmla="*/ 86 h 90"/>
                <a:gd name="T16" fmla="*/ 62 w 64"/>
                <a:gd name="T17" fmla="*/ 89 h 90"/>
                <a:gd name="T18" fmla="*/ 60 w 64"/>
                <a:gd name="T19" fmla="*/ 90 h 90"/>
                <a:gd name="T20" fmla="*/ 8 w 64"/>
                <a:gd name="T21" fmla="*/ 75 h 90"/>
                <a:gd name="T22" fmla="*/ 56 w 64"/>
                <a:gd name="T23" fmla="*/ 82 h 90"/>
                <a:gd name="T24" fmla="*/ 56 w 64"/>
                <a:gd name="T25" fmla="*/ 32 h 90"/>
                <a:gd name="T26" fmla="*/ 32 w 64"/>
                <a:gd name="T27" fmla="*/ 8 h 90"/>
                <a:gd name="T28" fmla="*/ 8 w 64"/>
                <a:gd name="T29" fmla="*/ 32 h 90"/>
                <a:gd name="T30" fmla="*/ 8 w 64"/>
                <a:gd name="T31" fmla="*/ 75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60" y="90"/>
                  </a:moveTo>
                  <a:cubicBezTo>
                    <a:pt x="59" y="90"/>
                    <a:pt x="59" y="90"/>
                    <a:pt x="59" y="90"/>
                  </a:cubicBezTo>
                  <a:cubicBezTo>
                    <a:pt x="40" y="89"/>
                    <a:pt x="22" y="86"/>
                    <a:pt x="3" y="83"/>
                  </a:cubicBezTo>
                  <a:cubicBezTo>
                    <a:pt x="2" y="82"/>
                    <a:pt x="0" y="81"/>
                    <a:pt x="0" y="79"/>
                  </a:cubicBezTo>
                  <a:cubicBezTo>
                    <a:pt x="0" y="32"/>
                    <a:pt x="0" y="32"/>
                    <a:pt x="0" y="32"/>
                  </a:cubicBezTo>
                  <a:cubicBezTo>
                    <a:pt x="0" y="14"/>
                    <a:pt x="14" y="0"/>
                    <a:pt x="32" y="0"/>
                  </a:cubicBezTo>
                  <a:cubicBezTo>
                    <a:pt x="49" y="0"/>
                    <a:pt x="64" y="14"/>
                    <a:pt x="64" y="32"/>
                  </a:cubicBezTo>
                  <a:cubicBezTo>
                    <a:pt x="64" y="86"/>
                    <a:pt x="64" y="86"/>
                    <a:pt x="64" y="86"/>
                  </a:cubicBezTo>
                  <a:cubicBezTo>
                    <a:pt x="64" y="87"/>
                    <a:pt x="63" y="88"/>
                    <a:pt x="62" y="89"/>
                  </a:cubicBezTo>
                  <a:cubicBezTo>
                    <a:pt x="62" y="89"/>
                    <a:pt x="61" y="90"/>
                    <a:pt x="60" y="90"/>
                  </a:cubicBezTo>
                  <a:close/>
                  <a:moveTo>
                    <a:pt x="8" y="75"/>
                  </a:moveTo>
                  <a:cubicBezTo>
                    <a:pt x="24" y="78"/>
                    <a:pt x="40" y="80"/>
                    <a:pt x="56" y="82"/>
                  </a:cubicBezTo>
                  <a:cubicBezTo>
                    <a:pt x="56" y="32"/>
                    <a:pt x="56" y="32"/>
                    <a:pt x="56" y="32"/>
                  </a:cubicBezTo>
                  <a:cubicBezTo>
                    <a:pt x="56" y="19"/>
                    <a:pt x="45" y="8"/>
                    <a:pt x="32" y="8"/>
                  </a:cubicBezTo>
                  <a:cubicBezTo>
                    <a:pt x="19" y="8"/>
                    <a:pt x="8" y="19"/>
                    <a:pt x="8" y="32"/>
                  </a:cubicBezTo>
                  <a:lnTo>
                    <a:pt x="8" y="75"/>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1" name="Freeform 99"/>
            <p:cNvSpPr/>
            <p:nvPr/>
          </p:nvSpPr>
          <p:spPr bwMode="auto">
            <a:xfrm>
              <a:off x="6178551" y="3036888"/>
              <a:ext cx="166688" cy="244475"/>
            </a:xfrm>
            <a:custGeom>
              <a:avLst/>
              <a:gdLst>
                <a:gd name="T0" fmla="*/ 28 w 56"/>
                <a:gd name="T1" fmla="*/ 0 h 82"/>
                <a:gd name="T2" fmla="*/ 0 w 56"/>
                <a:gd name="T3" fmla="*/ 28 h 82"/>
                <a:gd name="T4" fmla="*/ 0 w 56"/>
                <a:gd name="T5" fmla="*/ 82 h 82"/>
                <a:gd name="T6" fmla="*/ 56 w 56"/>
                <a:gd name="T7" fmla="*/ 75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82"/>
                    <a:pt x="0" y="82"/>
                    <a:pt x="0" y="82"/>
                  </a:cubicBezTo>
                  <a:cubicBezTo>
                    <a:pt x="19" y="81"/>
                    <a:pt x="38" y="78"/>
                    <a:pt x="56" y="75"/>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2" name="Freeform 100"/>
            <p:cNvSpPr>
              <a:spLocks noEditPoints="1"/>
            </p:cNvSpPr>
            <p:nvPr/>
          </p:nvSpPr>
          <p:spPr bwMode="auto">
            <a:xfrm>
              <a:off x="6165851" y="3024188"/>
              <a:ext cx="190500" cy="269875"/>
            </a:xfrm>
            <a:custGeom>
              <a:avLst/>
              <a:gdLst>
                <a:gd name="T0" fmla="*/ 4 w 64"/>
                <a:gd name="T1" fmla="*/ 90 h 90"/>
                <a:gd name="T2" fmla="*/ 2 w 64"/>
                <a:gd name="T3" fmla="*/ 89 h 90"/>
                <a:gd name="T4" fmla="*/ 0 w 64"/>
                <a:gd name="T5" fmla="*/ 86 h 90"/>
                <a:gd name="T6" fmla="*/ 0 w 64"/>
                <a:gd name="T7" fmla="*/ 32 h 90"/>
                <a:gd name="T8" fmla="*/ 32 w 64"/>
                <a:gd name="T9" fmla="*/ 0 h 90"/>
                <a:gd name="T10" fmla="*/ 64 w 64"/>
                <a:gd name="T11" fmla="*/ 32 h 90"/>
                <a:gd name="T12" fmla="*/ 64 w 64"/>
                <a:gd name="T13" fmla="*/ 79 h 90"/>
                <a:gd name="T14" fmla="*/ 61 w 64"/>
                <a:gd name="T15" fmla="*/ 83 h 90"/>
                <a:gd name="T16" fmla="*/ 5 w 64"/>
                <a:gd name="T17" fmla="*/ 90 h 90"/>
                <a:gd name="T18" fmla="*/ 4 w 64"/>
                <a:gd name="T19" fmla="*/ 90 h 90"/>
                <a:gd name="T20" fmla="*/ 32 w 64"/>
                <a:gd name="T21" fmla="*/ 8 h 90"/>
                <a:gd name="T22" fmla="*/ 8 w 64"/>
                <a:gd name="T23" fmla="*/ 32 h 90"/>
                <a:gd name="T24" fmla="*/ 8 w 64"/>
                <a:gd name="T25" fmla="*/ 82 h 90"/>
                <a:gd name="T26" fmla="*/ 56 w 64"/>
                <a:gd name="T27" fmla="*/ 75 h 90"/>
                <a:gd name="T28" fmla="*/ 56 w 64"/>
                <a:gd name="T29" fmla="*/ 32 h 90"/>
                <a:gd name="T30" fmla="*/ 32 w 64"/>
                <a:gd name="T31" fmla="*/ 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4" y="90"/>
                  </a:moveTo>
                  <a:cubicBezTo>
                    <a:pt x="3" y="90"/>
                    <a:pt x="2" y="89"/>
                    <a:pt x="2" y="89"/>
                  </a:cubicBezTo>
                  <a:cubicBezTo>
                    <a:pt x="1" y="88"/>
                    <a:pt x="0" y="87"/>
                    <a:pt x="0" y="86"/>
                  </a:cubicBezTo>
                  <a:cubicBezTo>
                    <a:pt x="0" y="32"/>
                    <a:pt x="0" y="32"/>
                    <a:pt x="0" y="32"/>
                  </a:cubicBezTo>
                  <a:cubicBezTo>
                    <a:pt x="0" y="14"/>
                    <a:pt x="15" y="0"/>
                    <a:pt x="32" y="0"/>
                  </a:cubicBezTo>
                  <a:cubicBezTo>
                    <a:pt x="50" y="0"/>
                    <a:pt x="64" y="14"/>
                    <a:pt x="64" y="32"/>
                  </a:cubicBezTo>
                  <a:cubicBezTo>
                    <a:pt x="64" y="79"/>
                    <a:pt x="64" y="79"/>
                    <a:pt x="64" y="79"/>
                  </a:cubicBezTo>
                  <a:cubicBezTo>
                    <a:pt x="64" y="81"/>
                    <a:pt x="62" y="82"/>
                    <a:pt x="61" y="83"/>
                  </a:cubicBezTo>
                  <a:cubicBezTo>
                    <a:pt x="42" y="86"/>
                    <a:pt x="24" y="89"/>
                    <a:pt x="5" y="90"/>
                  </a:cubicBezTo>
                  <a:cubicBezTo>
                    <a:pt x="5" y="90"/>
                    <a:pt x="5" y="90"/>
                    <a:pt x="4" y="90"/>
                  </a:cubicBezTo>
                  <a:close/>
                  <a:moveTo>
                    <a:pt x="32" y="8"/>
                  </a:moveTo>
                  <a:cubicBezTo>
                    <a:pt x="19" y="8"/>
                    <a:pt x="8" y="19"/>
                    <a:pt x="8" y="32"/>
                  </a:cubicBezTo>
                  <a:cubicBezTo>
                    <a:pt x="8" y="82"/>
                    <a:pt x="8" y="82"/>
                    <a:pt x="8" y="82"/>
                  </a:cubicBezTo>
                  <a:cubicBezTo>
                    <a:pt x="24" y="80"/>
                    <a:pt x="40" y="78"/>
                    <a:pt x="56" y="75"/>
                  </a:cubicBezTo>
                  <a:cubicBezTo>
                    <a:pt x="56" y="32"/>
                    <a:pt x="56" y="32"/>
                    <a:pt x="56" y="32"/>
                  </a:cubicBezTo>
                  <a:cubicBezTo>
                    <a:pt x="56" y="19"/>
                    <a:pt x="45" y="8"/>
                    <a:pt x="32"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3" name="Freeform 101"/>
            <p:cNvSpPr/>
            <p:nvPr/>
          </p:nvSpPr>
          <p:spPr bwMode="auto">
            <a:xfrm>
              <a:off x="6511926" y="3036888"/>
              <a:ext cx="165100" cy="179387"/>
            </a:xfrm>
            <a:custGeom>
              <a:avLst/>
              <a:gdLst>
                <a:gd name="T0" fmla="*/ 27 w 55"/>
                <a:gd name="T1" fmla="*/ 0 h 60"/>
                <a:gd name="T2" fmla="*/ 0 w 55"/>
                <a:gd name="T3" fmla="*/ 28 h 60"/>
                <a:gd name="T4" fmla="*/ 0 w 55"/>
                <a:gd name="T5" fmla="*/ 60 h 60"/>
                <a:gd name="T6" fmla="*/ 55 w 55"/>
                <a:gd name="T7" fmla="*/ 36 h 60"/>
                <a:gd name="T8" fmla="*/ 55 w 55"/>
                <a:gd name="T9" fmla="*/ 28 h 60"/>
                <a:gd name="T10" fmla="*/ 27 w 55"/>
                <a:gd name="T11" fmla="*/ 0 h 60"/>
              </a:gdLst>
              <a:ahLst/>
              <a:cxnLst>
                <a:cxn ang="0">
                  <a:pos x="T0" y="T1"/>
                </a:cxn>
                <a:cxn ang="0">
                  <a:pos x="T2" y="T3"/>
                </a:cxn>
                <a:cxn ang="0">
                  <a:pos x="T4" y="T5"/>
                </a:cxn>
                <a:cxn ang="0">
                  <a:pos x="T6" y="T7"/>
                </a:cxn>
                <a:cxn ang="0">
                  <a:pos x="T8" y="T9"/>
                </a:cxn>
                <a:cxn ang="0">
                  <a:pos x="T10" y="T11"/>
                </a:cxn>
              </a:cxnLst>
              <a:rect l="0" t="0" r="r" b="b"/>
              <a:pathLst>
                <a:path w="55" h="60">
                  <a:moveTo>
                    <a:pt x="27" y="0"/>
                  </a:moveTo>
                  <a:cubicBezTo>
                    <a:pt x="12" y="0"/>
                    <a:pt x="0" y="13"/>
                    <a:pt x="0" y="28"/>
                  </a:cubicBezTo>
                  <a:cubicBezTo>
                    <a:pt x="0" y="60"/>
                    <a:pt x="0" y="60"/>
                    <a:pt x="0" y="60"/>
                  </a:cubicBezTo>
                  <a:cubicBezTo>
                    <a:pt x="19" y="53"/>
                    <a:pt x="37" y="45"/>
                    <a:pt x="55" y="36"/>
                  </a:cubicBezTo>
                  <a:cubicBezTo>
                    <a:pt x="55" y="28"/>
                    <a:pt x="55" y="28"/>
                    <a:pt x="55" y="28"/>
                  </a:cubicBezTo>
                  <a:cubicBezTo>
                    <a:pt x="55" y="13"/>
                    <a:pt x="43" y="0"/>
                    <a:pt x="27"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4" name="Freeform 102"/>
            <p:cNvSpPr>
              <a:spLocks noEditPoints="1"/>
            </p:cNvSpPr>
            <p:nvPr/>
          </p:nvSpPr>
          <p:spPr bwMode="auto">
            <a:xfrm>
              <a:off x="6500813" y="3024188"/>
              <a:ext cx="187325" cy="203200"/>
            </a:xfrm>
            <a:custGeom>
              <a:avLst/>
              <a:gdLst>
                <a:gd name="T0" fmla="*/ 4 w 63"/>
                <a:gd name="T1" fmla="*/ 68 h 68"/>
                <a:gd name="T2" fmla="*/ 1 w 63"/>
                <a:gd name="T3" fmla="*/ 67 h 68"/>
                <a:gd name="T4" fmla="*/ 0 w 63"/>
                <a:gd name="T5" fmla="*/ 64 h 68"/>
                <a:gd name="T6" fmla="*/ 0 w 63"/>
                <a:gd name="T7" fmla="*/ 32 h 68"/>
                <a:gd name="T8" fmla="*/ 31 w 63"/>
                <a:gd name="T9" fmla="*/ 0 h 68"/>
                <a:gd name="T10" fmla="*/ 63 w 63"/>
                <a:gd name="T11" fmla="*/ 32 h 68"/>
                <a:gd name="T12" fmla="*/ 63 w 63"/>
                <a:gd name="T13" fmla="*/ 40 h 68"/>
                <a:gd name="T14" fmla="*/ 61 w 63"/>
                <a:gd name="T15" fmla="*/ 44 h 68"/>
                <a:gd name="T16" fmla="*/ 5 w 63"/>
                <a:gd name="T17" fmla="*/ 67 h 68"/>
                <a:gd name="T18" fmla="*/ 4 w 63"/>
                <a:gd name="T19" fmla="*/ 68 h 68"/>
                <a:gd name="T20" fmla="*/ 31 w 63"/>
                <a:gd name="T21" fmla="*/ 8 h 68"/>
                <a:gd name="T22" fmla="*/ 8 w 63"/>
                <a:gd name="T23" fmla="*/ 32 h 68"/>
                <a:gd name="T24" fmla="*/ 8 w 63"/>
                <a:gd name="T25" fmla="*/ 58 h 68"/>
                <a:gd name="T26" fmla="*/ 55 w 63"/>
                <a:gd name="T27" fmla="*/ 38 h 68"/>
                <a:gd name="T28" fmla="*/ 55 w 63"/>
                <a:gd name="T29" fmla="*/ 32 h 68"/>
                <a:gd name="T30" fmla="*/ 31 w 63"/>
                <a:gd name="T31" fmla="*/ 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3" h="68">
                  <a:moveTo>
                    <a:pt x="4" y="68"/>
                  </a:moveTo>
                  <a:cubicBezTo>
                    <a:pt x="3" y="68"/>
                    <a:pt x="2" y="67"/>
                    <a:pt x="1" y="67"/>
                  </a:cubicBezTo>
                  <a:cubicBezTo>
                    <a:pt x="0" y="66"/>
                    <a:pt x="0" y="65"/>
                    <a:pt x="0" y="64"/>
                  </a:cubicBezTo>
                  <a:cubicBezTo>
                    <a:pt x="0" y="32"/>
                    <a:pt x="0" y="32"/>
                    <a:pt x="0" y="32"/>
                  </a:cubicBezTo>
                  <a:cubicBezTo>
                    <a:pt x="0" y="14"/>
                    <a:pt x="14" y="0"/>
                    <a:pt x="31" y="0"/>
                  </a:cubicBezTo>
                  <a:cubicBezTo>
                    <a:pt x="49" y="0"/>
                    <a:pt x="63" y="14"/>
                    <a:pt x="63" y="32"/>
                  </a:cubicBezTo>
                  <a:cubicBezTo>
                    <a:pt x="63" y="40"/>
                    <a:pt x="63" y="40"/>
                    <a:pt x="63" y="40"/>
                  </a:cubicBezTo>
                  <a:cubicBezTo>
                    <a:pt x="63" y="42"/>
                    <a:pt x="62" y="43"/>
                    <a:pt x="61" y="44"/>
                  </a:cubicBezTo>
                  <a:cubicBezTo>
                    <a:pt x="43" y="53"/>
                    <a:pt x="24" y="61"/>
                    <a:pt x="5" y="67"/>
                  </a:cubicBezTo>
                  <a:cubicBezTo>
                    <a:pt x="5" y="68"/>
                    <a:pt x="4" y="68"/>
                    <a:pt x="4" y="68"/>
                  </a:cubicBezTo>
                  <a:close/>
                  <a:moveTo>
                    <a:pt x="31" y="8"/>
                  </a:moveTo>
                  <a:cubicBezTo>
                    <a:pt x="18" y="8"/>
                    <a:pt x="8" y="19"/>
                    <a:pt x="8" y="32"/>
                  </a:cubicBezTo>
                  <a:cubicBezTo>
                    <a:pt x="8" y="58"/>
                    <a:pt x="8" y="58"/>
                    <a:pt x="8" y="58"/>
                  </a:cubicBezTo>
                  <a:cubicBezTo>
                    <a:pt x="24" y="52"/>
                    <a:pt x="40" y="45"/>
                    <a:pt x="55" y="38"/>
                  </a:cubicBezTo>
                  <a:cubicBezTo>
                    <a:pt x="55" y="32"/>
                    <a:pt x="55" y="32"/>
                    <a:pt x="55" y="32"/>
                  </a:cubicBezTo>
                  <a:cubicBezTo>
                    <a:pt x="55" y="19"/>
                    <a:pt x="44" y="8"/>
                    <a:pt x="31"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5" name="Freeform 103"/>
            <p:cNvSpPr/>
            <p:nvPr/>
          </p:nvSpPr>
          <p:spPr bwMode="auto">
            <a:xfrm>
              <a:off x="5834063" y="2881313"/>
              <a:ext cx="806450" cy="131762"/>
            </a:xfrm>
            <a:custGeom>
              <a:avLst/>
              <a:gdLst>
                <a:gd name="T0" fmla="*/ 108 w 270"/>
                <a:gd name="T1" fmla="*/ 43 h 44"/>
                <a:gd name="T2" fmla="*/ 270 w 270"/>
                <a:gd name="T3" fmla="*/ 0 h 44"/>
                <a:gd name="T4" fmla="*/ 0 w 270"/>
                <a:gd name="T5" fmla="*/ 0 h 44"/>
                <a:gd name="T6" fmla="*/ 108 w 270"/>
                <a:gd name="T7" fmla="*/ 43 h 44"/>
              </a:gdLst>
              <a:ahLst/>
              <a:cxnLst>
                <a:cxn ang="0">
                  <a:pos x="T0" y="T1"/>
                </a:cxn>
                <a:cxn ang="0">
                  <a:pos x="T2" y="T3"/>
                </a:cxn>
                <a:cxn ang="0">
                  <a:pos x="T4" y="T5"/>
                </a:cxn>
                <a:cxn ang="0">
                  <a:pos x="T6" y="T7"/>
                </a:cxn>
              </a:cxnLst>
              <a:rect l="0" t="0" r="r" b="b"/>
              <a:pathLst>
                <a:path w="270" h="44">
                  <a:moveTo>
                    <a:pt x="108" y="43"/>
                  </a:moveTo>
                  <a:cubicBezTo>
                    <a:pt x="164" y="42"/>
                    <a:pt x="220" y="26"/>
                    <a:pt x="270" y="0"/>
                  </a:cubicBezTo>
                  <a:cubicBezTo>
                    <a:pt x="0" y="0"/>
                    <a:pt x="0" y="0"/>
                    <a:pt x="0" y="0"/>
                  </a:cubicBezTo>
                  <a:cubicBezTo>
                    <a:pt x="16" y="20"/>
                    <a:pt x="48" y="44"/>
                    <a:pt x="108" y="43"/>
                  </a:cubicBezTo>
                  <a:close/>
                </a:path>
              </a:pathLst>
            </a:custGeom>
            <a:solidFill>
              <a:srgbClr val="EB837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6" name="Freeform 104"/>
            <p:cNvSpPr/>
            <p:nvPr/>
          </p:nvSpPr>
          <p:spPr bwMode="auto">
            <a:xfrm>
              <a:off x="5765801" y="1025525"/>
              <a:ext cx="1535113" cy="1919287"/>
            </a:xfrm>
            <a:custGeom>
              <a:avLst/>
              <a:gdLst>
                <a:gd name="T0" fmla="*/ 171 w 514"/>
                <a:gd name="T1" fmla="*/ 229 h 642"/>
                <a:gd name="T2" fmla="*/ 201 w 514"/>
                <a:gd name="T3" fmla="*/ 253 h 642"/>
                <a:gd name="T4" fmla="*/ 232 w 514"/>
                <a:gd name="T5" fmla="*/ 243 h 642"/>
                <a:gd name="T6" fmla="*/ 317 w 514"/>
                <a:gd name="T7" fmla="*/ 235 h 642"/>
                <a:gd name="T8" fmla="*/ 384 w 514"/>
                <a:gd name="T9" fmla="*/ 353 h 642"/>
                <a:gd name="T10" fmla="*/ 266 w 514"/>
                <a:gd name="T11" fmla="*/ 505 h 642"/>
                <a:gd name="T12" fmla="*/ 50 w 514"/>
                <a:gd name="T13" fmla="*/ 482 h 642"/>
                <a:gd name="T14" fmla="*/ 30 w 514"/>
                <a:gd name="T15" fmla="*/ 456 h 642"/>
                <a:gd name="T16" fmla="*/ 30 w 514"/>
                <a:gd name="T17" fmla="*/ 530 h 642"/>
                <a:gd name="T18" fmla="*/ 5 w 514"/>
                <a:gd name="T19" fmla="*/ 562 h 642"/>
                <a:gd name="T20" fmla="*/ 138 w 514"/>
                <a:gd name="T21" fmla="*/ 640 h 642"/>
                <a:gd name="T22" fmla="*/ 425 w 514"/>
                <a:gd name="T23" fmla="*/ 506 h 642"/>
                <a:gd name="T24" fmla="*/ 508 w 514"/>
                <a:gd name="T25" fmla="*/ 283 h 642"/>
                <a:gd name="T26" fmla="*/ 358 w 514"/>
                <a:gd name="T27" fmla="*/ 0 h 642"/>
                <a:gd name="T28" fmla="*/ 171 w 514"/>
                <a:gd name="T29" fmla="*/ 229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14" h="642">
                  <a:moveTo>
                    <a:pt x="171" y="229"/>
                  </a:moveTo>
                  <a:cubicBezTo>
                    <a:pt x="171" y="229"/>
                    <a:pt x="196" y="250"/>
                    <a:pt x="201" y="253"/>
                  </a:cubicBezTo>
                  <a:cubicBezTo>
                    <a:pt x="211" y="259"/>
                    <a:pt x="215" y="252"/>
                    <a:pt x="232" y="243"/>
                  </a:cubicBezTo>
                  <a:cubicBezTo>
                    <a:pt x="259" y="228"/>
                    <a:pt x="293" y="224"/>
                    <a:pt x="317" y="235"/>
                  </a:cubicBezTo>
                  <a:cubicBezTo>
                    <a:pt x="348" y="249"/>
                    <a:pt x="384" y="300"/>
                    <a:pt x="384" y="353"/>
                  </a:cubicBezTo>
                  <a:cubicBezTo>
                    <a:pt x="384" y="416"/>
                    <a:pt x="353" y="453"/>
                    <a:pt x="266" y="505"/>
                  </a:cubicBezTo>
                  <a:cubicBezTo>
                    <a:pt x="180" y="557"/>
                    <a:pt x="84" y="597"/>
                    <a:pt x="50" y="482"/>
                  </a:cubicBezTo>
                  <a:cubicBezTo>
                    <a:pt x="30" y="456"/>
                    <a:pt x="30" y="456"/>
                    <a:pt x="30" y="456"/>
                  </a:cubicBezTo>
                  <a:cubicBezTo>
                    <a:pt x="30" y="456"/>
                    <a:pt x="48" y="517"/>
                    <a:pt x="30" y="530"/>
                  </a:cubicBezTo>
                  <a:cubicBezTo>
                    <a:pt x="13" y="542"/>
                    <a:pt x="0" y="543"/>
                    <a:pt x="5" y="562"/>
                  </a:cubicBezTo>
                  <a:cubicBezTo>
                    <a:pt x="9" y="579"/>
                    <a:pt x="40" y="642"/>
                    <a:pt x="138" y="640"/>
                  </a:cubicBezTo>
                  <a:cubicBezTo>
                    <a:pt x="244" y="638"/>
                    <a:pt x="352" y="583"/>
                    <a:pt x="425" y="506"/>
                  </a:cubicBezTo>
                  <a:cubicBezTo>
                    <a:pt x="497" y="431"/>
                    <a:pt x="514" y="352"/>
                    <a:pt x="508" y="283"/>
                  </a:cubicBezTo>
                  <a:cubicBezTo>
                    <a:pt x="501" y="215"/>
                    <a:pt x="432" y="68"/>
                    <a:pt x="358" y="0"/>
                  </a:cubicBezTo>
                  <a:lnTo>
                    <a:pt x="171" y="229"/>
                  </a:lnTo>
                  <a:close/>
                </a:path>
              </a:pathLst>
            </a:custGeom>
            <a:solidFill>
              <a:srgbClr val="5FC3F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7" name="Freeform 105"/>
            <p:cNvSpPr>
              <a:spLocks noEditPoints="1"/>
            </p:cNvSpPr>
            <p:nvPr/>
          </p:nvSpPr>
          <p:spPr bwMode="auto">
            <a:xfrm>
              <a:off x="5754688" y="1014413"/>
              <a:ext cx="1563688" cy="1938337"/>
            </a:xfrm>
            <a:custGeom>
              <a:avLst/>
              <a:gdLst>
                <a:gd name="T0" fmla="*/ 137 w 524"/>
                <a:gd name="T1" fmla="*/ 649 h 649"/>
                <a:gd name="T2" fmla="*/ 5 w 524"/>
                <a:gd name="T3" fmla="*/ 567 h 649"/>
                <a:gd name="T4" fmla="*/ 20 w 524"/>
                <a:gd name="T5" fmla="*/ 538 h 649"/>
                <a:gd name="T6" fmla="*/ 32 w 524"/>
                <a:gd name="T7" fmla="*/ 531 h 649"/>
                <a:gd name="T8" fmla="*/ 30 w 524"/>
                <a:gd name="T9" fmla="*/ 462 h 649"/>
                <a:gd name="T10" fmla="*/ 32 w 524"/>
                <a:gd name="T11" fmla="*/ 457 h 649"/>
                <a:gd name="T12" fmla="*/ 37 w 524"/>
                <a:gd name="T13" fmla="*/ 458 h 649"/>
                <a:gd name="T14" fmla="*/ 57 w 524"/>
                <a:gd name="T15" fmla="*/ 484 h 649"/>
                <a:gd name="T16" fmla="*/ 57 w 524"/>
                <a:gd name="T17" fmla="*/ 485 h 649"/>
                <a:gd name="T18" fmla="*/ 108 w 524"/>
                <a:gd name="T19" fmla="*/ 552 h 649"/>
                <a:gd name="T20" fmla="*/ 268 w 524"/>
                <a:gd name="T21" fmla="*/ 506 h 649"/>
                <a:gd name="T22" fmla="*/ 384 w 524"/>
                <a:gd name="T23" fmla="*/ 357 h 649"/>
                <a:gd name="T24" fmla="*/ 319 w 524"/>
                <a:gd name="T25" fmla="*/ 243 h 649"/>
                <a:gd name="T26" fmla="*/ 237 w 524"/>
                <a:gd name="T27" fmla="*/ 250 h 649"/>
                <a:gd name="T28" fmla="*/ 227 w 524"/>
                <a:gd name="T29" fmla="*/ 256 h 649"/>
                <a:gd name="T30" fmla="*/ 203 w 524"/>
                <a:gd name="T31" fmla="*/ 260 h 649"/>
                <a:gd name="T32" fmla="*/ 173 w 524"/>
                <a:gd name="T33" fmla="*/ 236 h 649"/>
                <a:gd name="T34" fmla="*/ 172 w 524"/>
                <a:gd name="T35" fmla="*/ 230 h 649"/>
                <a:gd name="T36" fmla="*/ 358 w 524"/>
                <a:gd name="T37" fmla="*/ 1 h 649"/>
                <a:gd name="T38" fmla="*/ 361 w 524"/>
                <a:gd name="T39" fmla="*/ 0 h 649"/>
                <a:gd name="T40" fmla="*/ 364 w 524"/>
                <a:gd name="T41" fmla="*/ 1 h 649"/>
                <a:gd name="T42" fmla="*/ 516 w 524"/>
                <a:gd name="T43" fmla="*/ 287 h 649"/>
                <a:gd name="T44" fmla="*/ 432 w 524"/>
                <a:gd name="T45" fmla="*/ 513 h 649"/>
                <a:gd name="T46" fmla="*/ 142 w 524"/>
                <a:gd name="T47" fmla="*/ 648 h 649"/>
                <a:gd name="T48" fmla="*/ 137 w 524"/>
                <a:gd name="T49" fmla="*/ 649 h 649"/>
                <a:gd name="T50" fmla="*/ 43 w 524"/>
                <a:gd name="T51" fmla="*/ 478 h 649"/>
                <a:gd name="T52" fmla="*/ 37 w 524"/>
                <a:gd name="T53" fmla="*/ 537 h 649"/>
                <a:gd name="T54" fmla="*/ 24 w 524"/>
                <a:gd name="T55" fmla="*/ 545 h 649"/>
                <a:gd name="T56" fmla="*/ 13 w 524"/>
                <a:gd name="T57" fmla="*/ 565 h 649"/>
                <a:gd name="T58" fmla="*/ 137 w 524"/>
                <a:gd name="T59" fmla="*/ 641 h 649"/>
                <a:gd name="T60" fmla="*/ 141 w 524"/>
                <a:gd name="T61" fmla="*/ 640 h 649"/>
                <a:gd name="T62" fmla="*/ 426 w 524"/>
                <a:gd name="T63" fmla="*/ 508 h 649"/>
                <a:gd name="T64" fmla="*/ 508 w 524"/>
                <a:gd name="T65" fmla="*/ 288 h 649"/>
                <a:gd name="T66" fmla="*/ 362 w 524"/>
                <a:gd name="T67" fmla="*/ 10 h 649"/>
                <a:gd name="T68" fmla="*/ 181 w 524"/>
                <a:gd name="T69" fmla="*/ 232 h 649"/>
                <a:gd name="T70" fmla="*/ 208 w 524"/>
                <a:gd name="T71" fmla="*/ 253 h 649"/>
                <a:gd name="T72" fmla="*/ 223 w 524"/>
                <a:gd name="T73" fmla="*/ 250 h 649"/>
                <a:gd name="T74" fmla="*/ 234 w 524"/>
                <a:gd name="T75" fmla="*/ 243 h 649"/>
                <a:gd name="T76" fmla="*/ 323 w 524"/>
                <a:gd name="T77" fmla="*/ 235 h 649"/>
                <a:gd name="T78" fmla="*/ 392 w 524"/>
                <a:gd name="T79" fmla="*/ 357 h 649"/>
                <a:gd name="T80" fmla="*/ 272 w 524"/>
                <a:gd name="T81" fmla="*/ 513 h 649"/>
                <a:gd name="T82" fmla="*/ 105 w 524"/>
                <a:gd name="T83" fmla="*/ 559 h 649"/>
                <a:gd name="T84" fmla="*/ 50 w 524"/>
                <a:gd name="T85" fmla="*/ 488 h 649"/>
                <a:gd name="T86" fmla="*/ 43 w 524"/>
                <a:gd name="T87" fmla="*/ 478 h 6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4" h="649">
                  <a:moveTo>
                    <a:pt x="137" y="649"/>
                  </a:moveTo>
                  <a:cubicBezTo>
                    <a:pt x="46" y="649"/>
                    <a:pt x="11" y="590"/>
                    <a:pt x="5" y="567"/>
                  </a:cubicBezTo>
                  <a:cubicBezTo>
                    <a:pt x="0" y="550"/>
                    <a:pt x="9" y="545"/>
                    <a:pt x="20" y="538"/>
                  </a:cubicBezTo>
                  <a:cubicBezTo>
                    <a:pt x="24" y="536"/>
                    <a:pt x="28" y="534"/>
                    <a:pt x="32" y="531"/>
                  </a:cubicBezTo>
                  <a:cubicBezTo>
                    <a:pt x="43" y="523"/>
                    <a:pt x="37" y="484"/>
                    <a:pt x="30" y="462"/>
                  </a:cubicBezTo>
                  <a:cubicBezTo>
                    <a:pt x="30" y="460"/>
                    <a:pt x="31" y="458"/>
                    <a:pt x="32" y="457"/>
                  </a:cubicBezTo>
                  <a:cubicBezTo>
                    <a:pt x="34" y="456"/>
                    <a:pt x="36" y="457"/>
                    <a:pt x="37" y="458"/>
                  </a:cubicBezTo>
                  <a:cubicBezTo>
                    <a:pt x="57" y="484"/>
                    <a:pt x="57" y="484"/>
                    <a:pt x="57" y="484"/>
                  </a:cubicBezTo>
                  <a:cubicBezTo>
                    <a:pt x="57" y="484"/>
                    <a:pt x="57" y="485"/>
                    <a:pt x="57" y="485"/>
                  </a:cubicBezTo>
                  <a:cubicBezTo>
                    <a:pt x="68" y="520"/>
                    <a:pt x="85" y="542"/>
                    <a:pt x="108" y="552"/>
                  </a:cubicBezTo>
                  <a:cubicBezTo>
                    <a:pt x="154" y="569"/>
                    <a:pt x="218" y="536"/>
                    <a:pt x="268" y="506"/>
                  </a:cubicBezTo>
                  <a:cubicBezTo>
                    <a:pt x="356" y="453"/>
                    <a:pt x="384" y="417"/>
                    <a:pt x="384" y="357"/>
                  </a:cubicBezTo>
                  <a:cubicBezTo>
                    <a:pt x="384" y="307"/>
                    <a:pt x="350" y="257"/>
                    <a:pt x="319" y="243"/>
                  </a:cubicBezTo>
                  <a:cubicBezTo>
                    <a:pt x="297" y="233"/>
                    <a:pt x="264" y="236"/>
                    <a:pt x="237" y="250"/>
                  </a:cubicBezTo>
                  <a:cubicBezTo>
                    <a:pt x="233" y="253"/>
                    <a:pt x="230" y="255"/>
                    <a:pt x="227" y="256"/>
                  </a:cubicBezTo>
                  <a:cubicBezTo>
                    <a:pt x="219" y="262"/>
                    <a:pt x="212" y="266"/>
                    <a:pt x="203" y="260"/>
                  </a:cubicBezTo>
                  <a:cubicBezTo>
                    <a:pt x="198" y="257"/>
                    <a:pt x="174" y="237"/>
                    <a:pt x="173" y="236"/>
                  </a:cubicBezTo>
                  <a:cubicBezTo>
                    <a:pt x="171" y="234"/>
                    <a:pt x="171" y="232"/>
                    <a:pt x="172" y="230"/>
                  </a:cubicBezTo>
                  <a:cubicBezTo>
                    <a:pt x="358" y="1"/>
                    <a:pt x="358" y="1"/>
                    <a:pt x="358" y="1"/>
                  </a:cubicBezTo>
                  <a:cubicBezTo>
                    <a:pt x="359" y="0"/>
                    <a:pt x="360" y="0"/>
                    <a:pt x="361" y="0"/>
                  </a:cubicBezTo>
                  <a:cubicBezTo>
                    <a:pt x="362" y="0"/>
                    <a:pt x="363" y="0"/>
                    <a:pt x="364" y="1"/>
                  </a:cubicBezTo>
                  <a:cubicBezTo>
                    <a:pt x="443" y="72"/>
                    <a:pt x="509" y="221"/>
                    <a:pt x="516" y="287"/>
                  </a:cubicBezTo>
                  <a:cubicBezTo>
                    <a:pt x="524" y="370"/>
                    <a:pt x="496" y="446"/>
                    <a:pt x="432" y="513"/>
                  </a:cubicBezTo>
                  <a:cubicBezTo>
                    <a:pt x="354" y="595"/>
                    <a:pt x="243" y="646"/>
                    <a:pt x="142" y="648"/>
                  </a:cubicBezTo>
                  <a:cubicBezTo>
                    <a:pt x="140" y="648"/>
                    <a:pt x="139" y="649"/>
                    <a:pt x="137" y="649"/>
                  </a:cubicBezTo>
                  <a:close/>
                  <a:moveTo>
                    <a:pt x="43" y="478"/>
                  </a:moveTo>
                  <a:cubicBezTo>
                    <a:pt x="46" y="498"/>
                    <a:pt x="49" y="528"/>
                    <a:pt x="37" y="537"/>
                  </a:cubicBezTo>
                  <a:cubicBezTo>
                    <a:pt x="32" y="540"/>
                    <a:pt x="28" y="543"/>
                    <a:pt x="24" y="545"/>
                  </a:cubicBezTo>
                  <a:cubicBezTo>
                    <a:pt x="14" y="551"/>
                    <a:pt x="10" y="554"/>
                    <a:pt x="13" y="565"/>
                  </a:cubicBezTo>
                  <a:cubicBezTo>
                    <a:pt x="13" y="566"/>
                    <a:pt x="35" y="641"/>
                    <a:pt x="137" y="641"/>
                  </a:cubicBezTo>
                  <a:cubicBezTo>
                    <a:pt x="139" y="641"/>
                    <a:pt x="140" y="640"/>
                    <a:pt x="141" y="640"/>
                  </a:cubicBezTo>
                  <a:cubicBezTo>
                    <a:pt x="241" y="638"/>
                    <a:pt x="350" y="588"/>
                    <a:pt x="426" y="508"/>
                  </a:cubicBezTo>
                  <a:cubicBezTo>
                    <a:pt x="488" y="442"/>
                    <a:pt x="515" y="368"/>
                    <a:pt x="508" y="288"/>
                  </a:cubicBezTo>
                  <a:cubicBezTo>
                    <a:pt x="501" y="226"/>
                    <a:pt x="437" y="80"/>
                    <a:pt x="362" y="10"/>
                  </a:cubicBezTo>
                  <a:cubicBezTo>
                    <a:pt x="181" y="232"/>
                    <a:pt x="181" y="232"/>
                    <a:pt x="181" y="232"/>
                  </a:cubicBezTo>
                  <a:cubicBezTo>
                    <a:pt x="189" y="239"/>
                    <a:pt x="204" y="251"/>
                    <a:pt x="208" y="253"/>
                  </a:cubicBezTo>
                  <a:cubicBezTo>
                    <a:pt x="212" y="256"/>
                    <a:pt x="214" y="256"/>
                    <a:pt x="223" y="250"/>
                  </a:cubicBezTo>
                  <a:cubicBezTo>
                    <a:pt x="226" y="248"/>
                    <a:pt x="229" y="246"/>
                    <a:pt x="234" y="243"/>
                  </a:cubicBezTo>
                  <a:cubicBezTo>
                    <a:pt x="262" y="227"/>
                    <a:pt x="298" y="224"/>
                    <a:pt x="323" y="235"/>
                  </a:cubicBezTo>
                  <a:cubicBezTo>
                    <a:pt x="356" y="251"/>
                    <a:pt x="392" y="303"/>
                    <a:pt x="392" y="357"/>
                  </a:cubicBezTo>
                  <a:cubicBezTo>
                    <a:pt x="392" y="420"/>
                    <a:pt x="363" y="458"/>
                    <a:pt x="272" y="513"/>
                  </a:cubicBezTo>
                  <a:cubicBezTo>
                    <a:pt x="220" y="544"/>
                    <a:pt x="154" y="578"/>
                    <a:pt x="105" y="559"/>
                  </a:cubicBezTo>
                  <a:cubicBezTo>
                    <a:pt x="80" y="549"/>
                    <a:pt x="61" y="525"/>
                    <a:pt x="50" y="488"/>
                  </a:cubicBezTo>
                  <a:lnTo>
                    <a:pt x="43" y="47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8" name="Freeform 106"/>
            <p:cNvSpPr/>
            <p:nvPr/>
          </p:nvSpPr>
          <p:spPr bwMode="auto">
            <a:xfrm>
              <a:off x="5975351" y="1046163"/>
              <a:ext cx="1312863" cy="1885950"/>
            </a:xfrm>
            <a:custGeom>
              <a:avLst/>
              <a:gdLst>
                <a:gd name="T0" fmla="*/ 434 w 440"/>
                <a:gd name="T1" fmla="*/ 280 h 631"/>
                <a:gd name="T2" fmla="*/ 288 w 440"/>
                <a:gd name="T3" fmla="*/ 0 h 631"/>
                <a:gd name="T4" fmla="*/ 260 w 440"/>
                <a:gd name="T5" fmla="*/ 33 h 631"/>
                <a:gd name="T6" fmla="*/ 402 w 440"/>
                <a:gd name="T7" fmla="*/ 289 h 631"/>
                <a:gd name="T8" fmla="*/ 320 w 440"/>
                <a:gd name="T9" fmla="*/ 496 h 631"/>
                <a:gd name="T10" fmla="*/ 35 w 440"/>
                <a:gd name="T11" fmla="*/ 621 h 631"/>
                <a:gd name="T12" fmla="*/ 0 w 440"/>
                <a:gd name="T13" fmla="*/ 618 h 631"/>
                <a:gd name="T14" fmla="*/ 67 w 440"/>
                <a:gd name="T15" fmla="*/ 630 h 631"/>
                <a:gd name="T16" fmla="*/ 351 w 440"/>
                <a:gd name="T17" fmla="*/ 498 h 631"/>
                <a:gd name="T18" fmla="*/ 434 w 440"/>
                <a:gd name="T19" fmla="*/ 280 h 6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0" h="631">
                  <a:moveTo>
                    <a:pt x="434" y="280"/>
                  </a:moveTo>
                  <a:cubicBezTo>
                    <a:pt x="427" y="212"/>
                    <a:pt x="362" y="66"/>
                    <a:pt x="288" y="0"/>
                  </a:cubicBezTo>
                  <a:cubicBezTo>
                    <a:pt x="260" y="33"/>
                    <a:pt x="260" y="33"/>
                    <a:pt x="260" y="33"/>
                  </a:cubicBezTo>
                  <a:cubicBezTo>
                    <a:pt x="331" y="98"/>
                    <a:pt x="395" y="228"/>
                    <a:pt x="402" y="289"/>
                  </a:cubicBezTo>
                  <a:cubicBezTo>
                    <a:pt x="408" y="353"/>
                    <a:pt x="391" y="426"/>
                    <a:pt x="320" y="496"/>
                  </a:cubicBezTo>
                  <a:cubicBezTo>
                    <a:pt x="247" y="567"/>
                    <a:pt x="140" y="619"/>
                    <a:pt x="35" y="621"/>
                  </a:cubicBezTo>
                  <a:cubicBezTo>
                    <a:pt x="21" y="621"/>
                    <a:pt x="11" y="619"/>
                    <a:pt x="0" y="618"/>
                  </a:cubicBezTo>
                  <a:cubicBezTo>
                    <a:pt x="18" y="625"/>
                    <a:pt x="39" y="631"/>
                    <a:pt x="67" y="630"/>
                  </a:cubicBezTo>
                  <a:cubicBezTo>
                    <a:pt x="175" y="626"/>
                    <a:pt x="279" y="573"/>
                    <a:pt x="351" y="498"/>
                  </a:cubicBezTo>
                  <a:cubicBezTo>
                    <a:pt x="422" y="424"/>
                    <a:pt x="440" y="347"/>
                    <a:pt x="434" y="280"/>
                  </a:cubicBezTo>
                  <a:close/>
                </a:path>
              </a:pathLst>
            </a:custGeom>
            <a:solidFill>
              <a:srgbClr val="5AB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9" name="Freeform 107"/>
            <p:cNvSpPr/>
            <p:nvPr/>
          </p:nvSpPr>
          <p:spPr bwMode="auto">
            <a:xfrm>
              <a:off x="6291263" y="1038225"/>
              <a:ext cx="665163" cy="752475"/>
            </a:xfrm>
            <a:custGeom>
              <a:avLst/>
              <a:gdLst>
                <a:gd name="T0" fmla="*/ 180 w 223"/>
                <a:gd name="T1" fmla="*/ 0 h 252"/>
                <a:gd name="T2" fmla="*/ 0 w 223"/>
                <a:gd name="T3" fmla="*/ 220 h 252"/>
                <a:gd name="T4" fmla="*/ 27 w 223"/>
                <a:gd name="T5" fmla="*/ 244 h 252"/>
                <a:gd name="T6" fmla="*/ 57 w 223"/>
                <a:gd name="T7" fmla="*/ 233 h 252"/>
                <a:gd name="T8" fmla="*/ 88 w 223"/>
                <a:gd name="T9" fmla="*/ 223 h 252"/>
                <a:gd name="T10" fmla="*/ 95 w 223"/>
                <a:gd name="T11" fmla="*/ 214 h 252"/>
                <a:gd name="T12" fmla="*/ 223 w 223"/>
                <a:gd name="T13" fmla="*/ 49 h 252"/>
                <a:gd name="T14" fmla="*/ 180 w 223"/>
                <a:gd name="T15" fmla="*/ 0 h 2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3" h="252">
                  <a:moveTo>
                    <a:pt x="180" y="0"/>
                  </a:moveTo>
                  <a:cubicBezTo>
                    <a:pt x="0" y="220"/>
                    <a:pt x="0" y="220"/>
                    <a:pt x="0" y="220"/>
                  </a:cubicBezTo>
                  <a:cubicBezTo>
                    <a:pt x="0" y="220"/>
                    <a:pt x="23" y="240"/>
                    <a:pt x="27" y="244"/>
                  </a:cubicBezTo>
                  <a:cubicBezTo>
                    <a:pt x="33" y="252"/>
                    <a:pt x="41" y="242"/>
                    <a:pt x="57" y="233"/>
                  </a:cubicBezTo>
                  <a:cubicBezTo>
                    <a:pt x="67" y="228"/>
                    <a:pt x="78" y="225"/>
                    <a:pt x="88" y="223"/>
                  </a:cubicBezTo>
                  <a:cubicBezTo>
                    <a:pt x="95" y="214"/>
                    <a:pt x="95" y="214"/>
                    <a:pt x="95" y="214"/>
                  </a:cubicBezTo>
                  <a:cubicBezTo>
                    <a:pt x="223" y="49"/>
                    <a:pt x="223" y="49"/>
                    <a:pt x="223" y="49"/>
                  </a:cubicBezTo>
                  <a:cubicBezTo>
                    <a:pt x="209" y="30"/>
                    <a:pt x="195" y="13"/>
                    <a:pt x="180" y="0"/>
                  </a:cubicBezTo>
                  <a:close/>
                </a:path>
              </a:pathLst>
            </a:custGeom>
            <a:solidFill>
              <a:srgbClr val="58AFD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0" name="Oval 108"/>
            <p:cNvSpPr>
              <a:spLocks noChangeArrowheads="1"/>
            </p:cNvSpPr>
            <p:nvPr/>
          </p:nvSpPr>
          <p:spPr bwMode="auto">
            <a:xfrm>
              <a:off x="6440488" y="1255713"/>
              <a:ext cx="382588" cy="379412"/>
            </a:xfrm>
            <a:prstGeom prst="ellipse">
              <a:avLst/>
            </a:prstGeom>
            <a:solidFill>
              <a:srgbClr val="50A4D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1" name="Freeform 109"/>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2" name="Freeform 110"/>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3" name="Freeform 111"/>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4" name="Freeform 112"/>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5" name="Freeform 113"/>
            <p:cNvSpPr/>
            <p:nvPr/>
          </p:nvSpPr>
          <p:spPr bwMode="auto">
            <a:xfrm>
              <a:off x="6799263" y="612775"/>
              <a:ext cx="282575" cy="323850"/>
            </a:xfrm>
            <a:custGeom>
              <a:avLst/>
              <a:gdLst>
                <a:gd name="T0" fmla="*/ 178 w 178"/>
                <a:gd name="T1" fmla="*/ 44 h 204"/>
                <a:gd name="T2" fmla="*/ 122 w 178"/>
                <a:gd name="T3" fmla="*/ 0 h 204"/>
                <a:gd name="T4" fmla="*/ 0 w 178"/>
                <a:gd name="T5" fmla="*/ 160 h 204"/>
                <a:gd name="T6" fmla="*/ 54 w 178"/>
                <a:gd name="T7" fmla="*/ 204 h 204"/>
                <a:gd name="T8" fmla="*/ 178 w 178"/>
                <a:gd name="T9" fmla="*/ 44 h 204"/>
              </a:gdLst>
              <a:ahLst/>
              <a:cxnLst>
                <a:cxn ang="0">
                  <a:pos x="T0" y="T1"/>
                </a:cxn>
                <a:cxn ang="0">
                  <a:pos x="T2" y="T3"/>
                </a:cxn>
                <a:cxn ang="0">
                  <a:pos x="T4" y="T5"/>
                </a:cxn>
                <a:cxn ang="0">
                  <a:pos x="T6" y="T7"/>
                </a:cxn>
                <a:cxn ang="0">
                  <a:pos x="T8" y="T9"/>
                </a:cxn>
              </a:cxnLst>
              <a:rect l="0" t="0" r="r" b="b"/>
              <a:pathLst>
                <a:path w="178" h="204">
                  <a:moveTo>
                    <a:pt x="178" y="44"/>
                  </a:moveTo>
                  <a:lnTo>
                    <a:pt x="122" y="0"/>
                  </a:lnTo>
                  <a:lnTo>
                    <a:pt x="0" y="160"/>
                  </a:lnTo>
                  <a:lnTo>
                    <a:pt x="54" y="204"/>
                  </a:lnTo>
                  <a:lnTo>
                    <a:pt x="178" y="44"/>
                  </a:lnTo>
                  <a:close/>
                </a:path>
              </a:pathLst>
            </a:custGeom>
            <a:solidFill>
              <a:srgbClr val="DCD7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6" name="Freeform 114"/>
            <p:cNvSpPr/>
            <p:nvPr/>
          </p:nvSpPr>
          <p:spPr bwMode="auto">
            <a:xfrm>
              <a:off x="5921376" y="690563"/>
              <a:ext cx="1023938" cy="1111250"/>
            </a:xfrm>
            <a:custGeom>
              <a:avLst/>
              <a:gdLst>
                <a:gd name="T0" fmla="*/ 330 w 343"/>
                <a:gd name="T1" fmla="*/ 87 h 372"/>
                <a:gd name="T2" fmla="*/ 229 w 343"/>
                <a:gd name="T3" fmla="*/ 8 h 372"/>
                <a:gd name="T4" fmla="*/ 197 w 343"/>
                <a:gd name="T5" fmla="*/ 11 h 372"/>
                <a:gd name="T6" fmla="*/ 50 w 343"/>
                <a:gd name="T7" fmla="*/ 200 h 372"/>
                <a:gd name="T8" fmla="*/ 14 w 343"/>
                <a:gd name="T9" fmla="*/ 247 h 372"/>
                <a:gd name="T10" fmla="*/ 0 w 343"/>
                <a:gd name="T11" fmla="*/ 264 h 372"/>
                <a:gd name="T12" fmla="*/ 19 w 343"/>
                <a:gd name="T13" fmla="*/ 279 h 372"/>
                <a:gd name="T14" fmla="*/ 120 w 343"/>
                <a:gd name="T15" fmla="*/ 357 h 372"/>
                <a:gd name="T16" fmla="*/ 139 w 343"/>
                <a:gd name="T17" fmla="*/ 372 h 372"/>
                <a:gd name="T18" fmla="*/ 152 w 343"/>
                <a:gd name="T19" fmla="*/ 355 h 372"/>
                <a:gd name="T20" fmla="*/ 189 w 343"/>
                <a:gd name="T21" fmla="*/ 307 h 372"/>
                <a:gd name="T22" fmla="*/ 336 w 343"/>
                <a:gd name="T23" fmla="*/ 118 h 372"/>
                <a:gd name="T24" fmla="*/ 330 w 343"/>
                <a:gd name="T25" fmla="*/ 87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3" h="372">
                  <a:moveTo>
                    <a:pt x="330" y="87"/>
                  </a:moveTo>
                  <a:cubicBezTo>
                    <a:pt x="229" y="8"/>
                    <a:pt x="229" y="8"/>
                    <a:pt x="229" y="8"/>
                  </a:cubicBezTo>
                  <a:cubicBezTo>
                    <a:pt x="219" y="0"/>
                    <a:pt x="204" y="1"/>
                    <a:pt x="197" y="11"/>
                  </a:cubicBezTo>
                  <a:cubicBezTo>
                    <a:pt x="50" y="200"/>
                    <a:pt x="50" y="200"/>
                    <a:pt x="50" y="200"/>
                  </a:cubicBezTo>
                  <a:cubicBezTo>
                    <a:pt x="14" y="247"/>
                    <a:pt x="14" y="247"/>
                    <a:pt x="14" y="247"/>
                  </a:cubicBezTo>
                  <a:cubicBezTo>
                    <a:pt x="0" y="264"/>
                    <a:pt x="0" y="264"/>
                    <a:pt x="0" y="264"/>
                  </a:cubicBezTo>
                  <a:cubicBezTo>
                    <a:pt x="19" y="279"/>
                    <a:pt x="19" y="279"/>
                    <a:pt x="19" y="279"/>
                  </a:cubicBezTo>
                  <a:cubicBezTo>
                    <a:pt x="120" y="357"/>
                    <a:pt x="120" y="357"/>
                    <a:pt x="120" y="357"/>
                  </a:cubicBezTo>
                  <a:cubicBezTo>
                    <a:pt x="139" y="372"/>
                    <a:pt x="139" y="372"/>
                    <a:pt x="139" y="372"/>
                  </a:cubicBezTo>
                  <a:cubicBezTo>
                    <a:pt x="152" y="355"/>
                    <a:pt x="152" y="355"/>
                    <a:pt x="152" y="355"/>
                  </a:cubicBezTo>
                  <a:cubicBezTo>
                    <a:pt x="189" y="307"/>
                    <a:pt x="189" y="307"/>
                    <a:pt x="189" y="307"/>
                  </a:cubicBezTo>
                  <a:cubicBezTo>
                    <a:pt x="336" y="118"/>
                    <a:pt x="336" y="118"/>
                    <a:pt x="336" y="118"/>
                  </a:cubicBezTo>
                  <a:cubicBezTo>
                    <a:pt x="343" y="109"/>
                    <a:pt x="341" y="95"/>
                    <a:pt x="330" y="87"/>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7" name="Freeform 115"/>
            <p:cNvSpPr>
              <a:spLocks noEditPoints="1"/>
            </p:cNvSpPr>
            <p:nvPr/>
          </p:nvSpPr>
          <p:spPr bwMode="auto">
            <a:xfrm>
              <a:off x="5908676" y="684213"/>
              <a:ext cx="1042988" cy="1130300"/>
            </a:xfrm>
            <a:custGeom>
              <a:avLst/>
              <a:gdLst>
                <a:gd name="T0" fmla="*/ 143 w 349"/>
                <a:gd name="T1" fmla="*/ 378 h 378"/>
                <a:gd name="T2" fmla="*/ 141 w 349"/>
                <a:gd name="T3" fmla="*/ 377 h 378"/>
                <a:gd name="T4" fmla="*/ 2 w 349"/>
                <a:gd name="T5" fmla="*/ 269 h 378"/>
                <a:gd name="T6" fmla="*/ 1 w 349"/>
                <a:gd name="T7" fmla="*/ 264 h 378"/>
                <a:gd name="T8" fmla="*/ 198 w 349"/>
                <a:gd name="T9" fmla="*/ 10 h 378"/>
                <a:gd name="T10" fmla="*/ 215 w 349"/>
                <a:gd name="T11" fmla="*/ 1 h 378"/>
                <a:gd name="T12" fmla="*/ 235 w 349"/>
                <a:gd name="T13" fmla="*/ 7 h 378"/>
                <a:gd name="T14" fmla="*/ 337 w 349"/>
                <a:gd name="T15" fmla="*/ 85 h 378"/>
                <a:gd name="T16" fmla="*/ 348 w 349"/>
                <a:gd name="T17" fmla="*/ 103 h 378"/>
                <a:gd name="T18" fmla="*/ 343 w 349"/>
                <a:gd name="T19" fmla="*/ 123 h 378"/>
                <a:gd name="T20" fmla="*/ 146 w 349"/>
                <a:gd name="T21" fmla="*/ 376 h 378"/>
                <a:gd name="T22" fmla="*/ 143 w 349"/>
                <a:gd name="T23" fmla="*/ 378 h 378"/>
                <a:gd name="T24" fmla="*/ 143 w 349"/>
                <a:gd name="T25" fmla="*/ 378 h 378"/>
                <a:gd name="T26" fmla="*/ 10 w 349"/>
                <a:gd name="T27" fmla="*/ 266 h 378"/>
                <a:gd name="T28" fmla="*/ 142 w 349"/>
                <a:gd name="T29" fmla="*/ 368 h 378"/>
                <a:gd name="T30" fmla="*/ 336 w 349"/>
                <a:gd name="T31" fmla="*/ 118 h 378"/>
                <a:gd name="T32" fmla="*/ 340 w 349"/>
                <a:gd name="T33" fmla="*/ 105 h 378"/>
                <a:gd name="T34" fmla="*/ 332 w 349"/>
                <a:gd name="T35" fmla="*/ 92 h 378"/>
                <a:gd name="T36" fmla="*/ 332 w 349"/>
                <a:gd name="T37" fmla="*/ 92 h 378"/>
                <a:gd name="T38" fmla="*/ 231 w 349"/>
                <a:gd name="T39" fmla="*/ 13 h 378"/>
                <a:gd name="T40" fmla="*/ 216 w 349"/>
                <a:gd name="T41" fmla="*/ 9 h 378"/>
                <a:gd name="T42" fmla="*/ 204 w 349"/>
                <a:gd name="T43" fmla="*/ 15 h 378"/>
                <a:gd name="T44" fmla="*/ 10 w 349"/>
                <a:gd name="T45" fmla="*/ 266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49" h="378">
                  <a:moveTo>
                    <a:pt x="143" y="378"/>
                  </a:moveTo>
                  <a:cubicBezTo>
                    <a:pt x="142" y="378"/>
                    <a:pt x="141" y="378"/>
                    <a:pt x="141" y="377"/>
                  </a:cubicBezTo>
                  <a:cubicBezTo>
                    <a:pt x="2" y="269"/>
                    <a:pt x="2" y="269"/>
                    <a:pt x="2" y="269"/>
                  </a:cubicBezTo>
                  <a:cubicBezTo>
                    <a:pt x="0" y="268"/>
                    <a:pt x="0" y="266"/>
                    <a:pt x="1" y="264"/>
                  </a:cubicBezTo>
                  <a:cubicBezTo>
                    <a:pt x="198" y="10"/>
                    <a:pt x="198" y="10"/>
                    <a:pt x="198" y="10"/>
                  </a:cubicBezTo>
                  <a:cubicBezTo>
                    <a:pt x="202" y="5"/>
                    <a:pt x="208" y="1"/>
                    <a:pt x="215" y="1"/>
                  </a:cubicBezTo>
                  <a:cubicBezTo>
                    <a:pt x="223" y="0"/>
                    <a:pt x="230" y="2"/>
                    <a:pt x="235" y="7"/>
                  </a:cubicBezTo>
                  <a:cubicBezTo>
                    <a:pt x="337" y="85"/>
                    <a:pt x="337" y="85"/>
                    <a:pt x="337" y="85"/>
                  </a:cubicBezTo>
                  <a:cubicBezTo>
                    <a:pt x="343" y="90"/>
                    <a:pt x="347" y="96"/>
                    <a:pt x="348" y="103"/>
                  </a:cubicBezTo>
                  <a:cubicBezTo>
                    <a:pt x="349" y="110"/>
                    <a:pt x="347" y="117"/>
                    <a:pt x="343" y="123"/>
                  </a:cubicBezTo>
                  <a:cubicBezTo>
                    <a:pt x="146" y="376"/>
                    <a:pt x="146" y="376"/>
                    <a:pt x="146" y="376"/>
                  </a:cubicBezTo>
                  <a:cubicBezTo>
                    <a:pt x="145" y="377"/>
                    <a:pt x="145" y="378"/>
                    <a:pt x="143" y="378"/>
                  </a:cubicBezTo>
                  <a:cubicBezTo>
                    <a:pt x="143" y="378"/>
                    <a:pt x="143" y="378"/>
                    <a:pt x="143" y="378"/>
                  </a:cubicBezTo>
                  <a:close/>
                  <a:moveTo>
                    <a:pt x="10" y="266"/>
                  </a:moveTo>
                  <a:cubicBezTo>
                    <a:pt x="142" y="368"/>
                    <a:pt x="142" y="368"/>
                    <a:pt x="142" y="368"/>
                  </a:cubicBezTo>
                  <a:cubicBezTo>
                    <a:pt x="336" y="118"/>
                    <a:pt x="336" y="118"/>
                    <a:pt x="336" y="118"/>
                  </a:cubicBezTo>
                  <a:cubicBezTo>
                    <a:pt x="339" y="114"/>
                    <a:pt x="341" y="109"/>
                    <a:pt x="340" y="105"/>
                  </a:cubicBezTo>
                  <a:cubicBezTo>
                    <a:pt x="339" y="100"/>
                    <a:pt x="336" y="95"/>
                    <a:pt x="332" y="92"/>
                  </a:cubicBezTo>
                  <a:cubicBezTo>
                    <a:pt x="332" y="92"/>
                    <a:pt x="332" y="92"/>
                    <a:pt x="332" y="92"/>
                  </a:cubicBezTo>
                  <a:cubicBezTo>
                    <a:pt x="231" y="13"/>
                    <a:pt x="231" y="13"/>
                    <a:pt x="231" y="13"/>
                  </a:cubicBezTo>
                  <a:cubicBezTo>
                    <a:pt x="226" y="10"/>
                    <a:pt x="221" y="8"/>
                    <a:pt x="216" y="9"/>
                  </a:cubicBezTo>
                  <a:cubicBezTo>
                    <a:pt x="211" y="9"/>
                    <a:pt x="207" y="11"/>
                    <a:pt x="204" y="15"/>
                  </a:cubicBezTo>
                  <a:lnTo>
                    <a:pt x="10" y="266"/>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8" name="Freeform 116"/>
            <p:cNvSpPr/>
            <p:nvPr/>
          </p:nvSpPr>
          <p:spPr bwMode="auto">
            <a:xfrm>
              <a:off x="6135688" y="839788"/>
              <a:ext cx="796925" cy="944562"/>
            </a:xfrm>
            <a:custGeom>
              <a:avLst/>
              <a:gdLst>
                <a:gd name="T0" fmla="*/ 258 w 267"/>
                <a:gd name="T1" fmla="*/ 69 h 316"/>
                <a:gd name="T2" fmla="*/ 253 w 267"/>
                <a:gd name="T3" fmla="*/ 38 h 316"/>
                <a:gd name="T4" fmla="*/ 205 w 267"/>
                <a:gd name="T5" fmla="*/ 0 h 316"/>
                <a:gd name="T6" fmla="*/ 0 w 267"/>
                <a:gd name="T7" fmla="*/ 265 h 316"/>
                <a:gd name="T8" fmla="*/ 48 w 267"/>
                <a:gd name="T9" fmla="*/ 302 h 316"/>
                <a:gd name="T10" fmla="*/ 66 w 267"/>
                <a:gd name="T11" fmla="*/ 316 h 316"/>
                <a:gd name="T12" fmla="*/ 80 w 267"/>
                <a:gd name="T13" fmla="*/ 299 h 316"/>
                <a:gd name="T14" fmla="*/ 115 w 267"/>
                <a:gd name="T15" fmla="*/ 253 h 316"/>
                <a:gd name="T16" fmla="*/ 258 w 267"/>
                <a:gd name="T17" fmla="*/ 69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7" h="316">
                  <a:moveTo>
                    <a:pt x="258" y="69"/>
                  </a:moveTo>
                  <a:cubicBezTo>
                    <a:pt x="266" y="60"/>
                    <a:pt x="267" y="47"/>
                    <a:pt x="253" y="38"/>
                  </a:cubicBezTo>
                  <a:cubicBezTo>
                    <a:pt x="205" y="0"/>
                    <a:pt x="205" y="0"/>
                    <a:pt x="205" y="0"/>
                  </a:cubicBezTo>
                  <a:cubicBezTo>
                    <a:pt x="0" y="265"/>
                    <a:pt x="0" y="265"/>
                    <a:pt x="0" y="265"/>
                  </a:cubicBezTo>
                  <a:cubicBezTo>
                    <a:pt x="48" y="302"/>
                    <a:pt x="48" y="302"/>
                    <a:pt x="48" y="302"/>
                  </a:cubicBezTo>
                  <a:cubicBezTo>
                    <a:pt x="66" y="316"/>
                    <a:pt x="66" y="316"/>
                    <a:pt x="66" y="316"/>
                  </a:cubicBezTo>
                  <a:cubicBezTo>
                    <a:pt x="80" y="299"/>
                    <a:pt x="80" y="299"/>
                    <a:pt x="80" y="299"/>
                  </a:cubicBezTo>
                  <a:cubicBezTo>
                    <a:pt x="115" y="253"/>
                    <a:pt x="115" y="253"/>
                    <a:pt x="115" y="253"/>
                  </a:cubicBezTo>
                  <a:lnTo>
                    <a:pt x="258" y="69"/>
                  </a:lnTo>
                  <a:close/>
                </a:path>
              </a:pathLst>
            </a:custGeom>
            <a:solidFill>
              <a:srgbClr val="F583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9" name="Freeform 117"/>
            <p:cNvSpPr/>
            <p:nvPr/>
          </p:nvSpPr>
          <p:spPr bwMode="auto">
            <a:xfrm>
              <a:off x="5932488" y="1431925"/>
              <a:ext cx="436563" cy="358775"/>
            </a:xfrm>
            <a:custGeom>
              <a:avLst/>
              <a:gdLst>
                <a:gd name="T0" fmla="*/ 275 w 275"/>
                <a:gd name="T1" fmla="*/ 194 h 226"/>
                <a:gd name="T2" fmla="*/ 27 w 275"/>
                <a:gd name="T3" fmla="*/ 0 h 226"/>
                <a:gd name="T4" fmla="*/ 0 w 275"/>
                <a:gd name="T5" fmla="*/ 32 h 226"/>
                <a:gd name="T6" fmla="*/ 251 w 275"/>
                <a:gd name="T7" fmla="*/ 226 h 226"/>
                <a:gd name="T8" fmla="*/ 275 w 275"/>
                <a:gd name="T9" fmla="*/ 194 h 226"/>
              </a:gdLst>
              <a:ahLst/>
              <a:cxnLst>
                <a:cxn ang="0">
                  <a:pos x="T0" y="T1"/>
                </a:cxn>
                <a:cxn ang="0">
                  <a:pos x="T2" y="T3"/>
                </a:cxn>
                <a:cxn ang="0">
                  <a:pos x="T4" y="T5"/>
                </a:cxn>
                <a:cxn ang="0">
                  <a:pos x="T6" y="T7"/>
                </a:cxn>
                <a:cxn ang="0">
                  <a:pos x="T8" y="T9"/>
                </a:cxn>
              </a:cxnLst>
              <a:rect l="0" t="0" r="r" b="b"/>
              <a:pathLst>
                <a:path w="275" h="226">
                  <a:moveTo>
                    <a:pt x="275" y="194"/>
                  </a:moveTo>
                  <a:lnTo>
                    <a:pt x="27" y="0"/>
                  </a:lnTo>
                  <a:lnTo>
                    <a:pt x="0" y="32"/>
                  </a:lnTo>
                  <a:lnTo>
                    <a:pt x="251" y="226"/>
                  </a:lnTo>
                  <a:lnTo>
                    <a:pt x="275" y="194"/>
                  </a:lnTo>
                  <a:close/>
                </a:path>
              </a:pathLst>
            </a:custGeom>
            <a:solidFill>
              <a:srgbClr val="EB7A7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0" name="Freeform 118"/>
            <p:cNvSpPr/>
            <p:nvPr/>
          </p:nvSpPr>
          <p:spPr bwMode="auto">
            <a:xfrm>
              <a:off x="6772276" y="398463"/>
              <a:ext cx="393700" cy="319087"/>
            </a:xfrm>
            <a:custGeom>
              <a:avLst/>
              <a:gdLst>
                <a:gd name="T0" fmla="*/ 127 w 132"/>
                <a:gd name="T1" fmla="*/ 90 h 107"/>
                <a:gd name="T2" fmla="*/ 16 w 132"/>
                <a:gd name="T3" fmla="*/ 3 h 107"/>
                <a:gd name="T4" fmla="*/ 3 w 132"/>
                <a:gd name="T5" fmla="*/ 5 h 107"/>
                <a:gd name="T6" fmla="*/ 3 w 132"/>
                <a:gd name="T7" fmla="*/ 5 h 107"/>
                <a:gd name="T8" fmla="*/ 4 w 132"/>
                <a:gd name="T9" fmla="*/ 18 h 107"/>
                <a:gd name="T10" fmla="*/ 116 w 132"/>
                <a:gd name="T11" fmla="*/ 104 h 107"/>
                <a:gd name="T12" fmla="*/ 128 w 132"/>
                <a:gd name="T13" fmla="*/ 102 h 107"/>
                <a:gd name="T14" fmla="*/ 128 w 132"/>
                <a:gd name="T15" fmla="*/ 102 h 107"/>
                <a:gd name="T16" fmla="*/ 127 w 132"/>
                <a:gd name="T17" fmla="*/ 9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90"/>
                  </a:moveTo>
                  <a:cubicBezTo>
                    <a:pt x="16" y="3"/>
                    <a:pt x="16" y="3"/>
                    <a:pt x="16" y="3"/>
                  </a:cubicBezTo>
                  <a:cubicBezTo>
                    <a:pt x="12" y="0"/>
                    <a:pt x="6" y="1"/>
                    <a:pt x="3" y="5"/>
                  </a:cubicBezTo>
                  <a:cubicBezTo>
                    <a:pt x="3" y="5"/>
                    <a:pt x="3" y="5"/>
                    <a:pt x="3" y="5"/>
                  </a:cubicBezTo>
                  <a:cubicBezTo>
                    <a:pt x="0" y="9"/>
                    <a:pt x="0" y="15"/>
                    <a:pt x="4" y="18"/>
                  </a:cubicBezTo>
                  <a:cubicBezTo>
                    <a:pt x="116" y="104"/>
                    <a:pt x="116" y="104"/>
                    <a:pt x="116" y="104"/>
                  </a:cubicBezTo>
                  <a:cubicBezTo>
                    <a:pt x="120" y="107"/>
                    <a:pt x="125" y="106"/>
                    <a:pt x="128" y="102"/>
                  </a:cubicBezTo>
                  <a:cubicBezTo>
                    <a:pt x="128" y="102"/>
                    <a:pt x="128" y="102"/>
                    <a:pt x="128" y="102"/>
                  </a:cubicBezTo>
                  <a:cubicBezTo>
                    <a:pt x="132" y="98"/>
                    <a:pt x="131" y="93"/>
                    <a:pt x="127" y="90"/>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1" name="Freeform 119"/>
            <p:cNvSpPr>
              <a:spLocks noEditPoints="1"/>
            </p:cNvSpPr>
            <p:nvPr/>
          </p:nvSpPr>
          <p:spPr bwMode="auto">
            <a:xfrm>
              <a:off x="6762751" y="385763"/>
              <a:ext cx="415925" cy="341312"/>
            </a:xfrm>
            <a:custGeom>
              <a:avLst/>
              <a:gdLst>
                <a:gd name="T0" fmla="*/ 124 w 139"/>
                <a:gd name="T1" fmla="*/ 114 h 114"/>
                <a:gd name="T2" fmla="*/ 116 w 139"/>
                <a:gd name="T3" fmla="*/ 111 h 114"/>
                <a:gd name="T4" fmla="*/ 5 w 139"/>
                <a:gd name="T5" fmla="*/ 25 h 114"/>
                <a:gd name="T6" fmla="*/ 0 w 139"/>
                <a:gd name="T7" fmla="*/ 16 h 114"/>
                <a:gd name="T8" fmla="*/ 3 w 139"/>
                <a:gd name="T9" fmla="*/ 7 h 114"/>
                <a:gd name="T10" fmla="*/ 21 w 139"/>
                <a:gd name="T11" fmla="*/ 4 h 114"/>
                <a:gd name="T12" fmla="*/ 132 w 139"/>
                <a:gd name="T13" fmla="*/ 90 h 114"/>
                <a:gd name="T14" fmla="*/ 132 w 139"/>
                <a:gd name="T15" fmla="*/ 90 h 114"/>
                <a:gd name="T16" fmla="*/ 135 w 139"/>
                <a:gd name="T17" fmla="*/ 109 h 114"/>
                <a:gd name="T18" fmla="*/ 124 w 139"/>
                <a:gd name="T19" fmla="*/ 114 h 114"/>
                <a:gd name="T20" fmla="*/ 13 w 139"/>
                <a:gd name="T21" fmla="*/ 9 h 114"/>
                <a:gd name="T22" fmla="*/ 9 w 139"/>
                <a:gd name="T23" fmla="*/ 11 h 114"/>
                <a:gd name="T24" fmla="*/ 8 w 139"/>
                <a:gd name="T25" fmla="*/ 15 h 114"/>
                <a:gd name="T26" fmla="*/ 10 w 139"/>
                <a:gd name="T27" fmla="*/ 19 h 114"/>
                <a:gd name="T28" fmla="*/ 121 w 139"/>
                <a:gd name="T29" fmla="*/ 105 h 114"/>
                <a:gd name="T30" fmla="*/ 128 w 139"/>
                <a:gd name="T31" fmla="*/ 104 h 114"/>
                <a:gd name="T32" fmla="*/ 129 w 139"/>
                <a:gd name="T33" fmla="*/ 100 h 114"/>
                <a:gd name="T34" fmla="*/ 127 w 139"/>
                <a:gd name="T35" fmla="*/ 97 h 114"/>
                <a:gd name="T36" fmla="*/ 16 w 139"/>
                <a:gd name="T37" fmla="*/ 11 h 114"/>
                <a:gd name="T38" fmla="*/ 13 w 139"/>
                <a:gd name="T39" fmla="*/ 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9" h="114">
                  <a:moveTo>
                    <a:pt x="124" y="114"/>
                  </a:moveTo>
                  <a:cubicBezTo>
                    <a:pt x="121" y="114"/>
                    <a:pt x="119" y="113"/>
                    <a:pt x="116" y="111"/>
                  </a:cubicBezTo>
                  <a:cubicBezTo>
                    <a:pt x="5" y="25"/>
                    <a:pt x="5" y="25"/>
                    <a:pt x="5" y="25"/>
                  </a:cubicBezTo>
                  <a:cubicBezTo>
                    <a:pt x="2" y="23"/>
                    <a:pt x="0" y="20"/>
                    <a:pt x="0" y="16"/>
                  </a:cubicBezTo>
                  <a:cubicBezTo>
                    <a:pt x="0" y="13"/>
                    <a:pt x="0" y="9"/>
                    <a:pt x="3" y="7"/>
                  </a:cubicBezTo>
                  <a:cubicBezTo>
                    <a:pt x="7" y="1"/>
                    <a:pt x="15" y="0"/>
                    <a:pt x="21" y="4"/>
                  </a:cubicBezTo>
                  <a:cubicBezTo>
                    <a:pt x="132" y="90"/>
                    <a:pt x="132" y="90"/>
                    <a:pt x="132" y="90"/>
                  </a:cubicBezTo>
                  <a:cubicBezTo>
                    <a:pt x="132" y="90"/>
                    <a:pt x="132" y="90"/>
                    <a:pt x="132" y="90"/>
                  </a:cubicBezTo>
                  <a:cubicBezTo>
                    <a:pt x="138" y="95"/>
                    <a:pt x="139" y="103"/>
                    <a:pt x="135" y="109"/>
                  </a:cubicBezTo>
                  <a:cubicBezTo>
                    <a:pt x="132" y="112"/>
                    <a:pt x="128" y="114"/>
                    <a:pt x="124" y="114"/>
                  </a:cubicBezTo>
                  <a:close/>
                  <a:moveTo>
                    <a:pt x="13" y="9"/>
                  </a:moveTo>
                  <a:cubicBezTo>
                    <a:pt x="12" y="9"/>
                    <a:pt x="10" y="10"/>
                    <a:pt x="9" y="11"/>
                  </a:cubicBezTo>
                  <a:cubicBezTo>
                    <a:pt x="8" y="13"/>
                    <a:pt x="8" y="14"/>
                    <a:pt x="8" y="15"/>
                  </a:cubicBezTo>
                  <a:cubicBezTo>
                    <a:pt x="8" y="17"/>
                    <a:pt x="9" y="18"/>
                    <a:pt x="10" y="19"/>
                  </a:cubicBezTo>
                  <a:cubicBezTo>
                    <a:pt x="121" y="105"/>
                    <a:pt x="121" y="105"/>
                    <a:pt x="121" y="105"/>
                  </a:cubicBezTo>
                  <a:cubicBezTo>
                    <a:pt x="123" y="107"/>
                    <a:pt x="127" y="106"/>
                    <a:pt x="128" y="104"/>
                  </a:cubicBezTo>
                  <a:cubicBezTo>
                    <a:pt x="129" y="103"/>
                    <a:pt x="130" y="102"/>
                    <a:pt x="129" y="100"/>
                  </a:cubicBezTo>
                  <a:cubicBezTo>
                    <a:pt x="129" y="99"/>
                    <a:pt x="129" y="98"/>
                    <a:pt x="127" y="97"/>
                  </a:cubicBezTo>
                  <a:cubicBezTo>
                    <a:pt x="16" y="11"/>
                    <a:pt x="16" y="11"/>
                    <a:pt x="16" y="11"/>
                  </a:cubicBezTo>
                  <a:cubicBezTo>
                    <a:pt x="15" y="10"/>
                    <a:pt x="14" y="9"/>
                    <a:pt x="13"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2" name="Freeform 120"/>
            <p:cNvSpPr/>
            <p:nvPr/>
          </p:nvSpPr>
          <p:spPr bwMode="auto">
            <a:xfrm>
              <a:off x="6270626" y="960438"/>
              <a:ext cx="193675" cy="238125"/>
            </a:xfrm>
            <a:custGeom>
              <a:avLst/>
              <a:gdLst>
                <a:gd name="T0" fmla="*/ 14 w 65"/>
                <a:gd name="T1" fmla="*/ 76 h 80"/>
                <a:gd name="T2" fmla="*/ 63 w 65"/>
                <a:gd name="T3" fmla="*/ 14 h 80"/>
                <a:gd name="T4" fmla="*/ 61 w 65"/>
                <a:gd name="T5" fmla="*/ 3 h 80"/>
                <a:gd name="T6" fmla="*/ 61 w 65"/>
                <a:gd name="T7" fmla="*/ 3 h 80"/>
                <a:gd name="T8" fmla="*/ 51 w 65"/>
                <a:gd name="T9" fmla="*/ 4 h 80"/>
                <a:gd name="T10" fmla="*/ 2 w 65"/>
                <a:gd name="T11" fmla="*/ 67 h 80"/>
                <a:gd name="T12" fmla="*/ 4 w 65"/>
                <a:gd name="T13" fmla="*/ 78 h 80"/>
                <a:gd name="T14" fmla="*/ 4 w 65"/>
                <a:gd name="T15" fmla="*/ 78 h 80"/>
                <a:gd name="T16" fmla="*/ 14 w 65"/>
                <a:gd name="T17" fmla="*/ 7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 h="80">
                  <a:moveTo>
                    <a:pt x="14" y="76"/>
                  </a:moveTo>
                  <a:cubicBezTo>
                    <a:pt x="63" y="14"/>
                    <a:pt x="63" y="14"/>
                    <a:pt x="63" y="14"/>
                  </a:cubicBezTo>
                  <a:cubicBezTo>
                    <a:pt x="65" y="11"/>
                    <a:pt x="65" y="6"/>
                    <a:pt x="61" y="3"/>
                  </a:cubicBezTo>
                  <a:cubicBezTo>
                    <a:pt x="61" y="3"/>
                    <a:pt x="61" y="3"/>
                    <a:pt x="61" y="3"/>
                  </a:cubicBezTo>
                  <a:cubicBezTo>
                    <a:pt x="58" y="0"/>
                    <a:pt x="53" y="1"/>
                    <a:pt x="51" y="4"/>
                  </a:cubicBezTo>
                  <a:cubicBezTo>
                    <a:pt x="2" y="67"/>
                    <a:pt x="2" y="67"/>
                    <a:pt x="2" y="67"/>
                  </a:cubicBezTo>
                  <a:cubicBezTo>
                    <a:pt x="0" y="70"/>
                    <a:pt x="0" y="75"/>
                    <a:pt x="4" y="78"/>
                  </a:cubicBezTo>
                  <a:cubicBezTo>
                    <a:pt x="4" y="78"/>
                    <a:pt x="4" y="78"/>
                    <a:pt x="4" y="78"/>
                  </a:cubicBezTo>
                  <a:cubicBezTo>
                    <a:pt x="7" y="80"/>
                    <a:pt x="12" y="80"/>
                    <a:pt x="14" y="76"/>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3" name="Freeform 121"/>
            <p:cNvSpPr/>
            <p:nvPr/>
          </p:nvSpPr>
          <p:spPr bwMode="auto">
            <a:xfrm>
              <a:off x="6467476" y="812800"/>
              <a:ext cx="112713" cy="128587"/>
            </a:xfrm>
            <a:custGeom>
              <a:avLst/>
              <a:gdLst>
                <a:gd name="T0" fmla="*/ 15 w 38"/>
                <a:gd name="T1" fmla="*/ 39 h 43"/>
                <a:gd name="T2" fmla="*/ 35 w 38"/>
                <a:gd name="T3" fmla="*/ 13 h 43"/>
                <a:gd name="T4" fmla="*/ 34 w 38"/>
                <a:gd name="T5" fmla="*/ 2 h 43"/>
                <a:gd name="T6" fmla="*/ 34 w 38"/>
                <a:gd name="T7" fmla="*/ 2 h 43"/>
                <a:gd name="T8" fmla="*/ 23 w 38"/>
                <a:gd name="T9" fmla="*/ 4 h 43"/>
                <a:gd name="T10" fmla="*/ 3 w 38"/>
                <a:gd name="T11" fmla="*/ 30 h 43"/>
                <a:gd name="T12" fmla="*/ 4 w 38"/>
                <a:gd name="T13" fmla="*/ 41 h 43"/>
                <a:gd name="T14" fmla="*/ 4 w 38"/>
                <a:gd name="T15" fmla="*/ 41 h 43"/>
                <a:gd name="T16" fmla="*/ 15 w 38"/>
                <a:gd name="T17" fmla="*/ 3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43">
                  <a:moveTo>
                    <a:pt x="15" y="39"/>
                  </a:moveTo>
                  <a:cubicBezTo>
                    <a:pt x="35" y="13"/>
                    <a:pt x="35" y="13"/>
                    <a:pt x="35" y="13"/>
                  </a:cubicBezTo>
                  <a:cubicBezTo>
                    <a:pt x="38" y="10"/>
                    <a:pt x="37" y="5"/>
                    <a:pt x="34" y="2"/>
                  </a:cubicBezTo>
                  <a:cubicBezTo>
                    <a:pt x="34" y="2"/>
                    <a:pt x="34" y="2"/>
                    <a:pt x="34" y="2"/>
                  </a:cubicBezTo>
                  <a:cubicBezTo>
                    <a:pt x="31" y="0"/>
                    <a:pt x="26" y="0"/>
                    <a:pt x="23" y="4"/>
                  </a:cubicBezTo>
                  <a:cubicBezTo>
                    <a:pt x="3" y="30"/>
                    <a:pt x="3" y="30"/>
                    <a:pt x="3" y="30"/>
                  </a:cubicBezTo>
                  <a:cubicBezTo>
                    <a:pt x="0" y="33"/>
                    <a:pt x="1" y="38"/>
                    <a:pt x="4" y="41"/>
                  </a:cubicBezTo>
                  <a:cubicBezTo>
                    <a:pt x="4" y="41"/>
                    <a:pt x="4" y="41"/>
                    <a:pt x="4" y="41"/>
                  </a:cubicBezTo>
                  <a:cubicBezTo>
                    <a:pt x="8" y="43"/>
                    <a:pt x="12" y="43"/>
                    <a:pt x="15" y="39"/>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4" name="Freeform 122"/>
            <p:cNvSpPr/>
            <p:nvPr/>
          </p:nvSpPr>
          <p:spPr bwMode="auto">
            <a:xfrm>
              <a:off x="6616701" y="598488"/>
              <a:ext cx="393700" cy="319087"/>
            </a:xfrm>
            <a:custGeom>
              <a:avLst/>
              <a:gdLst>
                <a:gd name="T0" fmla="*/ 127 w 132"/>
                <a:gd name="T1" fmla="*/ 89 h 107"/>
                <a:gd name="T2" fmla="*/ 16 w 132"/>
                <a:gd name="T3" fmla="*/ 3 h 107"/>
                <a:gd name="T4" fmla="*/ 3 w 132"/>
                <a:gd name="T5" fmla="*/ 5 h 107"/>
                <a:gd name="T6" fmla="*/ 3 w 132"/>
                <a:gd name="T7" fmla="*/ 5 h 107"/>
                <a:gd name="T8" fmla="*/ 5 w 132"/>
                <a:gd name="T9" fmla="*/ 18 h 107"/>
                <a:gd name="T10" fmla="*/ 116 w 132"/>
                <a:gd name="T11" fmla="*/ 104 h 107"/>
                <a:gd name="T12" fmla="*/ 129 w 132"/>
                <a:gd name="T13" fmla="*/ 102 h 107"/>
                <a:gd name="T14" fmla="*/ 129 w 132"/>
                <a:gd name="T15" fmla="*/ 102 h 107"/>
                <a:gd name="T16" fmla="*/ 127 w 132"/>
                <a:gd name="T17" fmla="*/ 8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89"/>
                  </a:moveTo>
                  <a:cubicBezTo>
                    <a:pt x="16" y="3"/>
                    <a:pt x="16" y="3"/>
                    <a:pt x="16" y="3"/>
                  </a:cubicBezTo>
                  <a:cubicBezTo>
                    <a:pt x="12" y="0"/>
                    <a:pt x="6" y="1"/>
                    <a:pt x="3" y="5"/>
                  </a:cubicBezTo>
                  <a:cubicBezTo>
                    <a:pt x="3" y="5"/>
                    <a:pt x="3" y="5"/>
                    <a:pt x="3" y="5"/>
                  </a:cubicBezTo>
                  <a:cubicBezTo>
                    <a:pt x="0" y="9"/>
                    <a:pt x="1" y="14"/>
                    <a:pt x="5" y="18"/>
                  </a:cubicBezTo>
                  <a:cubicBezTo>
                    <a:pt x="116" y="104"/>
                    <a:pt x="116" y="104"/>
                    <a:pt x="116" y="104"/>
                  </a:cubicBezTo>
                  <a:cubicBezTo>
                    <a:pt x="120" y="107"/>
                    <a:pt x="126" y="106"/>
                    <a:pt x="129" y="102"/>
                  </a:cubicBezTo>
                  <a:cubicBezTo>
                    <a:pt x="129" y="102"/>
                    <a:pt x="129" y="102"/>
                    <a:pt x="129" y="102"/>
                  </a:cubicBezTo>
                  <a:cubicBezTo>
                    <a:pt x="132" y="98"/>
                    <a:pt x="131" y="92"/>
                    <a:pt x="127" y="89"/>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5" name="Freeform 123"/>
            <p:cNvSpPr>
              <a:spLocks noEditPoints="1"/>
            </p:cNvSpPr>
            <p:nvPr/>
          </p:nvSpPr>
          <p:spPr bwMode="auto">
            <a:xfrm>
              <a:off x="6607176" y="588963"/>
              <a:ext cx="415925" cy="338137"/>
            </a:xfrm>
            <a:custGeom>
              <a:avLst/>
              <a:gdLst>
                <a:gd name="T0" fmla="*/ 125 w 139"/>
                <a:gd name="T1" fmla="*/ 113 h 113"/>
                <a:gd name="T2" fmla="*/ 116 w 139"/>
                <a:gd name="T3" fmla="*/ 110 h 113"/>
                <a:gd name="T4" fmla="*/ 5 w 139"/>
                <a:gd name="T5" fmla="*/ 24 h 113"/>
                <a:gd name="T6" fmla="*/ 0 w 139"/>
                <a:gd name="T7" fmla="*/ 15 h 113"/>
                <a:gd name="T8" fmla="*/ 3 w 139"/>
                <a:gd name="T9" fmla="*/ 5 h 113"/>
                <a:gd name="T10" fmla="*/ 12 w 139"/>
                <a:gd name="T11" fmla="*/ 0 h 113"/>
                <a:gd name="T12" fmla="*/ 21 w 139"/>
                <a:gd name="T13" fmla="*/ 3 h 113"/>
                <a:gd name="T14" fmla="*/ 133 w 139"/>
                <a:gd name="T15" fmla="*/ 89 h 113"/>
                <a:gd name="T16" fmla="*/ 133 w 139"/>
                <a:gd name="T17" fmla="*/ 89 h 113"/>
                <a:gd name="T18" fmla="*/ 135 w 139"/>
                <a:gd name="T19" fmla="*/ 108 h 113"/>
                <a:gd name="T20" fmla="*/ 125 w 139"/>
                <a:gd name="T21" fmla="*/ 113 h 113"/>
                <a:gd name="T22" fmla="*/ 13 w 139"/>
                <a:gd name="T23" fmla="*/ 8 h 113"/>
                <a:gd name="T24" fmla="*/ 13 w 139"/>
                <a:gd name="T25" fmla="*/ 8 h 113"/>
                <a:gd name="T26" fmla="*/ 9 w 139"/>
                <a:gd name="T27" fmla="*/ 10 h 113"/>
                <a:gd name="T28" fmla="*/ 8 w 139"/>
                <a:gd name="T29" fmla="*/ 14 h 113"/>
                <a:gd name="T30" fmla="*/ 10 w 139"/>
                <a:gd name="T31" fmla="*/ 17 h 113"/>
                <a:gd name="T32" fmla="*/ 121 w 139"/>
                <a:gd name="T33" fmla="*/ 104 h 113"/>
                <a:gd name="T34" fmla="*/ 129 w 139"/>
                <a:gd name="T35" fmla="*/ 103 h 113"/>
                <a:gd name="T36" fmla="*/ 128 w 139"/>
                <a:gd name="T37" fmla="*/ 95 h 113"/>
                <a:gd name="T38" fmla="*/ 128 w 139"/>
                <a:gd name="T39" fmla="*/ 95 h 113"/>
                <a:gd name="T40" fmla="*/ 17 w 139"/>
                <a:gd name="T41" fmla="*/ 9 h 113"/>
                <a:gd name="T42" fmla="*/ 13 w 139"/>
                <a:gd name="T43" fmla="*/ 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9" h="113">
                  <a:moveTo>
                    <a:pt x="125" y="113"/>
                  </a:moveTo>
                  <a:cubicBezTo>
                    <a:pt x="122" y="113"/>
                    <a:pt x="119" y="112"/>
                    <a:pt x="116" y="110"/>
                  </a:cubicBezTo>
                  <a:cubicBezTo>
                    <a:pt x="5" y="24"/>
                    <a:pt x="5" y="24"/>
                    <a:pt x="5" y="24"/>
                  </a:cubicBezTo>
                  <a:cubicBezTo>
                    <a:pt x="2" y="22"/>
                    <a:pt x="1" y="18"/>
                    <a:pt x="0" y="15"/>
                  </a:cubicBezTo>
                  <a:cubicBezTo>
                    <a:pt x="0" y="11"/>
                    <a:pt x="1" y="8"/>
                    <a:pt x="3" y="5"/>
                  </a:cubicBezTo>
                  <a:cubicBezTo>
                    <a:pt x="5" y="2"/>
                    <a:pt x="8" y="1"/>
                    <a:pt x="12" y="0"/>
                  </a:cubicBezTo>
                  <a:cubicBezTo>
                    <a:pt x="15" y="0"/>
                    <a:pt x="19" y="1"/>
                    <a:pt x="21" y="3"/>
                  </a:cubicBezTo>
                  <a:cubicBezTo>
                    <a:pt x="133" y="89"/>
                    <a:pt x="133" y="89"/>
                    <a:pt x="133" y="89"/>
                  </a:cubicBezTo>
                  <a:cubicBezTo>
                    <a:pt x="133" y="89"/>
                    <a:pt x="133" y="89"/>
                    <a:pt x="133" y="89"/>
                  </a:cubicBezTo>
                  <a:cubicBezTo>
                    <a:pt x="138" y="94"/>
                    <a:pt x="139" y="102"/>
                    <a:pt x="135" y="108"/>
                  </a:cubicBezTo>
                  <a:cubicBezTo>
                    <a:pt x="132" y="111"/>
                    <a:pt x="128" y="113"/>
                    <a:pt x="125" y="113"/>
                  </a:cubicBezTo>
                  <a:close/>
                  <a:moveTo>
                    <a:pt x="13" y="8"/>
                  </a:moveTo>
                  <a:cubicBezTo>
                    <a:pt x="13" y="8"/>
                    <a:pt x="13" y="8"/>
                    <a:pt x="13" y="8"/>
                  </a:cubicBezTo>
                  <a:cubicBezTo>
                    <a:pt x="11" y="8"/>
                    <a:pt x="10" y="9"/>
                    <a:pt x="9" y="10"/>
                  </a:cubicBezTo>
                  <a:cubicBezTo>
                    <a:pt x="8" y="11"/>
                    <a:pt x="8" y="13"/>
                    <a:pt x="8" y="14"/>
                  </a:cubicBezTo>
                  <a:cubicBezTo>
                    <a:pt x="8" y="15"/>
                    <a:pt x="9" y="17"/>
                    <a:pt x="10" y="17"/>
                  </a:cubicBezTo>
                  <a:cubicBezTo>
                    <a:pt x="121" y="104"/>
                    <a:pt x="121" y="104"/>
                    <a:pt x="121" y="104"/>
                  </a:cubicBezTo>
                  <a:cubicBezTo>
                    <a:pt x="124" y="105"/>
                    <a:pt x="127" y="105"/>
                    <a:pt x="129" y="103"/>
                  </a:cubicBezTo>
                  <a:cubicBezTo>
                    <a:pt x="130" y="100"/>
                    <a:pt x="130" y="97"/>
                    <a:pt x="128" y="95"/>
                  </a:cubicBezTo>
                  <a:cubicBezTo>
                    <a:pt x="128" y="95"/>
                    <a:pt x="128" y="95"/>
                    <a:pt x="128" y="95"/>
                  </a:cubicBezTo>
                  <a:cubicBezTo>
                    <a:pt x="17" y="9"/>
                    <a:pt x="17" y="9"/>
                    <a:pt x="17" y="9"/>
                  </a:cubicBezTo>
                  <a:cubicBezTo>
                    <a:pt x="16" y="8"/>
                    <a:pt x="15" y="8"/>
                    <a:pt x="13"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6" name="Freeform 124"/>
            <p:cNvSpPr/>
            <p:nvPr/>
          </p:nvSpPr>
          <p:spPr bwMode="auto">
            <a:xfrm>
              <a:off x="5921376" y="1722438"/>
              <a:ext cx="152400" cy="179387"/>
            </a:xfrm>
            <a:custGeom>
              <a:avLst/>
              <a:gdLst>
                <a:gd name="T0" fmla="*/ 14 w 51"/>
                <a:gd name="T1" fmla="*/ 56 h 60"/>
                <a:gd name="T2" fmla="*/ 48 w 51"/>
                <a:gd name="T3" fmla="*/ 12 h 60"/>
                <a:gd name="T4" fmla="*/ 47 w 51"/>
                <a:gd name="T5" fmla="*/ 2 h 60"/>
                <a:gd name="T6" fmla="*/ 47 w 51"/>
                <a:gd name="T7" fmla="*/ 2 h 60"/>
                <a:gd name="T8" fmla="*/ 37 w 51"/>
                <a:gd name="T9" fmla="*/ 4 h 60"/>
                <a:gd name="T10" fmla="*/ 3 w 51"/>
                <a:gd name="T11" fmla="*/ 48 h 60"/>
                <a:gd name="T12" fmla="*/ 4 w 51"/>
                <a:gd name="T13" fmla="*/ 58 h 60"/>
                <a:gd name="T14" fmla="*/ 4 w 51"/>
                <a:gd name="T15" fmla="*/ 58 h 60"/>
                <a:gd name="T16" fmla="*/ 14 w 51"/>
                <a:gd name="T17" fmla="*/ 5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60">
                  <a:moveTo>
                    <a:pt x="14" y="56"/>
                  </a:moveTo>
                  <a:cubicBezTo>
                    <a:pt x="48" y="12"/>
                    <a:pt x="48" y="12"/>
                    <a:pt x="48" y="12"/>
                  </a:cubicBezTo>
                  <a:cubicBezTo>
                    <a:pt x="51" y="9"/>
                    <a:pt x="50" y="5"/>
                    <a:pt x="47" y="2"/>
                  </a:cubicBezTo>
                  <a:cubicBezTo>
                    <a:pt x="47" y="2"/>
                    <a:pt x="47" y="2"/>
                    <a:pt x="47" y="2"/>
                  </a:cubicBezTo>
                  <a:cubicBezTo>
                    <a:pt x="44" y="0"/>
                    <a:pt x="39" y="0"/>
                    <a:pt x="37" y="4"/>
                  </a:cubicBezTo>
                  <a:cubicBezTo>
                    <a:pt x="3" y="48"/>
                    <a:pt x="3" y="48"/>
                    <a:pt x="3" y="48"/>
                  </a:cubicBezTo>
                  <a:cubicBezTo>
                    <a:pt x="0" y="51"/>
                    <a:pt x="1" y="55"/>
                    <a:pt x="4" y="58"/>
                  </a:cubicBezTo>
                  <a:cubicBezTo>
                    <a:pt x="4" y="58"/>
                    <a:pt x="4" y="58"/>
                    <a:pt x="4" y="58"/>
                  </a:cubicBezTo>
                  <a:cubicBezTo>
                    <a:pt x="7" y="60"/>
                    <a:pt x="11" y="59"/>
                    <a:pt x="14" y="56"/>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7" name="Freeform 125"/>
            <p:cNvSpPr>
              <a:spLocks noEditPoints="1"/>
            </p:cNvSpPr>
            <p:nvPr/>
          </p:nvSpPr>
          <p:spPr bwMode="auto">
            <a:xfrm>
              <a:off x="5908676" y="1706563"/>
              <a:ext cx="176213" cy="203200"/>
            </a:xfrm>
            <a:custGeom>
              <a:avLst/>
              <a:gdLst>
                <a:gd name="T0" fmla="*/ 12 w 59"/>
                <a:gd name="T1" fmla="*/ 68 h 68"/>
                <a:gd name="T2" fmla="*/ 6 w 59"/>
                <a:gd name="T3" fmla="*/ 66 h 68"/>
                <a:gd name="T4" fmla="*/ 4 w 59"/>
                <a:gd name="T5" fmla="*/ 50 h 68"/>
                <a:gd name="T6" fmla="*/ 38 w 59"/>
                <a:gd name="T7" fmla="*/ 6 h 68"/>
                <a:gd name="T8" fmla="*/ 53 w 59"/>
                <a:gd name="T9" fmla="*/ 4 h 68"/>
                <a:gd name="T10" fmla="*/ 55 w 59"/>
                <a:gd name="T11" fmla="*/ 20 h 68"/>
                <a:gd name="T12" fmla="*/ 21 w 59"/>
                <a:gd name="T13" fmla="*/ 64 h 68"/>
                <a:gd name="T14" fmla="*/ 14 w 59"/>
                <a:gd name="T15" fmla="*/ 68 h 68"/>
                <a:gd name="T16" fmla="*/ 12 w 59"/>
                <a:gd name="T17" fmla="*/ 68 h 68"/>
                <a:gd name="T18" fmla="*/ 47 w 59"/>
                <a:gd name="T19" fmla="*/ 10 h 68"/>
                <a:gd name="T20" fmla="*/ 44 w 59"/>
                <a:gd name="T21" fmla="*/ 11 h 68"/>
                <a:gd name="T22" fmla="*/ 10 w 59"/>
                <a:gd name="T23" fmla="*/ 55 h 68"/>
                <a:gd name="T24" fmla="*/ 11 w 59"/>
                <a:gd name="T25" fmla="*/ 59 h 68"/>
                <a:gd name="T26" fmla="*/ 13 w 59"/>
                <a:gd name="T27" fmla="*/ 60 h 68"/>
                <a:gd name="T28" fmla="*/ 15 w 59"/>
                <a:gd name="T29" fmla="*/ 59 h 68"/>
                <a:gd name="T30" fmla="*/ 15 w 59"/>
                <a:gd name="T31" fmla="*/ 59 h 68"/>
                <a:gd name="T32" fmla="*/ 49 w 59"/>
                <a:gd name="T33" fmla="*/ 15 h 68"/>
                <a:gd name="T34" fmla="*/ 50 w 59"/>
                <a:gd name="T35" fmla="*/ 12 h 68"/>
                <a:gd name="T36" fmla="*/ 48 w 59"/>
                <a:gd name="T37" fmla="*/ 10 h 68"/>
                <a:gd name="T38" fmla="*/ 47 w 59"/>
                <a:gd name="T39"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9" h="68">
                  <a:moveTo>
                    <a:pt x="12" y="68"/>
                  </a:moveTo>
                  <a:cubicBezTo>
                    <a:pt x="10" y="68"/>
                    <a:pt x="8" y="67"/>
                    <a:pt x="6" y="66"/>
                  </a:cubicBezTo>
                  <a:cubicBezTo>
                    <a:pt x="1" y="62"/>
                    <a:pt x="0" y="55"/>
                    <a:pt x="4" y="50"/>
                  </a:cubicBezTo>
                  <a:cubicBezTo>
                    <a:pt x="38" y="6"/>
                    <a:pt x="38" y="6"/>
                    <a:pt x="38" y="6"/>
                  </a:cubicBezTo>
                  <a:cubicBezTo>
                    <a:pt x="42" y="1"/>
                    <a:pt x="49" y="0"/>
                    <a:pt x="53" y="4"/>
                  </a:cubicBezTo>
                  <a:cubicBezTo>
                    <a:pt x="58" y="8"/>
                    <a:pt x="59" y="15"/>
                    <a:pt x="55" y="20"/>
                  </a:cubicBezTo>
                  <a:cubicBezTo>
                    <a:pt x="21" y="64"/>
                    <a:pt x="21" y="64"/>
                    <a:pt x="21" y="64"/>
                  </a:cubicBezTo>
                  <a:cubicBezTo>
                    <a:pt x="19" y="66"/>
                    <a:pt x="17" y="68"/>
                    <a:pt x="14" y="68"/>
                  </a:cubicBezTo>
                  <a:cubicBezTo>
                    <a:pt x="13" y="68"/>
                    <a:pt x="13" y="68"/>
                    <a:pt x="12" y="68"/>
                  </a:cubicBezTo>
                  <a:close/>
                  <a:moveTo>
                    <a:pt x="47" y="10"/>
                  </a:moveTo>
                  <a:cubicBezTo>
                    <a:pt x="46" y="10"/>
                    <a:pt x="45" y="10"/>
                    <a:pt x="44" y="11"/>
                  </a:cubicBezTo>
                  <a:cubicBezTo>
                    <a:pt x="10" y="55"/>
                    <a:pt x="10" y="55"/>
                    <a:pt x="10" y="55"/>
                  </a:cubicBezTo>
                  <a:cubicBezTo>
                    <a:pt x="9" y="57"/>
                    <a:pt x="9" y="58"/>
                    <a:pt x="11" y="59"/>
                  </a:cubicBezTo>
                  <a:cubicBezTo>
                    <a:pt x="11" y="60"/>
                    <a:pt x="12" y="60"/>
                    <a:pt x="13" y="60"/>
                  </a:cubicBezTo>
                  <a:cubicBezTo>
                    <a:pt x="13" y="60"/>
                    <a:pt x="14" y="59"/>
                    <a:pt x="15" y="59"/>
                  </a:cubicBezTo>
                  <a:cubicBezTo>
                    <a:pt x="15" y="59"/>
                    <a:pt x="15" y="59"/>
                    <a:pt x="15" y="59"/>
                  </a:cubicBezTo>
                  <a:cubicBezTo>
                    <a:pt x="49" y="15"/>
                    <a:pt x="49" y="15"/>
                    <a:pt x="49" y="15"/>
                  </a:cubicBezTo>
                  <a:cubicBezTo>
                    <a:pt x="49" y="14"/>
                    <a:pt x="50" y="13"/>
                    <a:pt x="50" y="12"/>
                  </a:cubicBezTo>
                  <a:cubicBezTo>
                    <a:pt x="49" y="12"/>
                    <a:pt x="49" y="11"/>
                    <a:pt x="48" y="10"/>
                  </a:cubicBezTo>
                  <a:cubicBezTo>
                    <a:pt x="48" y="10"/>
                    <a:pt x="47" y="10"/>
                    <a:pt x="47"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8" name="Freeform 126"/>
            <p:cNvSpPr/>
            <p:nvPr/>
          </p:nvSpPr>
          <p:spPr bwMode="auto">
            <a:xfrm>
              <a:off x="6111876" y="1817688"/>
              <a:ext cx="60325" cy="212725"/>
            </a:xfrm>
            <a:custGeom>
              <a:avLst/>
              <a:gdLst>
                <a:gd name="T0" fmla="*/ 14 w 20"/>
                <a:gd name="T1" fmla="*/ 64 h 71"/>
                <a:gd name="T2" fmla="*/ 20 w 20"/>
                <a:gd name="T3" fmla="*/ 8 h 71"/>
                <a:gd name="T4" fmla="*/ 13 w 20"/>
                <a:gd name="T5" fmla="*/ 1 h 71"/>
                <a:gd name="T6" fmla="*/ 13 w 20"/>
                <a:gd name="T7" fmla="*/ 1 h 71"/>
                <a:gd name="T8" fmla="*/ 6 w 20"/>
                <a:gd name="T9" fmla="*/ 7 h 71"/>
                <a:gd name="T10" fmla="*/ 1 w 20"/>
                <a:gd name="T11" fmla="*/ 63 h 71"/>
                <a:gd name="T12" fmla="*/ 7 w 20"/>
                <a:gd name="T13" fmla="*/ 70 h 71"/>
                <a:gd name="T14" fmla="*/ 7 w 20"/>
                <a:gd name="T15" fmla="*/ 70 h 71"/>
                <a:gd name="T16" fmla="*/ 14 w 20"/>
                <a:gd name="T17" fmla="*/ 6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71">
                  <a:moveTo>
                    <a:pt x="14" y="64"/>
                  </a:moveTo>
                  <a:cubicBezTo>
                    <a:pt x="20" y="8"/>
                    <a:pt x="20" y="8"/>
                    <a:pt x="20" y="8"/>
                  </a:cubicBezTo>
                  <a:cubicBezTo>
                    <a:pt x="20" y="5"/>
                    <a:pt x="17" y="1"/>
                    <a:pt x="13" y="1"/>
                  </a:cubicBezTo>
                  <a:cubicBezTo>
                    <a:pt x="13" y="1"/>
                    <a:pt x="13" y="1"/>
                    <a:pt x="13" y="1"/>
                  </a:cubicBezTo>
                  <a:cubicBezTo>
                    <a:pt x="10" y="0"/>
                    <a:pt x="6" y="3"/>
                    <a:pt x="6" y="7"/>
                  </a:cubicBezTo>
                  <a:cubicBezTo>
                    <a:pt x="1" y="63"/>
                    <a:pt x="1" y="63"/>
                    <a:pt x="1" y="63"/>
                  </a:cubicBezTo>
                  <a:cubicBezTo>
                    <a:pt x="0" y="67"/>
                    <a:pt x="3" y="70"/>
                    <a:pt x="7" y="70"/>
                  </a:cubicBezTo>
                  <a:cubicBezTo>
                    <a:pt x="7" y="70"/>
                    <a:pt x="7" y="70"/>
                    <a:pt x="7" y="70"/>
                  </a:cubicBezTo>
                  <a:cubicBezTo>
                    <a:pt x="11" y="71"/>
                    <a:pt x="14" y="68"/>
                    <a:pt x="14" y="6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9" name="Freeform 127"/>
            <p:cNvSpPr>
              <a:spLocks noEditPoints="1"/>
            </p:cNvSpPr>
            <p:nvPr/>
          </p:nvSpPr>
          <p:spPr bwMode="auto">
            <a:xfrm>
              <a:off x="6100763" y="1808163"/>
              <a:ext cx="82550" cy="230187"/>
            </a:xfrm>
            <a:custGeom>
              <a:avLst/>
              <a:gdLst>
                <a:gd name="T0" fmla="*/ 12 w 28"/>
                <a:gd name="T1" fmla="*/ 77 h 77"/>
                <a:gd name="T2" fmla="*/ 10 w 28"/>
                <a:gd name="T3" fmla="*/ 77 h 77"/>
                <a:gd name="T4" fmla="*/ 3 w 28"/>
                <a:gd name="T5" fmla="*/ 74 h 77"/>
                <a:gd name="T6" fmla="*/ 1 w 28"/>
                <a:gd name="T7" fmla="*/ 65 h 77"/>
                <a:gd name="T8" fmla="*/ 6 w 28"/>
                <a:gd name="T9" fmla="*/ 10 h 77"/>
                <a:gd name="T10" fmla="*/ 10 w 28"/>
                <a:gd name="T11" fmla="*/ 2 h 77"/>
                <a:gd name="T12" fmla="*/ 18 w 28"/>
                <a:gd name="T13" fmla="*/ 0 h 77"/>
                <a:gd name="T14" fmla="*/ 28 w 28"/>
                <a:gd name="T15" fmla="*/ 12 h 77"/>
                <a:gd name="T16" fmla="*/ 22 w 28"/>
                <a:gd name="T17" fmla="*/ 68 h 77"/>
                <a:gd name="T18" fmla="*/ 22 w 28"/>
                <a:gd name="T19" fmla="*/ 68 h 77"/>
                <a:gd name="T20" fmla="*/ 19 w 28"/>
                <a:gd name="T21" fmla="*/ 75 h 77"/>
                <a:gd name="T22" fmla="*/ 12 w 28"/>
                <a:gd name="T23" fmla="*/ 77 h 77"/>
                <a:gd name="T24" fmla="*/ 17 w 28"/>
                <a:gd name="T25" fmla="*/ 8 h 77"/>
                <a:gd name="T26" fmla="*/ 15 w 28"/>
                <a:gd name="T27" fmla="*/ 8 h 77"/>
                <a:gd name="T28" fmla="*/ 14 w 28"/>
                <a:gd name="T29" fmla="*/ 10 h 77"/>
                <a:gd name="T30" fmla="*/ 9 w 28"/>
                <a:gd name="T31" fmla="*/ 66 h 77"/>
                <a:gd name="T32" fmla="*/ 9 w 28"/>
                <a:gd name="T33" fmla="*/ 68 h 77"/>
                <a:gd name="T34" fmla="*/ 11 w 28"/>
                <a:gd name="T35" fmla="*/ 69 h 77"/>
                <a:gd name="T36" fmla="*/ 13 w 28"/>
                <a:gd name="T37" fmla="*/ 69 h 77"/>
                <a:gd name="T38" fmla="*/ 14 w 28"/>
                <a:gd name="T39" fmla="*/ 67 h 77"/>
                <a:gd name="T40" fmla="*/ 14 w 28"/>
                <a:gd name="T41" fmla="*/ 67 h 77"/>
                <a:gd name="T42" fmla="*/ 20 w 28"/>
                <a:gd name="T43" fmla="*/ 11 h 77"/>
                <a:gd name="T44" fmla="*/ 17 w 28"/>
                <a:gd name="T45" fmla="*/ 8 h 77"/>
                <a:gd name="T46" fmla="*/ 17 w 28"/>
                <a:gd name="T47" fmla="*/ 8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8" h="77">
                  <a:moveTo>
                    <a:pt x="12" y="77"/>
                  </a:moveTo>
                  <a:cubicBezTo>
                    <a:pt x="11" y="77"/>
                    <a:pt x="11" y="77"/>
                    <a:pt x="10" y="77"/>
                  </a:cubicBezTo>
                  <a:cubicBezTo>
                    <a:pt x="8" y="77"/>
                    <a:pt x="5" y="76"/>
                    <a:pt x="3" y="74"/>
                  </a:cubicBezTo>
                  <a:cubicBezTo>
                    <a:pt x="1" y="71"/>
                    <a:pt x="0" y="68"/>
                    <a:pt x="1" y="65"/>
                  </a:cubicBezTo>
                  <a:cubicBezTo>
                    <a:pt x="6" y="10"/>
                    <a:pt x="6" y="10"/>
                    <a:pt x="6" y="10"/>
                  </a:cubicBezTo>
                  <a:cubicBezTo>
                    <a:pt x="6" y="7"/>
                    <a:pt x="7" y="4"/>
                    <a:pt x="10" y="2"/>
                  </a:cubicBezTo>
                  <a:cubicBezTo>
                    <a:pt x="12" y="0"/>
                    <a:pt x="15" y="0"/>
                    <a:pt x="18" y="0"/>
                  </a:cubicBezTo>
                  <a:cubicBezTo>
                    <a:pt x="24" y="0"/>
                    <a:pt x="28" y="6"/>
                    <a:pt x="28" y="12"/>
                  </a:cubicBezTo>
                  <a:cubicBezTo>
                    <a:pt x="22" y="68"/>
                    <a:pt x="22" y="68"/>
                    <a:pt x="22" y="68"/>
                  </a:cubicBezTo>
                  <a:cubicBezTo>
                    <a:pt x="22" y="68"/>
                    <a:pt x="22" y="68"/>
                    <a:pt x="22" y="68"/>
                  </a:cubicBezTo>
                  <a:cubicBezTo>
                    <a:pt x="22" y="70"/>
                    <a:pt x="21" y="73"/>
                    <a:pt x="19" y="75"/>
                  </a:cubicBezTo>
                  <a:cubicBezTo>
                    <a:pt x="17" y="77"/>
                    <a:pt x="14" y="77"/>
                    <a:pt x="12" y="77"/>
                  </a:cubicBezTo>
                  <a:close/>
                  <a:moveTo>
                    <a:pt x="17" y="8"/>
                  </a:moveTo>
                  <a:cubicBezTo>
                    <a:pt x="16" y="8"/>
                    <a:pt x="15" y="8"/>
                    <a:pt x="15" y="8"/>
                  </a:cubicBezTo>
                  <a:cubicBezTo>
                    <a:pt x="14" y="9"/>
                    <a:pt x="14" y="10"/>
                    <a:pt x="14" y="10"/>
                  </a:cubicBezTo>
                  <a:cubicBezTo>
                    <a:pt x="9" y="66"/>
                    <a:pt x="9" y="66"/>
                    <a:pt x="9" y="66"/>
                  </a:cubicBezTo>
                  <a:cubicBezTo>
                    <a:pt x="8" y="67"/>
                    <a:pt x="9" y="68"/>
                    <a:pt x="9" y="68"/>
                  </a:cubicBezTo>
                  <a:cubicBezTo>
                    <a:pt x="10" y="69"/>
                    <a:pt x="10" y="69"/>
                    <a:pt x="11" y="69"/>
                  </a:cubicBezTo>
                  <a:cubicBezTo>
                    <a:pt x="12" y="70"/>
                    <a:pt x="13" y="69"/>
                    <a:pt x="13" y="69"/>
                  </a:cubicBezTo>
                  <a:cubicBezTo>
                    <a:pt x="14" y="68"/>
                    <a:pt x="14" y="68"/>
                    <a:pt x="14" y="67"/>
                  </a:cubicBezTo>
                  <a:cubicBezTo>
                    <a:pt x="14" y="67"/>
                    <a:pt x="14" y="67"/>
                    <a:pt x="14" y="67"/>
                  </a:cubicBezTo>
                  <a:cubicBezTo>
                    <a:pt x="20" y="11"/>
                    <a:pt x="20" y="11"/>
                    <a:pt x="20" y="11"/>
                  </a:cubicBezTo>
                  <a:cubicBezTo>
                    <a:pt x="20" y="9"/>
                    <a:pt x="19" y="8"/>
                    <a:pt x="17" y="8"/>
                  </a:cubicBezTo>
                  <a:cubicBezTo>
                    <a:pt x="17" y="8"/>
                    <a:pt x="17" y="8"/>
                    <a:pt x="1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0" name="Freeform 128"/>
            <p:cNvSpPr/>
            <p:nvPr/>
          </p:nvSpPr>
          <p:spPr bwMode="auto">
            <a:xfrm>
              <a:off x="5751513" y="1647825"/>
              <a:ext cx="203200" cy="103187"/>
            </a:xfrm>
            <a:custGeom>
              <a:avLst/>
              <a:gdLst>
                <a:gd name="T0" fmla="*/ 5 w 68"/>
                <a:gd name="T1" fmla="*/ 20 h 35"/>
                <a:gd name="T2" fmla="*/ 58 w 68"/>
                <a:gd name="T3" fmla="*/ 1 h 35"/>
                <a:gd name="T4" fmla="*/ 67 w 68"/>
                <a:gd name="T5" fmla="*/ 5 h 35"/>
                <a:gd name="T6" fmla="*/ 67 w 68"/>
                <a:gd name="T7" fmla="*/ 5 h 35"/>
                <a:gd name="T8" fmla="*/ 63 w 68"/>
                <a:gd name="T9" fmla="*/ 14 h 35"/>
                <a:gd name="T10" fmla="*/ 10 w 68"/>
                <a:gd name="T11" fmla="*/ 33 h 35"/>
                <a:gd name="T12" fmla="*/ 1 w 68"/>
                <a:gd name="T13" fmla="*/ 29 h 35"/>
                <a:gd name="T14" fmla="*/ 1 w 68"/>
                <a:gd name="T15" fmla="*/ 29 h 35"/>
                <a:gd name="T16" fmla="*/ 5 w 68"/>
                <a:gd name="T17" fmla="*/ 2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35">
                  <a:moveTo>
                    <a:pt x="5" y="20"/>
                  </a:moveTo>
                  <a:cubicBezTo>
                    <a:pt x="58" y="1"/>
                    <a:pt x="58" y="1"/>
                    <a:pt x="58" y="1"/>
                  </a:cubicBezTo>
                  <a:cubicBezTo>
                    <a:pt x="61" y="0"/>
                    <a:pt x="65" y="2"/>
                    <a:pt x="67" y="5"/>
                  </a:cubicBezTo>
                  <a:cubicBezTo>
                    <a:pt x="67" y="5"/>
                    <a:pt x="67" y="5"/>
                    <a:pt x="67" y="5"/>
                  </a:cubicBezTo>
                  <a:cubicBezTo>
                    <a:pt x="68" y="9"/>
                    <a:pt x="66" y="13"/>
                    <a:pt x="63" y="14"/>
                  </a:cubicBezTo>
                  <a:cubicBezTo>
                    <a:pt x="10" y="33"/>
                    <a:pt x="10" y="33"/>
                    <a:pt x="10" y="33"/>
                  </a:cubicBezTo>
                  <a:cubicBezTo>
                    <a:pt x="6" y="35"/>
                    <a:pt x="2" y="33"/>
                    <a:pt x="1" y="29"/>
                  </a:cubicBezTo>
                  <a:cubicBezTo>
                    <a:pt x="1" y="29"/>
                    <a:pt x="1" y="29"/>
                    <a:pt x="1" y="29"/>
                  </a:cubicBezTo>
                  <a:cubicBezTo>
                    <a:pt x="0" y="25"/>
                    <a:pt x="2" y="21"/>
                    <a:pt x="5" y="20"/>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1" name="Freeform 129"/>
            <p:cNvSpPr>
              <a:spLocks noEditPoints="1"/>
            </p:cNvSpPr>
            <p:nvPr/>
          </p:nvSpPr>
          <p:spPr bwMode="auto">
            <a:xfrm>
              <a:off x="5738813" y="1631950"/>
              <a:ext cx="230188" cy="128587"/>
            </a:xfrm>
            <a:custGeom>
              <a:avLst/>
              <a:gdLst>
                <a:gd name="T0" fmla="*/ 12 w 77"/>
                <a:gd name="T1" fmla="*/ 43 h 43"/>
                <a:gd name="T2" fmla="*/ 1 w 77"/>
                <a:gd name="T3" fmla="*/ 35 h 43"/>
                <a:gd name="T4" fmla="*/ 2 w 77"/>
                <a:gd name="T5" fmla="*/ 27 h 43"/>
                <a:gd name="T6" fmla="*/ 8 w 77"/>
                <a:gd name="T7" fmla="*/ 21 h 43"/>
                <a:gd name="T8" fmla="*/ 61 w 77"/>
                <a:gd name="T9" fmla="*/ 2 h 43"/>
                <a:gd name="T10" fmla="*/ 75 w 77"/>
                <a:gd name="T11" fmla="*/ 9 h 43"/>
                <a:gd name="T12" fmla="*/ 68 w 77"/>
                <a:gd name="T13" fmla="*/ 23 h 43"/>
                <a:gd name="T14" fmla="*/ 15 w 77"/>
                <a:gd name="T15" fmla="*/ 42 h 43"/>
                <a:gd name="T16" fmla="*/ 12 w 77"/>
                <a:gd name="T17" fmla="*/ 43 h 43"/>
                <a:gd name="T18" fmla="*/ 64 w 77"/>
                <a:gd name="T19" fmla="*/ 10 h 43"/>
                <a:gd name="T20" fmla="*/ 63 w 77"/>
                <a:gd name="T21" fmla="*/ 10 h 43"/>
                <a:gd name="T22" fmla="*/ 11 w 77"/>
                <a:gd name="T23" fmla="*/ 29 h 43"/>
                <a:gd name="T24" fmla="*/ 11 w 77"/>
                <a:gd name="T25" fmla="*/ 29 h 43"/>
                <a:gd name="T26" fmla="*/ 9 w 77"/>
                <a:gd name="T27" fmla="*/ 30 h 43"/>
                <a:gd name="T28" fmla="*/ 9 w 77"/>
                <a:gd name="T29" fmla="*/ 33 h 43"/>
                <a:gd name="T30" fmla="*/ 13 w 77"/>
                <a:gd name="T31" fmla="*/ 34 h 43"/>
                <a:gd name="T32" fmla="*/ 65 w 77"/>
                <a:gd name="T33" fmla="*/ 16 h 43"/>
                <a:gd name="T34" fmla="*/ 67 w 77"/>
                <a:gd name="T35" fmla="*/ 12 h 43"/>
                <a:gd name="T36" fmla="*/ 64 w 77"/>
                <a:gd name="T37" fmla="*/ 1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7" h="43">
                  <a:moveTo>
                    <a:pt x="12" y="43"/>
                  </a:moveTo>
                  <a:cubicBezTo>
                    <a:pt x="7" y="43"/>
                    <a:pt x="3" y="40"/>
                    <a:pt x="1" y="35"/>
                  </a:cubicBezTo>
                  <a:cubicBezTo>
                    <a:pt x="0" y="33"/>
                    <a:pt x="0" y="30"/>
                    <a:pt x="2" y="27"/>
                  </a:cubicBezTo>
                  <a:cubicBezTo>
                    <a:pt x="3" y="24"/>
                    <a:pt x="5" y="22"/>
                    <a:pt x="8" y="21"/>
                  </a:cubicBezTo>
                  <a:cubicBezTo>
                    <a:pt x="61" y="2"/>
                    <a:pt x="61" y="2"/>
                    <a:pt x="61" y="2"/>
                  </a:cubicBezTo>
                  <a:cubicBezTo>
                    <a:pt x="66" y="0"/>
                    <a:pt x="73" y="3"/>
                    <a:pt x="75" y="9"/>
                  </a:cubicBezTo>
                  <a:cubicBezTo>
                    <a:pt x="77" y="15"/>
                    <a:pt x="74" y="21"/>
                    <a:pt x="68" y="23"/>
                  </a:cubicBezTo>
                  <a:cubicBezTo>
                    <a:pt x="15" y="42"/>
                    <a:pt x="15" y="42"/>
                    <a:pt x="15" y="42"/>
                  </a:cubicBezTo>
                  <a:cubicBezTo>
                    <a:pt x="14" y="42"/>
                    <a:pt x="13" y="43"/>
                    <a:pt x="12" y="43"/>
                  </a:cubicBezTo>
                  <a:close/>
                  <a:moveTo>
                    <a:pt x="64" y="10"/>
                  </a:moveTo>
                  <a:cubicBezTo>
                    <a:pt x="64" y="10"/>
                    <a:pt x="64" y="10"/>
                    <a:pt x="63" y="10"/>
                  </a:cubicBezTo>
                  <a:cubicBezTo>
                    <a:pt x="11" y="29"/>
                    <a:pt x="11" y="29"/>
                    <a:pt x="11" y="29"/>
                  </a:cubicBezTo>
                  <a:cubicBezTo>
                    <a:pt x="11" y="29"/>
                    <a:pt x="11" y="29"/>
                    <a:pt x="11" y="29"/>
                  </a:cubicBezTo>
                  <a:cubicBezTo>
                    <a:pt x="10" y="29"/>
                    <a:pt x="9" y="30"/>
                    <a:pt x="9" y="30"/>
                  </a:cubicBezTo>
                  <a:cubicBezTo>
                    <a:pt x="8" y="31"/>
                    <a:pt x="8" y="32"/>
                    <a:pt x="9" y="33"/>
                  </a:cubicBezTo>
                  <a:cubicBezTo>
                    <a:pt x="9" y="34"/>
                    <a:pt x="11" y="35"/>
                    <a:pt x="13" y="34"/>
                  </a:cubicBezTo>
                  <a:cubicBezTo>
                    <a:pt x="65" y="16"/>
                    <a:pt x="65" y="16"/>
                    <a:pt x="65" y="16"/>
                  </a:cubicBezTo>
                  <a:cubicBezTo>
                    <a:pt x="67" y="15"/>
                    <a:pt x="68" y="13"/>
                    <a:pt x="67" y="12"/>
                  </a:cubicBezTo>
                  <a:cubicBezTo>
                    <a:pt x="67" y="11"/>
                    <a:pt x="65" y="10"/>
                    <a:pt x="64"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2" name="Freeform 130"/>
            <p:cNvSpPr/>
            <p:nvPr/>
          </p:nvSpPr>
          <p:spPr bwMode="auto">
            <a:xfrm>
              <a:off x="5819776" y="1449388"/>
              <a:ext cx="555625" cy="476250"/>
            </a:xfrm>
            <a:custGeom>
              <a:avLst/>
              <a:gdLst>
                <a:gd name="T0" fmla="*/ 22 w 186"/>
                <a:gd name="T1" fmla="*/ 0 h 159"/>
                <a:gd name="T2" fmla="*/ 13 w 186"/>
                <a:gd name="T3" fmla="*/ 11 h 159"/>
                <a:gd name="T4" fmla="*/ 19 w 186"/>
                <a:gd name="T5" fmla="*/ 66 h 159"/>
                <a:gd name="T6" fmla="*/ 122 w 186"/>
                <a:gd name="T7" fmla="*/ 146 h 159"/>
                <a:gd name="T8" fmla="*/ 177 w 186"/>
                <a:gd name="T9" fmla="*/ 138 h 159"/>
                <a:gd name="T10" fmla="*/ 186 w 186"/>
                <a:gd name="T11" fmla="*/ 127 h 159"/>
                <a:gd name="T12" fmla="*/ 22 w 186"/>
                <a:gd name="T13" fmla="*/ 0 h 159"/>
              </a:gdLst>
              <a:ahLst/>
              <a:cxnLst>
                <a:cxn ang="0">
                  <a:pos x="T0" y="T1"/>
                </a:cxn>
                <a:cxn ang="0">
                  <a:pos x="T2" y="T3"/>
                </a:cxn>
                <a:cxn ang="0">
                  <a:pos x="T4" y="T5"/>
                </a:cxn>
                <a:cxn ang="0">
                  <a:pos x="T6" y="T7"/>
                </a:cxn>
                <a:cxn ang="0">
                  <a:pos x="T8" y="T9"/>
                </a:cxn>
                <a:cxn ang="0">
                  <a:pos x="T10" y="T11"/>
                </a:cxn>
                <a:cxn ang="0">
                  <a:pos x="T12" y="T13"/>
                </a:cxn>
              </a:cxnLst>
              <a:rect l="0" t="0" r="r" b="b"/>
              <a:pathLst>
                <a:path w="186" h="159">
                  <a:moveTo>
                    <a:pt x="22" y="0"/>
                  </a:moveTo>
                  <a:cubicBezTo>
                    <a:pt x="13" y="11"/>
                    <a:pt x="13" y="11"/>
                    <a:pt x="13" y="11"/>
                  </a:cubicBezTo>
                  <a:cubicBezTo>
                    <a:pt x="0" y="29"/>
                    <a:pt x="2" y="53"/>
                    <a:pt x="19" y="66"/>
                  </a:cubicBezTo>
                  <a:cubicBezTo>
                    <a:pt x="122" y="146"/>
                    <a:pt x="122" y="146"/>
                    <a:pt x="122" y="146"/>
                  </a:cubicBezTo>
                  <a:cubicBezTo>
                    <a:pt x="139" y="159"/>
                    <a:pt x="164" y="156"/>
                    <a:pt x="177" y="138"/>
                  </a:cubicBezTo>
                  <a:cubicBezTo>
                    <a:pt x="186" y="127"/>
                    <a:pt x="186" y="127"/>
                    <a:pt x="186" y="127"/>
                  </a:cubicBezTo>
                  <a:lnTo>
                    <a:pt x="22" y="0"/>
                  </a:ln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3" name="Freeform 131"/>
            <p:cNvSpPr>
              <a:spLocks noEditPoints="1"/>
            </p:cNvSpPr>
            <p:nvPr/>
          </p:nvSpPr>
          <p:spPr bwMode="auto">
            <a:xfrm>
              <a:off x="5805488" y="1438275"/>
              <a:ext cx="581025" cy="484187"/>
            </a:xfrm>
            <a:custGeom>
              <a:avLst/>
              <a:gdLst>
                <a:gd name="T0" fmla="*/ 150 w 195"/>
                <a:gd name="T1" fmla="*/ 162 h 162"/>
                <a:gd name="T2" fmla="*/ 125 w 195"/>
                <a:gd name="T3" fmla="*/ 154 h 162"/>
                <a:gd name="T4" fmla="*/ 22 w 195"/>
                <a:gd name="T5" fmla="*/ 73 h 162"/>
                <a:gd name="T6" fmla="*/ 15 w 195"/>
                <a:gd name="T7" fmla="*/ 13 h 162"/>
                <a:gd name="T8" fmla="*/ 24 w 195"/>
                <a:gd name="T9" fmla="*/ 2 h 162"/>
                <a:gd name="T10" fmla="*/ 27 w 195"/>
                <a:gd name="T11" fmla="*/ 0 h 162"/>
                <a:gd name="T12" fmla="*/ 30 w 195"/>
                <a:gd name="T13" fmla="*/ 1 h 162"/>
                <a:gd name="T14" fmla="*/ 193 w 195"/>
                <a:gd name="T15" fmla="*/ 128 h 162"/>
                <a:gd name="T16" fmla="*/ 195 w 195"/>
                <a:gd name="T17" fmla="*/ 131 h 162"/>
                <a:gd name="T18" fmla="*/ 194 w 195"/>
                <a:gd name="T19" fmla="*/ 134 h 162"/>
                <a:gd name="T20" fmla="*/ 185 w 195"/>
                <a:gd name="T21" fmla="*/ 145 h 162"/>
                <a:gd name="T22" fmla="*/ 150 w 195"/>
                <a:gd name="T23" fmla="*/ 162 h 162"/>
                <a:gd name="T24" fmla="*/ 28 w 195"/>
                <a:gd name="T25" fmla="*/ 10 h 162"/>
                <a:gd name="T26" fmla="*/ 21 w 195"/>
                <a:gd name="T27" fmla="*/ 18 h 162"/>
                <a:gd name="T28" fmla="*/ 27 w 195"/>
                <a:gd name="T29" fmla="*/ 67 h 162"/>
                <a:gd name="T30" fmla="*/ 130 w 195"/>
                <a:gd name="T31" fmla="*/ 147 h 162"/>
                <a:gd name="T32" fmla="*/ 179 w 195"/>
                <a:gd name="T33" fmla="*/ 140 h 162"/>
                <a:gd name="T34" fmla="*/ 185 w 195"/>
                <a:gd name="T35" fmla="*/ 132 h 162"/>
                <a:gd name="T36" fmla="*/ 28 w 195"/>
                <a:gd name="T37" fmla="*/ 1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95" h="162">
                  <a:moveTo>
                    <a:pt x="150" y="162"/>
                  </a:moveTo>
                  <a:cubicBezTo>
                    <a:pt x="141" y="162"/>
                    <a:pt x="132" y="159"/>
                    <a:pt x="125" y="154"/>
                  </a:cubicBezTo>
                  <a:cubicBezTo>
                    <a:pt x="22" y="73"/>
                    <a:pt x="22" y="73"/>
                    <a:pt x="22" y="73"/>
                  </a:cubicBezTo>
                  <a:cubicBezTo>
                    <a:pt x="3" y="59"/>
                    <a:pt x="0" y="32"/>
                    <a:pt x="15" y="13"/>
                  </a:cubicBezTo>
                  <a:cubicBezTo>
                    <a:pt x="24" y="2"/>
                    <a:pt x="24" y="2"/>
                    <a:pt x="24" y="2"/>
                  </a:cubicBezTo>
                  <a:cubicBezTo>
                    <a:pt x="25" y="1"/>
                    <a:pt x="26" y="0"/>
                    <a:pt x="27" y="0"/>
                  </a:cubicBezTo>
                  <a:cubicBezTo>
                    <a:pt x="28" y="0"/>
                    <a:pt x="29" y="0"/>
                    <a:pt x="30" y="1"/>
                  </a:cubicBezTo>
                  <a:cubicBezTo>
                    <a:pt x="193" y="128"/>
                    <a:pt x="193" y="128"/>
                    <a:pt x="193" y="128"/>
                  </a:cubicBezTo>
                  <a:cubicBezTo>
                    <a:pt x="194" y="129"/>
                    <a:pt x="195" y="129"/>
                    <a:pt x="195" y="131"/>
                  </a:cubicBezTo>
                  <a:cubicBezTo>
                    <a:pt x="195" y="132"/>
                    <a:pt x="195" y="133"/>
                    <a:pt x="194" y="134"/>
                  </a:cubicBezTo>
                  <a:cubicBezTo>
                    <a:pt x="185" y="145"/>
                    <a:pt x="185" y="145"/>
                    <a:pt x="185" y="145"/>
                  </a:cubicBezTo>
                  <a:cubicBezTo>
                    <a:pt x="176" y="156"/>
                    <a:pt x="163" y="162"/>
                    <a:pt x="150" y="162"/>
                  </a:cubicBezTo>
                  <a:close/>
                  <a:moveTo>
                    <a:pt x="28" y="10"/>
                  </a:moveTo>
                  <a:cubicBezTo>
                    <a:pt x="21" y="18"/>
                    <a:pt x="21" y="18"/>
                    <a:pt x="21" y="18"/>
                  </a:cubicBezTo>
                  <a:cubicBezTo>
                    <a:pt x="9" y="33"/>
                    <a:pt x="12" y="56"/>
                    <a:pt x="27" y="67"/>
                  </a:cubicBezTo>
                  <a:cubicBezTo>
                    <a:pt x="130" y="147"/>
                    <a:pt x="130" y="147"/>
                    <a:pt x="130" y="147"/>
                  </a:cubicBezTo>
                  <a:cubicBezTo>
                    <a:pt x="145" y="159"/>
                    <a:pt x="167" y="156"/>
                    <a:pt x="179" y="140"/>
                  </a:cubicBezTo>
                  <a:cubicBezTo>
                    <a:pt x="185" y="132"/>
                    <a:pt x="185" y="132"/>
                    <a:pt x="185" y="132"/>
                  </a:cubicBezTo>
                  <a:lnTo>
                    <a:pt x="28" y="10"/>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4" name="Freeform 132"/>
            <p:cNvSpPr/>
            <p:nvPr/>
          </p:nvSpPr>
          <p:spPr bwMode="auto">
            <a:xfrm>
              <a:off x="5283201" y="1952625"/>
              <a:ext cx="736600" cy="555625"/>
            </a:xfrm>
            <a:custGeom>
              <a:avLst/>
              <a:gdLst>
                <a:gd name="T0" fmla="*/ 233 w 247"/>
                <a:gd name="T1" fmla="*/ 184 h 186"/>
                <a:gd name="T2" fmla="*/ 3 w 247"/>
                <a:gd name="T3" fmla="*/ 18 h 186"/>
                <a:gd name="T4" fmla="*/ 2 w 247"/>
                <a:gd name="T5" fmla="*/ 9 h 186"/>
                <a:gd name="T6" fmla="*/ 6 w 247"/>
                <a:gd name="T7" fmla="*/ 4 h 186"/>
                <a:gd name="T8" fmla="*/ 14 w 247"/>
                <a:gd name="T9" fmla="*/ 2 h 186"/>
                <a:gd name="T10" fmla="*/ 244 w 247"/>
                <a:gd name="T11" fmla="*/ 169 h 186"/>
                <a:gd name="T12" fmla="*/ 246 w 247"/>
                <a:gd name="T13" fmla="*/ 177 h 186"/>
                <a:gd name="T14" fmla="*/ 242 w 247"/>
                <a:gd name="T15" fmla="*/ 183 h 186"/>
                <a:gd name="T16" fmla="*/ 233 w 247"/>
                <a:gd name="T17" fmla="*/ 18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7" h="186">
                  <a:moveTo>
                    <a:pt x="233" y="184"/>
                  </a:moveTo>
                  <a:cubicBezTo>
                    <a:pt x="3" y="18"/>
                    <a:pt x="3" y="18"/>
                    <a:pt x="3" y="18"/>
                  </a:cubicBezTo>
                  <a:cubicBezTo>
                    <a:pt x="0" y="16"/>
                    <a:pt x="0" y="12"/>
                    <a:pt x="2" y="9"/>
                  </a:cubicBezTo>
                  <a:cubicBezTo>
                    <a:pt x="6" y="4"/>
                    <a:pt x="6" y="4"/>
                    <a:pt x="6" y="4"/>
                  </a:cubicBezTo>
                  <a:cubicBezTo>
                    <a:pt x="8" y="1"/>
                    <a:pt x="11" y="0"/>
                    <a:pt x="14" y="2"/>
                  </a:cubicBezTo>
                  <a:cubicBezTo>
                    <a:pt x="244" y="169"/>
                    <a:pt x="244" y="169"/>
                    <a:pt x="244" y="169"/>
                  </a:cubicBezTo>
                  <a:cubicBezTo>
                    <a:pt x="247" y="171"/>
                    <a:pt x="247" y="174"/>
                    <a:pt x="246" y="177"/>
                  </a:cubicBezTo>
                  <a:cubicBezTo>
                    <a:pt x="242" y="183"/>
                    <a:pt x="242" y="183"/>
                    <a:pt x="242" y="183"/>
                  </a:cubicBezTo>
                  <a:cubicBezTo>
                    <a:pt x="240" y="185"/>
                    <a:pt x="236" y="186"/>
                    <a:pt x="233" y="184"/>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5" name="Freeform 133"/>
            <p:cNvSpPr>
              <a:spLocks noEditPoints="1"/>
            </p:cNvSpPr>
            <p:nvPr/>
          </p:nvSpPr>
          <p:spPr bwMode="auto">
            <a:xfrm>
              <a:off x="5267326" y="1939925"/>
              <a:ext cx="765175" cy="576262"/>
            </a:xfrm>
            <a:custGeom>
              <a:avLst/>
              <a:gdLst>
                <a:gd name="T0" fmla="*/ 242 w 256"/>
                <a:gd name="T1" fmla="*/ 193 h 193"/>
                <a:gd name="T2" fmla="*/ 236 w 256"/>
                <a:gd name="T3" fmla="*/ 191 h 193"/>
                <a:gd name="T4" fmla="*/ 6 w 256"/>
                <a:gd name="T5" fmla="*/ 25 h 193"/>
                <a:gd name="T6" fmla="*/ 3 w 256"/>
                <a:gd name="T7" fmla="*/ 11 h 193"/>
                <a:gd name="T8" fmla="*/ 7 w 256"/>
                <a:gd name="T9" fmla="*/ 5 h 193"/>
                <a:gd name="T10" fmla="*/ 21 w 256"/>
                <a:gd name="T11" fmla="*/ 3 h 193"/>
                <a:gd name="T12" fmla="*/ 251 w 256"/>
                <a:gd name="T13" fmla="*/ 169 h 193"/>
                <a:gd name="T14" fmla="*/ 256 w 256"/>
                <a:gd name="T15" fmla="*/ 176 h 193"/>
                <a:gd name="T16" fmla="*/ 254 w 256"/>
                <a:gd name="T17" fmla="*/ 183 h 193"/>
                <a:gd name="T18" fmla="*/ 250 w 256"/>
                <a:gd name="T19" fmla="*/ 189 h 193"/>
                <a:gd name="T20" fmla="*/ 243 w 256"/>
                <a:gd name="T21" fmla="*/ 193 h 193"/>
                <a:gd name="T22" fmla="*/ 242 w 256"/>
                <a:gd name="T23" fmla="*/ 193 h 193"/>
                <a:gd name="T24" fmla="*/ 16 w 256"/>
                <a:gd name="T25" fmla="*/ 9 h 193"/>
                <a:gd name="T26" fmla="*/ 14 w 256"/>
                <a:gd name="T27" fmla="*/ 10 h 193"/>
                <a:gd name="T28" fmla="*/ 10 w 256"/>
                <a:gd name="T29" fmla="*/ 16 h 193"/>
                <a:gd name="T30" fmla="*/ 10 w 256"/>
                <a:gd name="T31" fmla="*/ 19 h 193"/>
                <a:gd name="T32" fmla="*/ 240 w 256"/>
                <a:gd name="T33" fmla="*/ 185 h 193"/>
                <a:gd name="T34" fmla="*/ 240 w 256"/>
                <a:gd name="T35" fmla="*/ 185 h 193"/>
                <a:gd name="T36" fmla="*/ 242 w 256"/>
                <a:gd name="T37" fmla="*/ 185 h 193"/>
                <a:gd name="T38" fmla="*/ 243 w 256"/>
                <a:gd name="T39" fmla="*/ 184 h 193"/>
                <a:gd name="T40" fmla="*/ 247 w 256"/>
                <a:gd name="T41" fmla="*/ 179 h 193"/>
                <a:gd name="T42" fmla="*/ 248 w 256"/>
                <a:gd name="T43" fmla="*/ 177 h 193"/>
                <a:gd name="T44" fmla="*/ 247 w 256"/>
                <a:gd name="T45" fmla="*/ 176 h 193"/>
                <a:gd name="T46" fmla="*/ 17 w 256"/>
                <a:gd name="T47" fmla="*/ 10 h 193"/>
                <a:gd name="T48" fmla="*/ 16 w 256"/>
                <a:gd name="T49" fmla="*/ 9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6" h="193">
                  <a:moveTo>
                    <a:pt x="242" y="193"/>
                  </a:moveTo>
                  <a:cubicBezTo>
                    <a:pt x="239" y="193"/>
                    <a:pt x="237" y="193"/>
                    <a:pt x="236" y="191"/>
                  </a:cubicBezTo>
                  <a:cubicBezTo>
                    <a:pt x="6" y="25"/>
                    <a:pt x="6" y="25"/>
                    <a:pt x="6" y="25"/>
                  </a:cubicBezTo>
                  <a:cubicBezTo>
                    <a:pt x="1" y="22"/>
                    <a:pt x="0" y="15"/>
                    <a:pt x="3" y="11"/>
                  </a:cubicBezTo>
                  <a:cubicBezTo>
                    <a:pt x="7" y="5"/>
                    <a:pt x="7" y="5"/>
                    <a:pt x="7" y="5"/>
                  </a:cubicBezTo>
                  <a:cubicBezTo>
                    <a:pt x="11" y="1"/>
                    <a:pt x="17" y="0"/>
                    <a:pt x="21" y="3"/>
                  </a:cubicBezTo>
                  <a:cubicBezTo>
                    <a:pt x="251" y="169"/>
                    <a:pt x="251" y="169"/>
                    <a:pt x="251" y="169"/>
                  </a:cubicBezTo>
                  <a:cubicBezTo>
                    <a:pt x="254" y="171"/>
                    <a:pt x="255" y="173"/>
                    <a:pt x="256" y="176"/>
                  </a:cubicBezTo>
                  <a:cubicBezTo>
                    <a:pt x="256" y="179"/>
                    <a:pt x="255" y="181"/>
                    <a:pt x="254" y="183"/>
                  </a:cubicBezTo>
                  <a:cubicBezTo>
                    <a:pt x="250" y="189"/>
                    <a:pt x="250" y="189"/>
                    <a:pt x="250" y="189"/>
                  </a:cubicBezTo>
                  <a:cubicBezTo>
                    <a:pt x="248" y="191"/>
                    <a:pt x="246" y="193"/>
                    <a:pt x="243" y="193"/>
                  </a:cubicBezTo>
                  <a:cubicBezTo>
                    <a:pt x="243" y="193"/>
                    <a:pt x="242" y="193"/>
                    <a:pt x="242" y="193"/>
                  </a:cubicBezTo>
                  <a:close/>
                  <a:moveTo>
                    <a:pt x="16" y="9"/>
                  </a:moveTo>
                  <a:cubicBezTo>
                    <a:pt x="15" y="9"/>
                    <a:pt x="14" y="10"/>
                    <a:pt x="14" y="10"/>
                  </a:cubicBezTo>
                  <a:cubicBezTo>
                    <a:pt x="10" y="16"/>
                    <a:pt x="10" y="16"/>
                    <a:pt x="10" y="16"/>
                  </a:cubicBezTo>
                  <a:cubicBezTo>
                    <a:pt x="9" y="17"/>
                    <a:pt x="9" y="18"/>
                    <a:pt x="10" y="19"/>
                  </a:cubicBezTo>
                  <a:cubicBezTo>
                    <a:pt x="240" y="185"/>
                    <a:pt x="240" y="185"/>
                    <a:pt x="240" y="185"/>
                  </a:cubicBezTo>
                  <a:cubicBezTo>
                    <a:pt x="240" y="185"/>
                    <a:pt x="240" y="185"/>
                    <a:pt x="240" y="185"/>
                  </a:cubicBezTo>
                  <a:cubicBezTo>
                    <a:pt x="241" y="185"/>
                    <a:pt x="242" y="185"/>
                    <a:pt x="242" y="185"/>
                  </a:cubicBezTo>
                  <a:cubicBezTo>
                    <a:pt x="242" y="185"/>
                    <a:pt x="243" y="185"/>
                    <a:pt x="243" y="184"/>
                  </a:cubicBezTo>
                  <a:cubicBezTo>
                    <a:pt x="247" y="179"/>
                    <a:pt x="247" y="179"/>
                    <a:pt x="247" y="179"/>
                  </a:cubicBezTo>
                  <a:cubicBezTo>
                    <a:pt x="248" y="178"/>
                    <a:pt x="248" y="178"/>
                    <a:pt x="248" y="177"/>
                  </a:cubicBezTo>
                  <a:cubicBezTo>
                    <a:pt x="248" y="177"/>
                    <a:pt x="247" y="176"/>
                    <a:pt x="247" y="176"/>
                  </a:cubicBezTo>
                  <a:cubicBezTo>
                    <a:pt x="17" y="10"/>
                    <a:pt x="17" y="10"/>
                    <a:pt x="17" y="10"/>
                  </a:cubicBezTo>
                  <a:cubicBezTo>
                    <a:pt x="16" y="9"/>
                    <a:pt x="16" y="9"/>
                    <a:pt x="16"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6" name="Freeform 134"/>
            <p:cNvSpPr/>
            <p:nvPr/>
          </p:nvSpPr>
          <p:spPr bwMode="auto">
            <a:xfrm>
              <a:off x="5270501" y="1901825"/>
              <a:ext cx="803275" cy="600075"/>
            </a:xfrm>
            <a:custGeom>
              <a:avLst/>
              <a:gdLst>
                <a:gd name="T0" fmla="*/ 254 w 269"/>
                <a:gd name="T1" fmla="*/ 199 h 201"/>
                <a:gd name="T2" fmla="*/ 4 w 269"/>
                <a:gd name="T3" fmla="*/ 18 h 201"/>
                <a:gd name="T4" fmla="*/ 2 w 269"/>
                <a:gd name="T5" fmla="*/ 9 h 201"/>
                <a:gd name="T6" fmla="*/ 6 w 269"/>
                <a:gd name="T7" fmla="*/ 4 h 201"/>
                <a:gd name="T8" fmla="*/ 15 w 269"/>
                <a:gd name="T9" fmla="*/ 2 h 201"/>
                <a:gd name="T10" fmla="*/ 266 w 269"/>
                <a:gd name="T11" fmla="*/ 183 h 201"/>
                <a:gd name="T12" fmla="*/ 267 w 269"/>
                <a:gd name="T13" fmla="*/ 192 h 201"/>
                <a:gd name="T14" fmla="*/ 263 w 269"/>
                <a:gd name="T15" fmla="*/ 197 h 201"/>
                <a:gd name="T16" fmla="*/ 254 w 269"/>
                <a:gd name="T17" fmla="*/ 199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01">
                  <a:moveTo>
                    <a:pt x="254" y="199"/>
                  </a:moveTo>
                  <a:cubicBezTo>
                    <a:pt x="4" y="18"/>
                    <a:pt x="4" y="18"/>
                    <a:pt x="4" y="18"/>
                  </a:cubicBezTo>
                  <a:cubicBezTo>
                    <a:pt x="1" y="16"/>
                    <a:pt x="0" y="12"/>
                    <a:pt x="2" y="9"/>
                  </a:cubicBezTo>
                  <a:cubicBezTo>
                    <a:pt x="6" y="4"/>
                    <a:pt x="6" y="4"/>
                    <a:pt x="6" y="4"/>
                  </a:cubicBezTo>
                  <a:cubicBezTo>
                    <a:pt x="8" y="1"/>
                    <a:pt x="12" y="0"/>
                    <a:pt x="15" y="2"/>
                  </a:cubicBezTo>
                  <a:cubicBezTo>
                    <a:pt x="266" y="183"/>
                    <a:pt x="266" y="183"/>
                    <a:pt x="266" y="183"/>
                  </a:cubicBezTo>
                  <a:cubicBezTo>
                    <a:pt x="268" y="185"/>
                    <a:pt x="269" y="189"/>
                    <a:pt x="267" y="192"/>
                  </a:cubicBezTo>
                  <a:cubicBezTo>
                    <a:pt x="263" y="197"/>
                    <a:pt x="263" y="197"/>
                    <a:pt x="263" y="197"/>
                  </a:cubicBezTo>
                  <a:cubicBezTo>
                    <a:pt x="261" y="200"/>
                    <a:pt x="257" y="201"/>
                    <a:pt x="254" y="199"/>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7" name="Freeform 135"/>
            <p:cNvSpPr>
              <a:spLocks noEditPoints="1"/>
            </p:cNvSpPr>
            <p:nvPr/>
          </p:nvSpPr>
          <p:spPr bwMode="auto">
            <a:xfrm>
              <a:off x="5259388" y="1889125"/>
              <a:ext cx="822325" cy="622300"/>
            </a:xfrm>
            <a:custGeom>
              <a:avLst/>
              <a:gdLst>
                <a:gd name="T0" fmla="*/ 262 w 276"/>
                <a:gd name="T1" fmla="*/ 208 h 208"/>
                <a:gd name="T2" fmla="*/ 256 w 276"/>
                <a:gd name="T3" fmla="*/ 206 h 208"/>
                <a:gd name="T4" fmla="*/ 256 w 276"/>
                <a:gd name="T5" fmla="*/ 206 h 208"/>
                <a:gd name="T6" fmla="*/ 5 w 276"/>
                <a:gd name="T7" fmla="*/ 25 h 208"/>
                <a:gd name="T8" fmla="*/ 3 w 276"/>
                <a:gd name="T9" fmla="*/ 10 h 208"/>
                <a:gd name="T10" fmla="*/ 7 w 276"/>
                <a:gd name="T11" fmla="*/ 5 h 208"/>
                <a:gd name="T12" fmla="*/ 21 w 276"/>
                <a:gd name="T13" fmla="*/ 3 h 208"/>
                <a:gd name="T14" fmla="*/ 272 w 276"/>
                <a:gd name="T15" fmla="*/ 184 h 208"/>
                <a:gd name="T16" fmla="*/ 276 w 276"/>
                <a:gd name="T17" fmla="*/ 191 h 208"/>
                <a:gd name="T18" fmla="*/ 274 w 276"/>
                <a:gd name="T19" fmla="*/ 199 h 208"/>
                <a:gd name="T20" fmla="*/ 270 w 276"/>
                <a:gd name="T21" fmla="*/ 204 h 208"/>
                <a:gd name="T22" fmla="*/ 264 w 276"/>
                <a:gd name="T23" fmla="*/ 208 h 208"/>
                <a:gd name="T24" fmla="*/ 262 w 276"/>
                <a:gd name="T25" fmla="*/ 208 h 208"/>
                <a:gd name="T26" fmla="*/ 261 w 276"/>
                <a:gd name="T27" fmla="*/ 200 h 208"/>
                <a:gd name="T28" fmla="*/ 262 w 276"/>
                <a:gd name="T29" fmla="*/ 200 h 208"/>
                <a:gd name="T30" fmla="*/ 264 w 276"/>
                <a:gd name="T31" fmla="*/ 199 h 208"/>
                <a:gd name="T32" fmla="*/ 268 w 276"/>
                <a:gd name="T33" fmla="*/ 194 h 208"/>
                <a:gd name="T34" fmla="*/ 268 w 276"/>
                <a:gd name="T35" fmla="*/ 192 h 208"/>
                <a:gd name="T36" fmla="*/ 267 w 276"/>
                <a:gd name="T37" fmla="*/ 191 h 208"/>
                <a:gd name="T38" fmla="*/ 16 w 276"/>
                <a:gd name="T39" fmla="*/ 9 h 208"/>
                <a:gd name="T40" fmla="*/ 13 w 276"/>
                <a:gd name="T41" fmla="*/ 10 h 208"/>
                <a:gd name="T42" fmla="*/ 9 w 276"/>
                <a:gd name="T43" fmla="*/ 15 h 208"/>
                <a:gd name="T44" fmla="*/ 10 w 276"/>
                <a:gd name="T45" fmla="*/ 18 h 208"/>
                <a:gd name="T46" fmla="*/ 261 w 276"/>
                <a:gd name="T47" fmla="*/ 20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6" h="208">
                  <a:moveTo>
                    <a:pt x="262" y="208"/>
                  </a:moveTo>
                  <a:cubicBezTo>
                    <a:pt x="260" y="208"/>
                    <a:pt x="258" y="207"/>
                    <a:pt x="256" y="206"/>
                  </a:cubicBezTo>
                  <a:cubicBezTo>
                    <a:pt x="256" y="206"/>
                    <a:pt x="256" y="206"/>
                    <a:pt x="256" y="206"/>
                  </a:cubicBezTo>
                  <a:cubicBezTo>
                    <a:pt x="5" y="25"/>
                    <a:pt x="5" y="25"/>
                    <a:pt x="5" y="25"/>
                  </a:cubicBezTo>
                  <a:cubicBezTo>
                    <a:pt x="1" y="22"/>
                    <a:pt x="0" y="15"/>
                    <a:pt x="3" y="10"/>
                  </a:cubicBezTo>
                  <a:cubicBezTo>
                    <a:pt x="7" y="5"/>
                    <a:pt x="7" y="5"/>
                    <a:pt x="7" y="5"/>
                  </a:cubicBezTo>
                  <a:cubicBezTo>
                    <a:pt x="10" y="1"/>
                    <a:pt x="16" y="0"/>
                    <a:pt x="21" y="3"/>
                  </a:cubicBezTo>
                  <a:cubicBezTo>
                    <a:pt x="272" y="184"/>
                    <a:pt x="272" y="184"/>
                    <a:pt x="272" y="184"/>
                  </a:cubicBezTo>
                  <a:cubicBezTo>
                    <a:pt x="274" y="186"/>
                    <a:pt x="276" y="188"/>
                    <a:pt x="276" y="191"/>
                  </a:cubicBezTo>
                  <a:cubicBezTo>
                    <a:pt x="276" y="194"/>
                    <a:pt x="276" y="196"/>
                    <a:pt x="274" y="199"/>
                  </a:cubicBezTo>
                  <a:cubicBezTo>
                    <a:pt x="270" y="204"/>
                    <a:pt x="270" y="204"/>
                    <a:pt x="270" y="204"/>
                  </a:cubicBezTo>
                  <a:cubicBezTo>
                    <a:pt x="269" y="206"/>
                    <a:pt x="266" y="207"/>
                    <a:pt x="264" y="208"/>
                  </a:cubicBezTo>
                  <a:cubicBezTo>
                    <a:pt x="263" y="208"/>
                    <a:pt x="263" y="208"/>
                    <a:pt x="262" y="208"/>
                  </a:cubicBezTo>
                  <a:close/>
                  <a:moveTo>
                    <a:pt x="261" y="200"/>
                  </a:moveTo>
                  <a:cubicBezTo>
                    <a:pt x="261" y="200"/>
                    <a:pt x="262" y="200"/>
                    <a:pt x="262" y="200"/>
                  </a:cubicBezTo>
                  <a:cubicBezTo>
                    <a:pt x="263" y="200"/>
                    <a:pt x="264" y="199"/>
                    <a:pt x="264" y="199"/>
                  </a:cubicBezTo>
                  <a:cubicBezTo>
                    <a:pt x="268" y="194"/>
                    <a:pt x="268" y="194"/>
                    <a:pt x="268" y="194"/>
                  </a:cubicBezTo>
                  <a:cubicBezTo>
                    <a:pt x="268" y="193"/>
                    <a:pt x="268" y="193"/>
                    <a:pt x="268" y="192"/>
                  </a:cubicBezTo>
                  <a:cubicBezTo>
                    <a:pt x="268" y="192"/>
                    <a:pt x="268" y="191"/>
                    <a:pt x="267" y="191"/>
                  </a:cubicBezTo>
                  <a:cubicBezTo>
                    <a:pt x="16" y="9"/>
                    <a:pt x="16" y="9"/>
                    <a:pt x="16" y="9"/>
                  </a:cubicBezTo>
                  <a:cubicBezTo>
                    <a:pt x="15" y="9"/>
                    <a:pt x="14" y="9"/>
                    <a:pt x="13" y="10"/>
                  </a:cubicBezTo>
                  <a:cubicBezTo>
                    <a:pt x="9" y="15"/>
                    <a:pt x="9" y="15"/>
                    <a:pt x="9" y="15"/>
                  </a:cubicBezTo>
                  <a:cubicBezTo>
                    <a:pt x="9" y="16"/>
                    <a:pt x="9" y="18"/>
                    <a:pt x="10" y="18"/>
                  </a:cubicBezTo>
                  <a:cubicBezTo>
                    <a:pt x="261" y="200"/>
                    <a:pt x="261" y="200"/>
                    <a:pt x="261" y="20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8" name="Freeform 136"/>
            <p:cNvSpPr/>
            <p:nvPr/>
          </p:nvSpPr>
          <p:spPr bwMode="auto">
            <a:xfrm>
              <a:off x="5172076" y="2262188"/>
              <a:ext cx="587375" cy="446087"/>
            </a:xfrm>
            <a:custGeom>
              <a:avLst/>
              <a:gdLst>
                <a:gd name="T0" fmla="*/ 182 w 197"/>
                <a:gd name="T1" fmla="*/ 148 h 149"/>
                <a:gd name="T2" fmla="*/ 4 w 197"/>
                <a:gd name="T3" fmla="*/ 19 h 149"/>
                <a:gd name="T4" fmla="*/ 2 w 197"/>
                <a:gd name="T5" fmla="*/ 11 h 149"/>
                <a:gd name="T6" fmla="*/ 8 w 197"/>
                <a:gd name="T7" fmla="*/ 3 h 149"/>
                <a:gd name="T8" fmla="*/ 16 w 197"/>
                <a:gd name="T9" fmla="*/ 2 h 149"/>
                <a:gd name="T10" fmla="*/ 194 w 197"/>
                <a:gd name="T11" fmla="*/ 130 h 149"/>
                <a:gd name="T12" fmla="*/ 195 w 197"/>
                <a:gd name="T13" fmla="*/ 138 h 149"/>
                <a:gd name="T14" fmla="*/ 190 w 197"/>
                <a:gd name="T15" fmla="*/ 146 h 149"/>
                <a:gd name="T16" fmla="*/ 182 w 197"/>
                <a:gd name="T17" fmla="*/ 148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7" h="149">
                  <a:moveTo>
                    <a:pt x="182" y="148"/>
                  </a:moveTo>
                  <a:cubicBezTo>
                    <a:pt x="4" y="19"/>
                    <a:pt x="4" y="19"/>
                    <a:pt x="4" y="19"/>
                  </a:cubicBezTo>
                  <a:cubicBezTo>
                    <a:pt x="1" y="17"/>
                    <a:pt x="0" y="14"/>
                    <a:pt x="2" y="11"/>
                  </a:cubicBezTo>
                  <a:cubicBezTo>
                    <a:pt x="8" y="3"/>
                    <a:pt x="8" y="3"/>
                    <a:pt x="8" y="3"/>
                  </a:cubicBezTo>
                  <a:cubicBezTo>
                    <a:pt x="10" y="0"/>
                    <a:pt x="14" y="0"/>
                    <a:pt x="16" y="2"/>
                  </a:cubicBezTo>
                  <a:cubicBezTo>
                    <a:pt x="194" y="130"/>
                    <a:pt x="194" y="130"/>
                    <a:pt x="194" y="130"/>
                  </a:cubicBezTo>
                  <a:cubicBezTo>
                    <a:pt x="197" y="132"/>
                    <a:pt x="197" y="136"/>
                    <a:pt x="195" y="138"/>
                  </a:cubicBezTo>
                  <a:cubicBezTo>
                    <a:pt x="190" y="146"/>
                    <a:pt x="190" y="146"/>
                    <a:pt x="190" y="146"/>
                  </a:cubicBezTo>
                  <a:cubicBezTo>
                    <a:pt x="188" y="149"/>
                    <a:pt x="184" y="149"/>
                    <a:pt x="182" y="148"/>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9" name="Freeform 137"/>
            <p:cNvSpPr>
              <a:spLocks noEditPoints="1"/>
            </p:cNvSpPr>
            <p:nvPr/>
          </p:nvSpPr>
          <p:spPr bwMode="auto">
            <a:xfrm>
              <a:off x="5159376" y="2247900"/>
              <a:ext cx="612775" cy="471487"/>
            </a:xfrm>
            <a:custGeom>
              <a:avLst/>
              <a:gdLst>
                <a:gd name="T0" fmla="*/ 189 w 205"/>
                <a:gd name="T1" fmla="*/ 158 h 158"/>
                <a:gd name="T2" fmla="*/ 183 w 205"/>
                <a:gd name="T3" fmla="*/ 156 h 158"/>
                <a:gd name="T4" fmla="*/ 183 w 205"/>
                <a:gd name="T5" fmla="*/ 156 h 158"/>
                <a:gd name="T6" fmla="*/ 5 w 205"/>
                <a:gd name="T7" fmla="*/ 27 h 158"/>
                <a:gd name="T8" fmla="*/ 3 w 205"/>
                <a:gd name="T9" fmla="*/ 14 h 158"/>
                <a:gd name="T10" fmla="*/ 9 w 205"/>
                <a:gd name="T11" fmla="*/ 5 h 158"/>
                <a:gd name="T12" fmla="*/ 23 w 205"/>
                <a:gd name="T13" fmla="*/ 3 h 158"/>
                <a:gd name="T14" fmla="*/ 201 w 205"/>
                <a:gd name="T15" fmla="*/ 132 h 158"/>
                <a:gd name="T16" fmla="*/ 204 w 205"/>
                <a:gd name="T17" fmla="*/ 138 h 158"/>
                <a:gd name="T18" fmla="*/ 203 w 205"/>
                <a:gd name="T19" fmla="*/ 145 h 158"/>
                <a:gd name="T20" fmla="*/ 197 w 205"/>
                <a:gd name="T21" fmla="*/ 154 h 158"/>
                <a:gd name="T22" fmla="*/ 189 w 205"/>
                <a:gd name="T23" fmla="*/ 158 h 158"/>
                <a:gd name="T24" fmla="*/ 188 w 205"/>
                <a:gd name="T25" fmla="*/ 149 h 158"/>
                <a:gd name="T26" fmla="*/ 190 w 205"/>
                <a:gd name="T27" fmla="*/ 149 h 158"/>
                <a:gd name="T28" fmla="*/ 196 w 205"/>
                <a:gd name="T29" fmla="*/ 141 h 158"/>
                <a:gd name="T30" fmla="*/ 197 w 205"/>
                <a:gd name="T31" fmla="*/ 139 h 158"/>
                <a:gd name="T32" fmla="*/ 196 w 205"/>
                <a:gd name="T33" fmla="*/ 138 h 158"/>
                <a:gd name="T34" fmla="*/ 18 w 205"/>
                <a:gd name="T35" fmla="*/ 10 h 158"/>
                <a:gd name="T36" fmla="*/ 15 w 205"/>
                <a:gd name="T37" fmla="*/ 10 h 158"/>
                <a:gd name="T38" fmla="*/ 10 w 205"/>
                <a:gd name="T39" fmla="*/ 18 h 158"/>
                <a:gd name="T40" fmla="*/ 10 w 205"/>
                <a:gd name="T41" fmla="*/ 21 h 158"/>
                <a:gd name="T42" fmla="*/ 188 w 205"/>
                <a:gd name="T43" fmla="*/ 149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5" h="158">
                  <a:moveTo>
                    <a:pt x="189" y="158"/>
                  </a:moveTo>
                  <a:cubicBezTo>
                    <a:pt x="187" y="158"/>
                    <a:pt x="185" y="157"/>
                    <a:pt x="183" y="156"/>
                  </a:cubicBezTo>
                  <a:cubicBezTo>
                    <a:pt x="183" y="156"/>
                    <a:pt x="183" y="156"/>
                    <a:pt x="183" y="156"/>
                  </a:cubicBezTo>
                  <a:cubicBezTo>
                    <a:pt x="5" y="27"/>
                    <a:pt x="5" y="27"/>
                    <a:pt x="5" y="27"/>
                  </a:cubicBezTo>
                  <a:cubicBezTo>
                    <a:pt x="1" y="24"/>
                    <a:pt x="0" y="18"/>
                    <a:pt x="3" y="14"/>
                  </a:cubicBezTo>
                  <a:cubicBezTo>
                    <a:pt x="9" y="5"/>
                    <a:pt x="9" y="5"/>
                    <a:pt x="9" y="5"/>
                  </a:cubicBezTo>
                  <a:cubicBezTo>
                    <a:pt x="12" y="1"/>
                    <a:pt x="18" y="0"/>
                    <a:pt x="23" y="3"/>
                  </a:cubicBezTo>
                  <a:cubicBezTo>
                    <a:pt x="201" y="132"/>
                    <a:pt x="201" y="132"/>
                    <a:pt x="201" y="132"/>
                  </a:cubicBezTo>
                  <a:cubicBezTo>
                    <a:pt x="203" y="133"/>
                    <a:pt x="204" y="136"/>
                    <a:pt x="204" y="138"/>
                  </a:cubicBezTo>
                  <a:cubicBezTo>
                    <a:pt x="205" y="141"/>
                    <a:pt x="204" y="143"/>
                    <a:pt x="203" y="145"/>
                  </a:cubicBezTo>
                  <a:cubicBezTo>
                    <a:pt x="197" y="154"/>
                    <a:pt x="197" y="154"/>
                    <a:pt x="197" y="154"/>
                  </a:cubicBezTo>
                  <a:cubicBezTo>
                    <a:pt x="195" y="156"/>
                    <a:pt x="192" y="158"/>
                    <a:pt x="189" y="158"/>
                  </a:cubicBezTo>
                  <a:close/>
                  <a:moveTo>
                    <a:pt x="188" y="149"/>
                  </a:moveTo>
                  <a:cubicBezTo>
                    <a:pt x="189" y="150"/>
                    <a:pt x="190" y="150"/>
                    <a:pt x="190" y="149"/>
                  </a:cubicBezTo>
                  <a:cubicBezTo>
                    <a:pt x="196" y="141"/>
                    <a:pt x="196" y="141"/>
                    <a:pt x="196" y="141"/>
                  </a:cubicBezTo>
                  <a:cubicBezTo>
                    <a:pt x="197" y="140"/>
                    <a:pt x="197" y="140"/>
                    <a:pt x="197" y="139"/>
                  </a:cubicBezTo>
                  <a:cubicBezTo>
                    <a:pt x="197" y="139"/>
                    <a:pt x="196" y="139"/>
                    <a:pt x="196" y="138"/>
                  </a:cubicBezTo>
                  <a:cubicBezTo>
                    <a:pt x="18" y="10"/>
                    <a:pt x="18" y="10"/>
                    <a:pt x="18" y="10"/>
                  </a:cubicBezTo>
                  <a:cubicBezTo>
                    <a:pt x="17" y="9"/>
                    <a:pt x="16" y="9"/>
                    <a:pt x="15" y="10"/>
                  </a:cubicBezTo>
                  <a:cubicBezTo>
                    <a:pt x="10" y="18"/>
                    <a:pt x="10" y="18"/>
                    <a:pt x="10" y="18"/>
                  </a:cubicBezTo>
                  <a:cubicBezTo>
                    <a:pt x="9" y="19"/>
                    <a:pt x="9" y="20"/>
                    <a:pt x="10" y="21"/>
                  </a:cubicBezTo>
                  <a:lnTo>
                    <a:pt x="188" y="14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0" name="Freeform 138"/>
            <p:cNvSpPr/>
            <p:nvPr/>
          </p:nvSpPr>
          <p:spPr bwMode="auto">
            <a:xfrm>
              <a:off x="5168901" y="2125663"/>
              <a:ext cx="708025" cy="566737"/>
            </a:xfrm>
            <a:custGeom>
              <a:avLst/>
              <a:gdLst>
                <a:gd name="T0" fmla="*/ 201 w 237"/>
                <a:gd name="T1" fmla="*/ 187 h 190"/>
                <a:gd name="T2" fmla="*/ 5 w 237"/>
                <a:gd name="T3" fmla="*/ 45 h 190"/>
                <a:gd name="T4" fmla="*/ 3 w 237"/>
                <a:gd name="T5" fmla="*/ 32 h 190"/>
                <a:gd name="T6" fmla="*/ 22 w 237"/>
                <a:gd name="T7" fmla="*/ 5 h 190"/>
                <a:gd name="T8" fmla="*/ 36 w 237"/>
                <a:gd name="T9" fmla="*/ 3 h 190"/>
                <a:gd name="T10" fmla="*/ 232 w 237"/>
                <a:gd name="T11" fmla="*/ 145 h 190"/>
                <a:gd name="T12" fmla="*/ 234 w 237"/>
                <a:gd name="T13" fmla="*/ 158 h 190"/>
                <a:gd name="T14" fmla="*/ 215 w 237"/>
                <a:gd name="T15" fmla="*/ 185 h 190"/>
                <a:gd name="T16" fmla="*/ 201 w 237"/>
                <a:gd name="T17" fmla="*/ 187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190">
                  <a:moveTo>
                    <a:pt x="201" y="187"/>
                  </a:moveTo>
                  <a:cubicBezTo>
                    <a:pt x="5" y="45"/>
                    <a:pt x="5" y="45"/>
                    <a:pt x="5" y="45"/>
                  </a:cubicBezTo>
                  <a:cubicBezTo>
                    <a:pt x="1" y="42"/>
                    <a:pt x="0" y="36"/>
                    <a:pt x="3" y="32"/>
                  </a:cubicBezTo>
                  <a:cubicBezTo>
                    <a:pt x="22" y="5"/>
                    <a:pt x="22" y="5"/>
                    <a:pt x="22" y="5"/>
                  </a:cubicBezTo>
                  <a:cubicBezTo>
                    <a:pt x="25" y="1"/>
                    <a:pt x="31" y="0"/>
                    <a:pt x="36" y="3"/>
                  </a:cubicBezTo>
                  <a:cubicBezTo>
                    <a:pt x="232" y="145"/>
                    <a:pt x="232" y="145"/>
                    <a:pt x="232" y="145"/>
                  </a:cubicBezTo>
                  <a:cubicBezTo>
                    <a:pt x="236" y="148"/>
                    <a:pt x="237" y="154"/>
                    <a:pt x="234" y="158"/>
                  </a:cubicBezTo>
                  <a:cubicBezTo>
                    <a:pt x="215" y="185"/>
                    <a:pt x="215" y="185"/>
                    <a:pt x="215" y="185"/>
                  </a:cubicBezTo>
                  <a:cubicBezTo>
                    <a:pt x="212" y="189"/>
                    <a:pt x="206" y="190"/>
                    <a:pt x="201" y="187"/>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1" name="Freeform 139"/>
            <p:cNvSpPr>
              <a:spLocks noEditPoints="1"/>
            </p:cNvSpPr>
            <p:nvPr/>
          </p:nvSpPr>
          <p:spPr bwMode="auto">
            <a:xfrm>
              <a:off x="5154613" y="2109788"/>
              <a:ext cx="730250" cy="592137"/>
            </a:xfrm>
            <a:custGeom>
              <a:avLst/>
              <a:gdLst>
                <a:gd name="T0" fmla="*/ 212 w 245"/>
                <a:gd name="T1" fmla="*/ 198 h 198"/>
                <a:gd name="T2" fmla="*/ 204 w 245"/>
                <a:gd name="T3" fmla="*/ 195 h 198"/>
                <a:gd name="T4" fmla="*/ 204 w 245"/>
                <a:gd name="T5" fmla="*/ 195 h 198"/>
                <a:gd name="T6" fmla="*/ 8 w 245"/>
                <a:gd name="T7" fmla="*/ 53 h 198"/>
                <a:gd name="T8" fmla="*/ 5 w 245"/>
                <a:gd name="T9" fmla="*/ 34 h 198"/>
                <a:gd name="T10" fmla="*/ 24 w 245"/>
                <a:gd name="T11" fmla="*/ 8 h 198"/>
                <a:gd name="T12" fmla="*/ 43 w 245"/>
                <a:gd name="T13" fmla="*/ 5 h 198"/>
                <a:gd name="T14" fmla="*/ 239 w 245"/>
                <a:gd name="T15" fmla="*/ 146 h 198"/>
                <a:gd name="T16" fmla="*/ 245 w 245"/>
                <a:gd name="T17" fmla="*/ 155 h 198"/>
                <a:gd name="T18" fmla="*/ 242 w 245"/>
                <a:gd name="T19" fmla="*/ 165 h 198"/>
                <a:gd name="T20" fmla="*/ 223 w 245"/>
                <a:gd name="T21" fmla="*/ 192 h 198"/>
                <a:gd name="T22" fmla="*/ 212 w 245"/>
                <a:gd name="T23" fmla="*/ 198 h 198"/>
                <a:gd name="T24" fmla="*/ 209 w 245"/>
                <a:gd name="T25" fmla="*/ 189 h 198"/>
                <a:gd name="T26" fmla="*/ 216 w 245"/>
                <a:gd name="T27" fmla="*/ 187 h 198"/>
                <a:gd name="T28" fmla="*/ 236 w 245"/>
                <a:gd name="T29" fmla="*/ 160 h 198"/>
                <a:gd name="T30" fmla="*/ 237 w 245"/>
                <a:gd name="T31" fmla="*/ 156 h 198"/>
                <a:gd name="T32" fmla="*/ 235 w 245"/>
                <a:gd name="T33" fmla="*/ 153 h 198"/>
                <a:gd name="T34" fmla="*/ 38 w 245"/>
                <a:gd name="T35" fmla="*/ 11 h 198"/>
                <a:gd name="T36" fmla="*/ 31 w 245"/>
                <a:gd name="T37" fmla="*/ 12 h 198"/>
                <a:gd name="T38" fmla="*/ 11 w 245"/>
                <a:gd name="T39" fmla="*/ 39 h 198"/>
                <a:gd name="T40" fmla="*/ 12 w 245"/>
                <a:gd name="T41" fmla="*/ 47 h 198"/>
                <a:gd name="T42" fmla="*/ 209 w 245"/>
                <a:gd name="T43" fmla="*/ 189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5" h="198">
                  <a:moveTo>
                    <a:pt x="212" y="198"/>
                  </a:moveTo>
                  <a:cubicBezTo>
                    <a:pt x="209" y="198"/>
                    <a:pt x="206" y="197"/>
                    <a:pt x="204" y="195"/>
                  </a:cubicBezTo>
                  <a:cubicBezTo>
                    <a:pt x="204" y="195"/>
                    <a:pt x="204" y="195"/>
                    <a:pt x="204" y="195"/>
                  </a:cubicBezTo>
                  <a:cubicBezTo>
                    <a:pt x="8" y="53"/>
                    <a:pt x="8" y="53"/>
                    <a:pt x="8" y="53"/>
                  </a:cubicBezTo>
                  <a:cubicBezTo>
                    <a:pt x="2" y="49"/>
                    <a:pt x="0" y="40"/>
                    <a:pt x="5" y="34"/>
                  </a:cubicBezTo>
                  <a:cubicBezTo>
                    <a:pt x="24" y="8"/>
                    <a:pt x="24" y="8"/>
                    <a:pt x="24" y="8"/>
                  </a:cubicBezTo>
                  <a:cubicBezTo>
                    <a:pt x="29" y="2"/>
                    <a:pt x="37" y="0"/>
                    <a:pt x="43" y="5"/>
                  </a:cubicBezTo>
                  <a:cubicBezTo>
                    <a:pt x="239" y="146"/>
                    <a:pt x="239" y="146"/>
                    <a:pt x="239" y="146"/>
                  </a:cubicBezTo>
                  <a:cubicBezTo>
                    <a:pt x="242" y="148"/>
                    <a:pt x="244" y="152"/>
                    <a:pt x="245" y="155"/>
                  </a:cubicBezTo>
                  <a:cubicBezTo>
                    <a:pt x="245" y="159"/>
                    <a:pt x="244" y="162"/>
                    <a:pt x="242" y="165"/>
                  </a:cubicBezTo>
                  <a:cubicBezTo>
                    <a:pt x="223" y="192"/>
                    <a:pt x="223" y="192"/>
                    <a:pt x="223" y="192"/>
                  </a:cubicBezTo>
                  <a:cubicBezTo>
                    <a:pt x="220" y="196"/>
                    <a:pt x="216" y="198"/>
                    <a:pt x="212" y="198"/>
                  </a:cubicBezTo>
                  <a:close/>
                  <a:moveTo>
                    <a:pt x="209" y="189"/>
                  </a:moveTo>
                  <a:cubicBezTo>
                    <a:pt x="211" y="190"/>
                    <a:pt x="215" y="190"/>
                    <a:pt x="216" y="187"/>
                  </a:cubicBezTo>
                  <a:cubicBezTo>
                    <a:pt x="236" y="160"/>
                    <a:pt x="236" y="160"/>
                    <a:pt x="236" y="160"/>
                  </a:cubicBezTo>
                  <a:cubicBezTo>
                    <a:pt x="237" y="159"/>
                    <a:pt x="237" y="158"/>
                    <a:pt x="237" y="156"/>
                  </a:cubicBezTo>
                  <a:cubicBezTo>
                    <a:pt x="236" y="155"/>
                    <a:pt x="236" y="154"/>
                    <a:pt x="235" y="153"/>
                  </a:cubicBezTo>
                  <a:cubicBezTo>
                    <a:pt x="38" y="11"/>
                    <a:pt x="38" y="11"/>
                    <a:pt x="38" y="11"/>
                  </a:cubicBezTo>
                  <a:cubicBezTo>
                    <a:pt x="36" y="9"/>
                    <a:pt x="32" y="10"/>
                    <a:pt x="31" y="12"/>
                  </a:cubicBezTo>
                  <a:cubicBezTo>
                    <a:pt x="11" y="39"/>
                    <a:pt x="11" y="39"/>
                    <a:pt x="11" y="39"/>
                  </a:cubicBezTo>
                  <a:cubicBezTo>
                    <a:pt x="10" y="42"/>
                    <a:pt x="10" y="45"/>
                    <a:pt x="12" y="47"/>
                  </a:cubicBezTo>
                  <a:lnTo>
                    <a:pt x="209" y="18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2" name="Freeform 140"/>
            <p:cNvSpPr/>
            <p:nvPr/>
          </p:nvSpPr>
          <p:spPr bwMode="auto">
            <a:xfrm>
              <a:off x="5500688" y="2382838"/>
              <a:ext cx="488950" cy="373062"/>
            </a:xfrm>
            <a:custGeom>
              <a:avLst/>
              <a:gdLst>
                <a:gd name="T0" fmla="*/ 148 w 164"/>
                <a:gd name="T1" fmla="*/ 122 h 125"/>
                <a:gd name="T2" fmla="*/ 4 w 164"/>
                <a:gd name="T3" fmla="*/ 18 h 125"/>
                <a:gd name="T4" fmla="*/ 2 w 164"/>
                <a:gd name="T5" fmla="*/ 7 h 125"/>
                <a:gd name="T6" fmla="*/ 4 w 164"/>
                <a:gd name="T7" fmla="*/ 5 h 125"/>
                <a:gd name="T8" fmla="*/ 15 w 164"/>
                <a:gd name="T9" fmla="*/ 3 h 125"/>
                <a:gd name="T10" fmla="*/ 160 w 164"/>
                <a:gd name="T11" fmla="*/ 107 h 125"/>
                <a:gd name="T12" fmla="*/ 161 w 164"/>
                <a:gd name="T13" fmla="*/ 119 h 125"/>
                <a:gd name="T14" fmla="*/ 160 w 164"/>
                <a:gd name="T15" fmla="*/ 120 h 125"/>
                <a:gd name="T16" fmla="*/ 148 w 164"/>
                <a:gd name="T17" fmla="*/ 1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4" h="125">
                  <a:moveTo>
                    <a:pt x="148" y="122"/>
                  </a:moveTo>
                  <a:cubicBezTo>
                    <a:pt x="4" y="18"/>
                    <a:pt x="4" y="18"/>
                    <a:pt x="4" y="18"/>
                  </a:cubicBezTo>
                  <a:cubicBezTo>
                    <a:pt x="1" y="16"/>
                    <a:pt x="0" y="10"/>
                    <a:pt x="2" y="7"/>
                  </a:cubicBezTo>
                  <a:cubicBezTo>
                    <a:pt x="4" y="5"/>
                    <a:pt x="4" y="5"/>
                    <a:pt x="4" y="5"/>
                  </a:cubicBezTo>
                  <a:cubicBezTo>
                    <a:pt x="6" y="1"/>
                    <a:pt x="12" y="0"/>
                    <a:pt x="15" y="3"/>
                  </a:cubicBezTo>
                  <a:cubicBezTo>
                    <a:pt x="160" y="107"/>
                    <a:pt x="160" y="107"/>
                    <a:pt x="160" y="107"/>
                  </a:cubicBezTo>
                  <a:cubicBezTo>
                    <a:pt x="163" y="110"/>
                    <a:pt x="164" y="115"/>
                    <a:pt x="161" y="119"/>
                  </a:cubicBezTo>
                  <a:cubicBezTo>
                    <a:pt x="160" y="120"/>
                    <a:pt x="160" y="120"/>
                    <a:pt x="160" y="120"/>
                  </a:cubicBezTo>
                  <a:cubicBezTo>
                    <a:pt x="157" y="124"/>
                    <a:pt x="152" y="125"/>
                    <a:pt x="148" y="122"/>
                  </a:cubicBezTo>
                  <a:close/>
                </a:path>
              </a:pathLst>
            </a:custGeom>
            <a:solidFill>
              <a:srgbClr val="FEFEF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3" name="Freeform 141"/>
            <p:cNvSpPr>
              <a:spLocks noEditPoints="1"/>
            </p:cNvSpPr>
            <p:nvPr/>
          </p:nvSpPr>
          <p:spPr bwMode="auto">
            <a:xfrm>
              <a:off x="5494338" y="2379663"/>
              <a:ext cx="498475" cy="379412"/>
            </a:xfrm>
            <a:custGeom>
              <a:avLst/>
              <a:gdLst>
                <a:gd name="T0" fmla="*/ 155 w 167"/>
                <a:gd name="T1" fmla="*/ 127 h 127"/>
                <a:gd name="T2" fmla="*/ 149 w 167"/>
                <a:gd name="T3" fmla="*/ 125 h 127"/>
                <a:gd name="T4" fmla="*/ 149 w 167"/>
                <a:gd name="T5" fmla="*/ 125 h 127"/>
                <a:gd name="T6" fmla="*/ 5 w 167"/>
                <a:gd name="T7" fmla="*/ 21 h 127"/>
                <a:gd name="T8" fmla="*/ 3 w 167"/>
                <a:gd name="T9" fmla="*/ 6 h 127"/>
                <a:gd name="T10" fmla="*/ 4 w 167"/>
                <a:gd name="T11" fmla="*/ 5 h 127"/>
                <a:gd name="T12" fmla="*/ 11 w 167"/>
                <a:gd name="T13" fmla="*/ 0 h 127"/>
                <a:gd name="T14" fmla="*/ 19 w 167"/>
                <a:gd name="T15" fmla="*/ 2 h 127"/>
                <a:gd name="T16" fmla="*/ 163 w 167"/>
                <a:gd name="T17" fmla="*/ 106 h 127"/>
                <a:gd name="T18" fmla="*/ 167 w 167"/>
                <a:gd name="T19" fmla="*/ 113 h 127"/>
                <a:gd name="T20" fmla="*/ 165 w 167"/>
                <a:gd name="T21" fmla="*/ 121 h 127"/>
                <a:gd name="T22" fmla="*/ 164 w 167"/>
                <a:gd name="T23" fmla="*/ 123 h 127"/>
                <a:gd name="T24" fmla="*/ 155 w 167"/>
                <a:gd name="T25" fmla="*/ 127 h 127"/>
                <a:gd name="T26" fmla="*/ 152 w 167"/>
                <a:gd name="T27" fmla="*/ 122 h 127"/>
                <a:gd name="T28" fmla="*/ 160 w 167"/>
                <a:gd name="T29" fmla="*/ 120 h 127"/>
                <a:gd name="T30" fmla="*/ 162 w 167"/>
                <a:gd name="T31" fmla="*/ 118 h 127"/>
                <a:gd name="T32" fmla="*/ 163 w 167"/>
                <a:gd name="T33" fmla="*/ 114 h 127"/>
                <a:gd name="T34" fmla="*/ 160 w 167"/>
                <a:gd name="T35" fmla="*/ 110 h 127"/>
                <a:gd name="T36" fmla="*/ 16 w 167"/>
                <a:gd name="T37" fmla="*/ 5 h 127"/>
                <a:gd name="T38" fmla="*/ 7 w 167"/>
                <a:gd name="T39" fmla="*/ 7 h 127"/>
                <a:gd name="T40" fmla="*/ 6 w 167"/>
                <a:gd name="T41" fmla="*/ 9 h 127"/>
                <a:gd name="T42" fmla="*/ 8 w 167"/>
                <a:gd name="T43" fmla="*/ 18 h 127"/>
                <a:gd name="T44" fmla="*/ 152 w 167"/>
                <a:gd name="T45" fmla="*/ 122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7" h="127">
                  <a:moveTo>
                    <a:pt x="155" y="127"/>
                  </a:moveTo>
                  <a:cubicBezTo>
                    <a:pt x="153" y="127"/>
                    <a:pt x="151" y="126"/>
                    <a:pt x="149" y="125"/>
                  </a:cubicBezTo>
                  <a:cubicBezTo>
                    <a:pt x="149" y="125"/>
                    <a:pt x="149" y="125"/>
                    <a:pt x="149" y="125"/>
                  </a:cubicBezTo>
                  <a:cubicBezTo>
                    <a:pt x="5" y="21"/>
                    <a:pt x="5" y="21"/>
                    <a:pt x="5" y="21"/>
                  </a:cubicBezTo>
                  <a:cubicBezTo>
                    <a:pt x="1" y="18"/>
                    <a:pt x="0" y="11"/>
                    <a:pt x="3" y="6"/>
                  </a:cubicBezTo>
                  <a:cubicBezTo>
                    <a:pt x="4" y="5"/>
                    <a:pt x="4" y="5"/>
                    <a:pt x="4" y="5"/>
                  </a:cubicBezTo>
                  <a:cubicBezTo>
                    <a:pt x="6" y="2"/>
                    <a:pt x="8" y="1"/>
                    <a:pt x="11" y="0"/>
                  </a:cubicBezTo>
                  <a:cubicBezTo>
                    <a:pt x="14" y="0"/>
                    <a:pt x="16" y="1"/>
                    <a:pt x="19" y="2"/>
                  </a:cubicBezTo>
                  <a:cubicBezTo>
                    <a:pt x="163" y="106"/>
                    <a:pt x="163" y="106"/>
                    <a:pt x="163" y="106"/>
                  </a:cubicBezTo>
                  <a:cubicBezTo>
                    <a:pt x="165" y="108"/>
                    <a:pt x="166" y="110"/>
                    <a:pt x="167" y="113"/>
                  </a:cubicBezTo>
                  <a:cubicBezTo>
                    <a:pt x="167" y="116"/>
                    <a:pt x="167" y="119"/>
                    <a:pt x="165" y="121"/>
                  </a:cubicBezTo>
                  <a:cubicBezTo>
                    <a:pt x="164" y="123"/>
                    <a:pt x="164" y="123"/>
                    <a:pt x="164" y="123"/>
                  </a:cubicBezTo>
                  <a:cubicBezTo>
                    <a:pt x="162" y="125"/>
                    <a:pt x="159" y="127"/>
                    <a:pt x="155" y="127"/>
                  </a:cubicBezTo>
                  <a:close/>
                  <a:moveTo>
                    <a:pt x="152" y="122"/>
                  </a:moveTo>
                  <a:cubicBezTo>
                    <a:pt x="154" y="124"/>
                    <a:pt x="158" y="123"/>
                    <a:pt x="160" y="120"/>
                  </a:cubicBezTo>
                  <a:cubicBezTo>
                    <a:pt x="162" y="118"/>
                    <a:pt x="162" y="118"/>
                    <a:pt x="162" y="118"/>
                  </a:cubicBezTo>
                  <a:cubicBezTo>
                    <a:pt x="163" y="117"/>
                    <a:pt x="163" y="115"/>
                    <a:pt x="163" y="114"/>
                  </a:cubicBezTo>
                  <a:cubicBezTo>
                    <a:pt x="163" y="112"/>
                    <a:pt x="162" y="111"/>
                    <a:pt x="160" y="110"/>
                  </a:cubicBezTo>
                  <a:cubicBezTo>
                    <a:pt x="16" y="5"/>
                    <a:pt x="16" y="5"/>
                    <a:pt x="16" y="5"/>
                  </a:cubicBezTo>
                  <a:cubicBezTo>
                    <a:pt x="13" y="3"/>
                    <a:pt x="9" y="4"/>
                    <a:pt x="7" y="7"/>
                  </a:cubicBezTo>
                  <a:cubicBezTo>
                    <a:pt x="6" y="9"/>
                    <a:pt x="6" y="9"/>
                    <a:pt x="6" y="9"/>
                  </a:cubicBezTo>
                  <a:cubicBezTo>
                    <a:pt x="4" y="12"/>
                    <a:pt x="5" y="16"/>
                    <a:pt x="8" y="18"/>
                  </a:cubicBezTo>
                  <a:lnTo>
                    <a:pt x="152" y="122"/>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4" name="Freeform 142"/>
            <p:cNvSpPr/>
            <p:nvPr/>
          </p:nvSpPr>
          <p:spPr bwMode="auto">
            <a:xfrm>
              <a:off x="5518151" y="2403475"/>
              <a:ext cx="23813" cy="23812"/>
            </a:xfrm>
            <a:custGeom>
              <a:avLst/>
              <a:gdLst>
                <a:gd name="T0" fmla="*/ 7 w 8"/>
                <a:gd name="T1" fmla="*/ 6 h 8"/>
                <a:gd name="T2" fmla="*/ 2 w 8"/>
                <a:gd name="T3" fmla="*/ 7 h 8"/>
                <a:gd name="T4" fmla="*/ 1 w 8"/>
                <a:gd name="T5" fmla="*/ 2 h 8"/>
                <a:gd name="T6" fmla="*/ 6 w 8"/>
                <a:gd name="T7" fmla="*/ 1 h 8"/>
                <a:gd name="T8" fmla="*/ 7 w 8"/>
                <a:gd name="T9" fmla="*/ 6 h 8"/>
              </a:gdLst>
              <a:ahLst/>
              <a:cxnLst>
                <a:cxn ang="0">
                  <a:pos x="T0" y="T1"/>
                </a:cxn>
                <a:cxn ang="0">
                  <a:pos x="T2" y="T3"/>
                </a:cxn>
                <a:cxn ang="0">
                  <a:pos x="T4" y="T5"/>
                </a:cxn>
                <a:cxn ang="0">
                  <a:pos x="T6" y="T7"/>
                </a:cxn>
                <a:cxn ang="0">
                  <a:pos x="T8" y="T9"/>
                </a:cxn>
              </a:cxnLst>
              <a:rect l="0" t="0" r="r" b="b"/>
              <a:pathLst>
                <a:path w="8" h="8">
                  <a:moveTo>
                    <a:pt x="7" y="6"/>
                  </a:moveTo>
                  <a:cubicBezTo>
                    <a:pt x="6" y="7"/>
                    <a:pt x="4" y="8"/>
                    <a:pt x="2" y="7"/>
                  </a:cubicBezTo>
                  <a:cubicBezTo>
                    <a:pt x="1" y="6"/>
                    <a:pt x="0" y="3"/>
                    <a:pt x="1" y="2"/>
                  </a:cubicBezTo>
                  <a:cubicBezTo>
                    <a:pt x="3" y="0"/>
                    <a:pt x="5" y="0"/>
                    <a:pt x="6" y="1"/>
                  </a:cubicBezTo>
                  <a:cubicBezTo>
                    <a:pt x="8" y="2"/>
                    <a:pt x="8" y="4"/>
                    <a:pt x="7" y="6"/>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5" name="Oval 143"/>
            <p:cNvSpPr>
              <a:spLocks noChangeArrowheads="1"/>
            </p:cNvSpPr>
            <p:nvPr/>
          </p:nvSpPr>
          <p:spPr bwMode="auto">
            <a:xfrm>
              <a:off x="5884863" y="2668588"/>
              <a:ext cx="196850" cy="198437"/>
            </a:xfrm>
            <a:prstGeom prst="ellipse">
              <a:avLst/>
            </a:prstGeom>
            <a:solidFill>
              <a:srgbClr val="50A4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6" name="Oval 144"/>
            <p:cNvSpPr>
              <a:spLocks noChangeArrowheads="1"/>
            </p:cNvSpPr>
            <p:nvPr/>
          </p:nvSpPr>
          <p:spPr bwMode="auto">
            <a:xfrm>
              <a:off x="5867401" y="2636838"/>
              <a:ext cx="200025" cy="200025"/>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7" name="Freeform 145"/>
            <p:cNvSpPr>
              <a:spLocks noEditPoints="1"/>
            </p:cNvSpPr>
            <p:nvPr/>
          </p:nvSpPr>
          <p:spPr bwMode="auto">
            <a:xfrm>
              <a:off x="5861051" y="2630488"/>
              <a:ext cx="212725" cy="212725"/>
            </a:xfrm>
            <a:custGeom>
              <a:avLst/>
              <a:gdLst>
                <a:gd name="T0" fmla="*/ 36 w 71"/>
                <a:gd name="T1" fmla="*/ 71 h 71"/>
                <a:gd name="T2" fmla="*/ 0 w 71"/>
                <a:gd name="T3" fmla="*/ 36 h 71"/>
                <a:gd name="T4" fmla="*/ 36 w 71"/>
                <a:gd name="T5" fmla="*/ 0 h 71"/>
                <a:gd name="T6" fmla="*/ 71 w 71"/>
                <a:gd name="T7" fmla="*/ 36 h 71"/>
                <a:gd name="T8" fmla="*/ 36 w 71"/>
                <a:gd name="T9" fmla="*/ 71 h 71"/>
                <a:gd name="T10" fmla="*/ 36 w 71"/>
                <a:gd name="T11" fmla="*/ 4 h 71"/>
                <a:gd name="T12" fmla="*/ 4 w 71"/>
                <a:gd name="T13" fmla="*/ 36 h 71"/>
                <a:gd name="T14" fmla="*/ 36 w 71"/>
                <a:gd name="T15" fmla="*/ 67 h 71"/>
                <a:gd name="T16" fmla="*/ 67 w 71"/>
                <a:gd name="T17" fmla="*/ 36 h 71"/>
                <a:gd name="T18" fmla="*/ 36 w 71"/>
                <a:gd name="T19" fmla="*/ 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1" h="71">
                  <a:moveTo>
                    <a:pt x="36" y="71"/>
                  </a:moveTo>
                  <a:cubicBezTo>
                    <a:pt x="16" y="71"/>
                    <a:pt x="0" y="55"/>
                    <a:pt x="0" y="36"/>
                  </a:cubicBezTo>
                  <a:cubicBezTo>
                    <a:pt x="0" y="16"/>
                    <a:pt x="16" y="0"/>
                    <a:pt x="36" y="0"/>
                  </a:cubicBezTo>
                  <a:cubicBezTo>
                    <a:pt x="55" y="0"/>
                    <a:pt x="71" y="16"/>
                    <a:pt x="71" y="36"/>
                  </a:cubicBezTo>
                  <a:cubicBezTo>
                    <a:pt x="71" y="55"/>
                    <a:pt x="55" y="71"/>
                    <a:pt x="36" y="71"/>
                  </a:cubicBezTo>
                  <a:close/>
                  <a:moveTo>
                    <a:pt x="36" y="4"/>
                  </a:moveTo>
                  <a:cubicBezTo>
                    <a:pt x="18" y="4"/>
                    <a:pt x="4" y="18"/>
                    <a:pt x="4" y="36"/>
                  </a:cubicBezTo>
                  <a:cubicBezTo>
                    <a:pt x="4" y="53"/>
                    <a:pt x="18" y="67"/>
                    <a:pt x="36" y="67"/>
                  </a:cubicBezTo>
                  <a:cubicBezTo>
                    <a:pt x="53" y="67"/>
                    <a:pt x="67" y="53"/>
                    <a:pt x="67" y="36"/>
                  </a:cubicBezTo>
                  <a:cubicBezTo>
                    <a:pt x="67" y="18"/>
                    <a:pt x="53" y="4"/>
                    <a:pt x="36"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8" name="Oval 146"/>
            <p:cNvSpPr>
              <a:spLocks noChangeArrowheads="1"/>
            </p:cNvSpPr>
            <p:nvPr/>
          </p:nvSpPr>
          <p:spPr bwMode="auto">
            <a:xfrm>
              <a:off x="5918201" y="2687638"/>
              <a:ext cx="98425" cy="98425"/>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9" name="Freeform 147"/>
            <p:cNvSpPr>
              <a:spLocks noEditPoints="1"/>
            </p:cNvSpPr>
            <p:nvPr/>
          </p:nvSpPr>
          <p:spPr bwMode="auto">
            <a:xfrm>
              <a:off x="5911851" y="2681288"/>
              <a:ext cx="111125" cy="111125"/>
            </a:xfrm>
            <a:custGeom>
              <a:avLst/>
              <a:gdLst>
                <a:gd name="T0" fmla="*/ 19 w 37"/>
                <a:gd name="T1" fmla="*/ 37 h 37"/>
                <a:gd name="T2" fmla="*/ 0 w 37"/>
                <a:gd name="T3" fmla="*/ 19 h 37"/>
                <a:gd name="T4" fmla="*/ 19 w 37"/>
                <a:gd name="T5" fmla="*/ 0 h 37"/>
                <a:gd name="T6" fmla="*/ 37 w 37"/>
                <a:gd name="T7" fmla="*/ 19 h 37"/>
                <a:gd name="T8" fmla="*/ 19 w 37"/>
                <a:gd name="T9" fmla="*/ 37 h 37"/>
                <a:gd name="T10" fmla="*/ 19 w 37"/>
                <a:gd name="T11" fmla="*/ 4 h 37"/>
                <a:gd name="T12" fmla="*/ 4 w 37"/>
                <a:gd name="T13" fmla="*/ 19 h 37"/>
                <a:gd name="T14" fmla="*/ 19 w 37"/>
                <a:gd name="T15" fmla="*/ 33 h 37"/>
                <a:gd name="T16" fmla="*/ 33 w 37"/>
                <a:gd name="T17" fmla="*/ 19 h 37"/>
                <a:gd name="T18" fmla="*/ 19 w 37"/>
                <a:gd name="T19" fmla="*/ 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7">
                  <a:moveTo>
                    <a:pt x="19" y="37"/>
                  </a:moveTo>
                  <a:cubicBezTo>
                    <a:pt x="8" y="37"/>
                    <a:pt x="0" y="29"/>
                    <a:pt x="0" y="19"/>
                  </a:cubicBezTo>
                  <a:cubicBezTo>
                    <a:pt x="0" y="8"/>
                    <a:pt x="8" y="0"/>
                    <a:pt x="19" y="0"/>
                  </a:cubicBezTo>
                  <a:cubicBezTo>
                    <a:pt x="29" y="0"/>
                    <a:pt x="37" y="8"/>
                    <a:pt x="37" y="19"/>
                  </a:cubicBezTo>
                  <a:cubicBezTo>
                    <a:pt x="37" y="29"/>
                    <a:pt x="29" y="37"/>
                    <a:pt x="19" y="37"/>
                  </a:cubicBezTo>
                  <a:close/>
                  <a:moveTo>
                    <a:pt x="19" y="4"/>
                  </a:moveTo>
                  <a:cubicBezTo>
                    <a:pt x="10" y="4"/>
                    <a:pt x="4" y="11"/>
                    <a:pt x="4" y="19"/>
                  </a:cubicBezTo>
                  <a:cubicBezTo>
                    <a:pt x="4" y="27"/>
                    <a:pt x="10" y="33"/>
                    <a:pt x="19" y="33"/>
                  </a:cubicBezTo>
                  <a:cubicBezTo>
                    <a:pt x="27" y="33"/>
                    <a:pt x="33" y="27"/>
                    <a:pt x="33" y="19"/>
                  </a:cubicBezTo>
                  <a:cubicBezTo>
                    <a:pt x="33" y="11"/>
                    <a:pt x="27" y="4"/>
                    <a:pt x="19"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0" name="Freeform 148"/>
            <p:cNvSpPr/>
            <p:nvPr/>
          </p:nvSpPr>
          <p:spPr bwMode="auto">
            <a:xfrm>
              <a:off x="5935663" y="2708275"/>
              <a:ext cx="39688" cy="34925"/>
            </a:xfrm>
            <a:custGeom>
              <a:avLst/>
              <a:gdLst>
                <a:gd name="T0" fmla="*/ 2 w 13"/>
                <a:gd name="T1" fmla="*/ 12 h 12"/>
                <a:gd name="T2" fmla="*/ 0 w 13"/>
                <a:gd name="T3" fmla="*/ 10 h 12"/>
                <a:gd name="T4" fmla="*/ 11 w 13"/>
                <a:gd name="T5" fmla="*/ 0 h 12"/>
                <a:gd name="T6" fmla="*/ 13 w 13"/>
                <a:gd name="T7" fmla="*/ 2 h 12"/>
                <a:gd name="T8" fmla="*/ 11 w 13"/>
                <a:gd name="T9" fmla="*/ 4 h 12"/>
                <a:gd name="T10" fmla="*/ 4 w 13"/>
                <a:gd name="T11" fmla="*/ 10 h 12"/>
                <a:gd name="T12" fmla="*/ 2 w 13"/>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3" h="12">
                  <a:moveTo>
                    <a:pt x="2" y="12"/>
                  </a:moveTo>
                  <a:cubicBezTo>
                    <a:pt x="1" y="12"/>
                    <a:pt x="0" y="11"/>
                    <a:pt x="0" y="10"/>
                  </a:cubicBezTo>
                  <a:cubicBezTo>
                    <a:pt x="0" y="4"/>
                    <a:pt x="5" y="0"/>
                    <a:pt x="11" y="0"/>
                  </a:cubicBezTo>
                  <a:cubicBezTo>
                    <a:pt x="12" y="0"/>
                    <a:pt x="13" y="0"/>
                    <a:pt x="13" y="2"/>
                  </a:cubicBezTo>
                  <a:cubicBezTo>
                    <a:pt x="13" y="3"/>
                    <a:pt x="12" y="4"/>
                    <a:pt x="11" y="4"/>
                  </a:cubicBezTo>
                  <a:cubicBezTo>
                    <a:pt x="7" y="4"/>
                    <a:pt x="4" y="6"/>
                    <a:pt x="4" y="10"/>
                  </a:cubicBezTo>
                  <a:cubicBezTo>
                    <a:pt x="4" y="11"/>
                    <a:pt x="4" y="12"/>
                    <a:pt x="2" y="12"/>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1" name="Oval 149"/>
            <p:cNvSpPr>
              <a:spLocks noChangeArrowheads="1"/>
            </p:cNvSpPr>
            <p:nvPr/>
          </p:nvSpPr>
          <p:spPr bwMode="auto">
            <a:xfrm>
              <a:off x="6396038" y="1214438"/>
              <a:ext cx="379413" cy="382587"/>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2" name="Freeform 150"/>
            <p:cNvSpPr>
              <a:spLocks noEditPoints="1"/>
            </p:cNvSpPr>
            <p:nvPr/>
          </p:nvSpPr>
          <p:spPr bwMode="auto">
            <a:xfrm>
              <a:off x="6383338" y="1201738"/>
              <a:ext cx="403225" cy="406400"/>
            </a:xfrm>
            <a:custGeom>
              <a:avLst/>
              <a:gdLst>
                <a:gd name="T0" fmla="*/ 67 w 135"/>
                <a:gd name="T1" fmla="*/ 136 h 136"/>
                <a:gd name="T2" fmla="*/ 0 w 135"/>
                <a:gd name="T3" fmla="*/ 68 h 136"/>
                <a:gd name="T4" fmla="*/ 67 w 135"/>
                <a:gd name="T5" fmla="*/ 0 h 136"/>
                <a:gd name="T6" fmla="*/ 135 w 135"/>
                <a:gd name="T7" fmla="*/ 68 h 136"/>
                <a:gd name="T8" fmla="*/ 67 w 135"/>
                <a:gd name="T9" fmla="*/ 136 h 136"/>
                <a:gd name="T10" fmla="*/ 67 w 135"/>
                <a:gd name="T11" fmla="*/ 8 h 136"/>
                <a:gd name="T12" fmla="*/ 8 w 135"/>
                <a:gd name="T13" fmla="*/ 68 h 136"/>
                <a:gd name="T14" fmla="*/ 67 w 135"/>
                <a:gd name="T15" fmla="*/ 128 h 136"/>
                <a:gd name="T16" fmla="*/ 127 w 135"/>
                <a:gd name="T17" fmla="*/ 68 h 136"/>
                <a:gd name="T18" fmla="*/ 67 w 135"/>
                <a:gd name="T19" fmla="*/ 8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5" h="136">
                  <a:moveTo>
                    <a:pt x="67" y="136"/>
                  </a:moveTo>
                  <a:cubicBezTo>
                    <a:pt x="30" y="136"/>
                    <a:pt x="0" y="105"/>
                    <a:pt x="0" y="68"/>
                  </a:cubicBezTo>
                  <a:cubicBezTo>
                    <a:pt x="0" y="31"/>
                    <a:pt x="30" y="0"/>
                    <a:pt x="67" y="0"/>
                  </a:cubicBezTo>
                  <a:cubicBezTo>
                    <a:pt x="105" y="0"/>
                    <a:pt x="135" y="31"/>
                    <a:pt x="135" y="68"/>
                  </a:cubicBezTo>
                  <a:cubicBezTo>
                    <a:pt x="135" y="105"/>
                    <a:pt x="105" y="136"/>
                    <a:pt x="67" y="136"/>
                  </a:cubicBezTo>
                  <a:close/>
                  <a:moveTo>
                    <a:pt x="67" y="8"/>
                  </a:moveTo>
                  <a:cubicBezTo>
                    <a:pt x="34" y="8"/>
                    <a:pt x="8" y="35"/>
                    <a:pt x="8" y="68"/>
                  </a:cubicBezTo>
                  <a:cubicBezTo>
                    <a:pt x="8" y="101"/>
                    <a:pt x="34" y="128"/>
                    <a:pt x="67" y="128"/>
                  </a:cubicBezTo>
                  <a:cubicBezTo>
                    <a:pt x="100" y="128"/>
                    <a:pt x="127" y="101"/>
                    <a:pt x="127" y="68"/>
                  </a:cubicBezTo>
                  <a:cubicBezTo>
                    <a:pt x="127" y="35"/>
                    <a:pt x="100" y="8"/>
                    <a:pt x="6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3" name="Oval 151"/>
            <p:cNvSpPr>
              <a:spLocks noChangeArrowheads="1"/>
            </p:cNvSpPr>
            <p:nvPr/>
          </p:nvSpPr>
          <p:spPr bwMode="auto">
            <a:xfrm>
              <a:off x="6488113" y="1309688"/>
              <a:ext cx="192088" cy="190500"/>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4" name="Freeform 152"/>
            <p:cNvSpPr>
              <a:spLocks noEditPoints="1"/>
            </p:cNvSpPr>
            <p:nvPr/>
          </p:nvSpPr>
          <p:spPr bwMode="auto">
            <a:xfrm>
              <a:off x="6477001" y="1296988"/>
              <a:ext cx="214313" cy="215900"/>
            </a:xfrm>
            <a:custGeom>
              <a:avLst/>
              <a:gdLst>
                <a:gd name="T0" fmla="*/ 36 w 72"/>
                <a:gd name="T1" fmla="*/ 72 h 72"/>
                <a:gd name="T2" fmla="*/ 0 w 72"/>
                <a:gd name="T3" fmla="*/ 36 h 72"/>
                <a:gd name="T4" fmla="*/ 36 w 72"/>
                <a:gd name="T5" fmla="*/ 0 h 72"/>
                <a:gd name="T6" fmla="*/ 72 w 72"/>
                <a:gd name="T7" fmla="*/ 36 h 72"/>
                <a:gd name="T8" fmla="*/ 36 w 72"/>
                <a:gd name="T9" fmla="*/ 72 h 72"/>
                <a:gd name="T10" fmla="*/ 36 w 72"/>
                <a:gd name="T11" fmla="*/ 8 h 72"/>
                <a:gd name="T12" fmla="*/ 8 w 72"/>
                <a:gd name="T13" fmla="*/ 36 h 72"/>
                <a:gd name="T14" fmla="*/ 36 w 72"/>
                <a:gd name="T15" fmla="*/ 64 h 72"/>
                <a:gd name="T16" fmla="*/ 64 w 72"/>
                <a:gd name="T17" fmla="*/ 36 h 72"/>
                <a:gd name="T18" fmla="*/ 36 w 72"/>
                <a:gd name="T19" fmla="*/ 8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72">
                  <a:moveTo>
                    <a:pt x="36" y="72"/>
                  </a:moveTo>
                  <a:cubicBezTo>
                    <a:pt x="16" y="72"/>
                    <a:pt x="0" y="56"/>
                    <a:pt x="0" y="36"/>
                  </a:cubicBezTo>
                  <a:cubicBezTo>
                    <a:pt x="0" y="16"/>
                    <a:pt x="16" y="0"/>
                    <a:pt x="36" y="0"/>
                  </a:cubicBezTo>
                  <a:cubicBezTo>
                    <a:pt x="56" y="0"/>
                    <a:pt x="72" y="16"/>
                    <a:pt x="72" y="36"/>
                  </a:cubicBezTo>
                  <a:cubicBezTo>
                    <a:pt x="72" y="56"/>
                    <a:pt x="56" y="72"/>
                    <a:pt x="36" y="72"/>
                  </a:cubicBezTo>
                  <a:close/>
                  <a:moveTo>
                    <a:pt x="36" y="8"/>
                  </a:moveTo>
                  <a:cubicBezTo>
                    <a:pt x="21" y="8"/>
                    <a:pt x="8" y="21"/>
                    <a:pt x="8" y="36"/>
                  </a:cubicBezTo>
                  <a:cubicBezTo>
                    <a:pt x="8" y="52"/>
                    <a:pt x="21" y="64"/>
                    <a:pt x="36" y="64"/>
                  </a:cubicBezTo>
                  <a:cubicBezTo>
                    <a:pt x="52" y="64"/>
                    <a:pt x="64" y="52"/>
                    <a:pt x="64" y="36"/>
                  </a:cubicBezTo>
                  <a:cubicBezTo>
                    <a:pt x="64" y="21"/>
                    <a:pt x="52" y="8"/>
                    <a:pt x="36"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5" name="Freeform 153"/>
            <p:cNvSpPr/>
            <p:nvPr/>
          </p:nvSpPr>
          <p:spPr bwMode="auto">
            <a:xfrm>
              <a:off x="6527801" y="1344613"/>
              <a:ext cx="68263" cy="73025"/>
            </a:xfrm>
            <a:custGeom>
              <a:avLst/>
              <a:gdLst>
                <a:gd name="T0" fmla="*/ 4 w 23"/>
                <a:gd name="T1" fmla="*/ 24 h 24"/>
                <a:gd name="T2" fmla="*/ 0 w 23"/>
                <a:gd name="T3" fmla="*/ 20 h 24"/>
                <a:gd name="T4" fmla="*/ 19 w 23"/>
                <a:gd name="T5" fmla="*/ 0 h 24"/>
                <a:gd name="T6" fmla="*/ 23 w 23"/>
                <a:gd name="T7" fmla="*/ 4 h 24"/>
                <a:gd name="T8" fmla="*/ 19 w 23"/>
                <a:gd name="T9" fmla="*/ 8 h 24"/>
                <a:gd name="T10" fmla="*/ 8 w 23"/>
                <a:gd name="T11" fmla="*/ 20 h 24"/>
                <a:gd name="T12" fmla="*/ 4 w 23"/>
                <a:gd name="T13" fmla="*/ 24 h 24"/>
              </a:gdLst>
              <a:ahLst/>
              <a:cxnLst>
                <a:cxn ang="0">
                  <a:pos x="T0" y="T1"/>
                </a:cxn>
                <a:cxn ang="0">
                  <a:pos x="T2" y="T3"/>
                </a:cxn>
                <a:cxn ang="0">
                  <a:pos x="T4" y="T5"/>
                </a:cxn>
                <a:cxn ang="0">
                  <a:pos x="T6" y="T7"/>
                </a:cxn>
                <a:cxn ang="0">
                  <a:pos x="T8" y="T9"/>
                </a:cxn>
                <a:cxn ang="0">
                  <a:pos x="T10" y="T11"/>
                </a:cxn>
                <a:cxn ang="0">
                  <a:pos x="T12" y="T13"/>
                </a:cxn>
              </a:cxnLst>
              <a:rect l="0" t="0" r="r" b="b"/>
              <a:pathLst>
                <a:path w="23" h="24">
                  <a:moveTo>
                    <a:pt x="4" y="24"/>
                  </a:moveTo>
                  <a:cubicBezTo>
                    <a:pt x="1" y="24"/>
                    <a:pt x="0" y="22"/>
                    <a:pt x="0" y="20"/>
                  </a:cubicBezTo>
                  <a:cubicBezTo>
                    <a:pt x="0" y="9"/>
                    <a:pt x="8" y="0"/>
                    <a:pt x="19" y="0"/>
                  </a:cubicBezTo>
                  <a:cubicBezTo>
                    <a:pt x="21" y="0"/>
                    <a:pt x="23" y="2"/>
                    <a:pt x="23" y="4"/>
                  </a:cubicBezTo>
                  <a:cubicBezTo>
                    <a:pt x="23" y="7"/>
                    <a:pt x="21" y="8"/>
                    <a:pt x="19" y="8"/>
                  </a:cubicBezTo>
                  <a:cubicBezTo>
                    <a:pt x="13" y="8"/>
                    <a:pt x="8" y="14"/>
                    <a:pt x="8" y="20"/>
                  </a:cubicBezTo>
                  <a:cubicBezTo>
                    <a:pt x="8" y="22"/>
                    <a:pt x="6" y="24"/>
                    <a:pt x="4" y="24"/>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6" name="Freeform 154"/>
            <p:cNvSpPr/>
            <p:nvPr/>
          </p:nvSpPr>
          <p:spPr bwMode="auto">
            <a:xfrm>
              <a:off x="7556596" y="999087"/>
              <a:ext cx="248967" cy="245135"/>
            </a:xfrm>
            <a:custGeom>
              <a:avLst/>
              <a:gdLst>
                <a:gd name="T0" fmla="*/ 45 w 69"/>
                <a:gd name="T1" fmla="*/ 40 h 68"/>
                <a:gd name="T2" fmla="*/ 69 w 69"/>
                <a:gd name="T3" fmla="*/ 34 h 68"/>
                <a:gd name="T4" fmla="*/ 45 w 69"/>
                <a:gd name="T5" fmla="*/ 28 h 68"/>
                <a:gd name="T6" fmla="*/ 45 w 69"/>
                <a:gd name="T7" fmla="*/ 28 h 68"/>
                <a:gd name="T8" fmla="*/ 45 w 69"/>
                <a:gd name="T9" fmla="*/ 28 h 68"/>
                <a:gd name="T10" fmla="*/ 40 w 69"/>
                <a:gd name="T11" fmla="*/ 24 h 68"/>
                <a:gd name="T12" fmla="*/ 34 w 69"/>
                <a:gd name="T13" fmla="*/ 0 h 68"/>
                <a:gd name="T14" fmla="*/ 28 w 69"/>
                <a:gd name="T15" fmla="*/ 24 h 68"/>
                <a:gd name="T16" fmla="*/ 28 w 69"/>
                <a:gd name="T17" fmla="*/ 24 h 68"/>
                <a:gd name="T18" fmla="*/ 28 w 69"/>
                <a:gd name="T19" fmla="*/ 24 h 68"/>
                <a:gd name="T20" fmla="*/ 24 w 69"/>
                <a:gd name="T21" fmla="*/ 28 h 68"/>
                <a:gd name="T22" fmla="*/ 24 w 69"/>
                <a:gd name="T23" fmla="*/ 28 h 68"/>
                <a:gd name="T24" fmla="*/ 24 w 69"/>
                <a:gd name="T25" fmla="*/ 28 h 68"/>
                <a:gd name="T26" fmla="*/ 0 w 69"/>
                <a:gd name="T27" fmla="*/ 34 h 68"/>
                <a:gd name="T28" fmla="*/ 24 w 69"/>
                <a:gd name="T29" fmla="*/ 40 h 68"/>
                <a:gd name="T30" fmla="*/ 28 w 69"/>
                <a:gd name="T31" fmla="*/ 45 h 68"/>
                <a:gd name="T32" fmla="*/ 28 w 69"/>
                <a:gd name="T33" fmla="*/ 45 h 68"/>
                <a:gd name="T34" fmla="*/ 28 w 69"/>
                <a:gd name="T35" fmla="*/ 45 h 68"/>
                <a:gd name="T36" fmla="*/ 34 w 69"/>
                <a:gd name="T37" fmla="*/ 68 h 68"/>
                <a:gd name="T38" fmla="*/ 40 w 69"/>
                <a:gd name="T39" fmla="*/ 45 h 68"/>
                <a:gd name="T40" fmla="*/ 45 w 69"/>
                <a:gd name="T41" fmla="*/ 4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9" h="68">
                  <a:moveTo>
                    <a:pt x="45" y="40"/>
                  </a:moveTo>
                  <a:cubicBezTo>
                    <a:pt x="69" y="34"/>
                    <a:pt x="69" y="34"/>
                    <a:pt x="69" y="34"/>
                  </a:cubicBezTo>
                  <a:cubicBezTo>
                    <a:pt x="45" y="28"/>
                    <a:pt x="45" y="28"/>
                    <a:pt x="45" y="28"/>
                  </a:cubicBezTo>
                  <a:cubicBezTo>
                    <a:pt x="45" y="28"/>
                    <a:pt x="45" y="28"/>
                    <a:pt x="45" y="28"/>
                  </a:cubicBezTo>
                  <a:cubicBezTo>
                    <a:pt x="45" y="28"/>
                    <a:pt x="45" y="28"/>
                    <a:pt x="45" y="28"/>
                  </a:cubicBezTo>
                  <a:cubicBezTo>
                    <a:pt x="43" y="28"/>
                    <a:pt x="41" y="26"/>
                    <a:pt x="40" y="24"/>
                  </a:cubicBezTo>
                  <a:cubicBezTo>
                    <a:pt x="34" y="0"/>
                    <a:pt x="34" y="0"/>
                    <a:pt x="34" y="0"/>
                  </a:cubicBezTo>
                  <a:cubicBezTo>
                    <a:pt x="28" y="24"/>
                    <a:pt x="28" y="24"/>
                    <a:pt x="28" y="24"/>
                  </a:cubicBezTo>
                  <a:cubicBezTo>
                    <a:pt x="28" y="24"/>
                    <a:pt x="28" y="24"/>
                    <a:pt x="28" y="24"/>
                  </a:cubicBezTo>
                  <a:cubicBezTo>
                    <a:pt x="28" y="24"/>
                    <a:pt x="28" y="24"/>
                    <a:pt x="28" y="24"/>
                  </a:cubicBezTo>
                  <a:cubicBezTo>
                    <a:pt x="28" y="26"/>
                    <a:pt x="26" y="28"/>
                    <a:pt x="24" y="28"/>
                  </a:cubicBezTo>
                  <a:cubicBezTo>
                    <a:pt x="24" y="28"/>
                    <a:pt x="24" y="28"/>
                    <a:pt x="24" y="28"/>
                  </a:cubicBezTo>
                  <a:cubicBezTo>
                    <a:pt x="24" y="28"/>
                    <a:pt x="24" y="28"/>
                    <a:pt x="24" y="28"/>
                  </a:cubicBezTo>
                  <a:cubicBezTo>
                    <a:pt x="0" y="34"/>
                    <a:pt x="0" y="34"/>
                    <a:pt x="0" y="34"/>
                  </a:cubicBezTo>
                  <a:cubicBezTo>
                    <a:pt x="24" y="40"/>
                    <a:pt x="24" y="40"/>
                    <a:pt x="24" y="40"/>
                  </a:cubicBezTo>
                  <a:cubicBezTo>
                    <a:pt x="26" y="41"/>
                    <a:pt x="28" y="42"/>
                    <a:pt x="28" y="45"/>
                  </a:cubicBezTo>
                  <a:cubicBezTo>
                    <a:pt x="28" y="45"/>
                    <a:pt x="28" y="45"/>
                    <a:pt x="28" y="45"/>
                  </a:cubicBezTo>
                  <a:cubicBezTo>
                    <a:pt x="28" y="45"/>
                    <a:pt x="28" y="45"/>
                    <a:pt x="28" y="45"/>
                  </a:cubicBezTo>
                  <a:cubicBezTo>
                    <a:pt x="34" y="68"/>
                    <a:pt x="34" y="68"/>
                    <a:pt x="34" y="68"/>
                  </a:cubicBezTo>
                  <a:cubicBezTo>
                    <a:pt x="40" y="45"/>
                    <a:pt x="40" y="45"/>
                    <a:pt x="40" y="45"/>
                  </a:cubicBezTo>
                  <a:cubicBezTo>
                    <a:pt x="41" y="42"/>
                    <a:pt x="43" y="41"/>
                    <a:pt x="45" y="40"/>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7" name="Freeform 155"/>
            <p:cNvSpPr/>
            <p:nvPr/>
          </p:nvSpPr>
          <p:spPr bwMode="auto">
            <a:xfrm>
              <a:off x="6551994" y="1905386"/>
              <a:ext cx="186563" cy="186554"/>
            </a:xfrm>
            <a:custGeom>
              <a:avLst/>
              <a:gdLst>
                <a:gd name="T0" fmla="*/ 25 w 39"/>
                <a:gd name="T1" fmla="*/ 23 h 39"/>
                <a:gd name="T2" fmla="*/ 39 w 39"/>
                <a:gd name="T3" fmla="*/ 19 h 39"/>
                <a:gd name="T4" fmla="*/ 25 w 39"/>
                <a:gd name="T5" fmla="*/ 16 h 39"/>
                <a:gd name="T6" fmla="*/ 25 w 39"/>
                <a:gd name="T7" fmla="*/ 16 h 39"/>
                <a:gd name="T8" fmla="*/ 25 w 39"/>
                <a:gd name="T9" fmla="*/ 16 h 39"/>
                <a:gd name="T10" fmla="*/ 23 w 39"/>
                <a:gd name="T11" fmla="*/ 13 h 39"/>
                <a:gd name="T12" fmla="*/ 19 w 39"/>
                <a:gd name="T13" fmla="*/ 0 h 39"/>
                <a:gd name="T14" fmla="*/ 16 w 39"/>
                <a:gd name="T15" fmla="*/ 13 h 39"/>
                <a:gd name="T16" fmla="*/ 16 w 39"/>
                <a:gd name="T17" fmla="*/ 13 h 39"/>
                <a:gd name="T18" fmla="*/ 16 w 39"/>
                <a:gd name="T19" fmla="*/ 13 h 39"/>
                <a:gd name="T20" fmla="*/ 13 w 39"/>
                <a:gd name="T21" fmla="*/ 16 h 39"/>
                <a:gd name="T22" fmla="*/ 13 w 39"/>
                <a:gd name="T23" fmla="*/ 16 h 39"/>
                <a:gd name="T24" fmla="*/ 13 w 39"/>
                <a:gd name="T25" fmla="*/ 16 h 39"/>
                <a:gd name="T26" fmla="*/ 0 w 39"/>
                <a:gd name="T27" fmla="*/ 19 h 39"/>
                <a:gd name="T28" fmla="*/ 13 w 39"/>
                <a:gd name="T29" fmla="*/ 23 h 39"/>
                <a:gd name="T30" fmla="*/ 16 w 39"/>
                <a:gd name="T31" fmla="*/ 25 h 39"/>
                <a:gd name="T32" fmla="*/ 16 w 39"/>
                <a:gd name="T33" fmla="*/ 25 h 39"/>
                <a:gd name="T34" fmla="*/ 16 w 39"/>
                <a:gd name="T35" fmla="*/ 25 h 39"/>
                <a:gd name="T36" fmla="*/ 19 w 39"/>
                <a:gd name="T37" fmla="*/ 39 h 39"/>
                <a:gd name="T38" fmla="*/ 23 w 39"/>
                <a:gd name="T39" fmla="*/ 25 h 39"/>
                <a:gd name="T40" fmla="*/ 25 w 39"/>
                <a:gd name="T41" fmla="*/ 23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 h="39">
                  <a:moveTo>
                    <a:pt x="25" y="23"/>
                  </a:moveTo>
                  <a:cubicBezTo>
                    <a:pt x="39" y="19"/>
                    <a:pt x="39" y="19"/>
                    <a:pt x="39" y="19"/>
                  </a:cubicBezTo>
                  <a:cubicBezTo>
                    <a:pt x="25" y="16"/>
                    <a:pt x="25" y="16"/>
                    <a:pt x="25" y="16"/>
                  </a:cubicBezTo>
                  <a:cubicBezTo>
                    <a:pt x="25" y="16"/>
                    <a:pt x="25" y="16"/>
                    <a:pt x="25" y="16"/>
                  </a:cubicBezTo>
                  <a:cubicBezTo>
                    <a:pt x="25" y="16"/>
                    <a:pt x="25" y="16"/>
                    <a:pt x="25" y="16"/>
                  </a:cubicBezTo>
                  <a:cubicBezTo>
                    <a:pt x="24" y="15"/>
                    <a:pt x="23" y="14"/>
                    <a:pt x="23" y="13"/>
                  </a:cubicBezTo>
                  <a:cubicBezTo>
                    <a:pt x="19" y="0"/>
                    <a:pt x="19" y="0"/>
                    <a:pt x="19" y="0"/>
                  </a:cubicBezTo>
                  <a:cubicBezTo>
                    <a:pt x="16" y="13"/>
                    <a:pt x="16" y="13"/>
                    <a:pt x="16" y="13"/>
                  </a:cubicBezTo>
                  <a:cubicBezTo>
                    <a:pt x="16" y="13"/>
                    <a:pt x="16" y="13"/>
                    <a:pt x="16" y="13"/>
                  </a:cubicBezTo>
                  <a:cubicBezTo>
                    <a:pt x="16" y="13"/>
                    <a:pt x="16" y="13"/>
                    <a:pt x="16" y="13"/>
                  </a:cubicBezTo>
                  <a:cubicBezTo>
                    <a:pt x="15" y="14"/>
                    <a:pt x="14" y="15"/>
                    <a:pt x="13" y="16"/>
                  </a:cubicBezTo>
                  <a:cubicBezTo>
                    <a:pt x="13" y="16"/>
                    <a:pt x="13" y="16"/>
                    <a:pt x="13" y="16"/>
                  </a:cubicBezTo>
                  <a:cubicBezTo>
                    <a:pt x="13" y="16"/>
                    <a:pt x="13" y="16"/>
                    <a:pt x="13" y="16"/>
                  </a:cubicBezTo>
                  <a:cubicBezTo>
                    <a:pt x="0" y="19"/>
                    <a:pt x="0" y="19"/>
                    <a:pt x="0" y="19"/>
                  </a:cubicBezTo>
                  <a:cubicBezTo>
                    <a:pt x="13" y="23"/>
                    <a:pt x="13" y="23"/>
                    <a:pt x="13" y="23"/>
                  </a:cubicBezTo>
                  <a:cubicBezTo>
                    <a:pt x="14" y="23"/>
                    <a:pt x="15" y="24"/>
                    <a:pt x="16" y="25"/>
                  </a:cubicBezTo>
                  <a:cubicBezTo>
                    <a:pt x="16" y="25"/>
                    <a:pt x="16" y="25"/>
                    <a:pt x="16" y="25"/>
                  </a:cubicBezTo>
                  <a:cubicBezTo>
                    <a:pt x="16" y="25"/>
                    <a:pt x="16" y="25"/>
                    <a:pt x="16" y="25"/>
                  </a:cubicBezTo>
                  <a:cubicBezTo>
                    <a:pt x="19" y="39"/>
                    <a:pt x="19" y="39"/>
                    <a:pt x="19" y="39"/>
                  </a:cubicBezTo>
                  <a:cubicBezTo>
                    <a:pt x="23" y="25"/>
                    <a:pt x="23" y="25"/>
                    <a:pt x="23" y="25"/>
                  </a:cubicBezTo>
                  <a:cubicBezTo>
                    <a:pt x="23" y="24"/>
                    <a:pt x="24" y="23"/>
                    <a:pt x="25" y="23"/>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8" name="Freeform 156"/>
            <p:cNvSpPr/>
            <p:nvPr/>
          </p:nvSpPr>
          <p:spPr bwMode="auto">
            <a:xfrm>
              <a:off x="7127792" y="953538"/>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9" name="Freeform 157"/>
            <p:cNvSpPr/>
            <p:nvPr/>
          </p:nvSpPr>
          <p:spPr bwMode="auto">
            <a:xfrm>
              <a:off x="5824844" y="878619"/>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30" name="Freeform 158"/>
            <p:cNvSpPr/>
            <p:nvPr/>
          </p:nvSpPr>
          <p:spPr bwMode="auto">
            <a:xfrm>
              <a:off x="7511173" y="1631950"/>
              <a:ext cx="189079" cy="191599"/>
            </a:xfrm>
            <a:custGeom>
              <a:avLst/>
              <a:gdLst>
                <a:gd name="T0" fmla="*/ 26 w 40"/>
                <a:gd name="T1" fmla="*/ 23 h 40"/>
                <a:gd name="T2" fmla="*/ 40 w 40"/>
                <a:gd name="T3" fmla="*/ 20 h 40"/>
                <a:gd name="T4" fmla="*/ 26 w 40"/>
                <a:gd name="T5" fmla="*/ 16 h 40"/>
                <a:gd name="T6" fmla="*/ 26 w 40"/>
                <a:gd name="T7" fmla="*/ 16 h 40"/>
                <a:gd name="T8" fmla="*/ 26 w 40"/>
                <a:gd name="T9" fmla="*/ 16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6 h 40"/>
                <a:gd name="T22" fmla="*/ 14 w 40"/>
                <a:gd name="T23" fmla="*/ 16 h 40"/>
                <a:gd name="T24" fmla="*/ 14 w 40"/>
                <a:gd name="T25" fmla="*/ 16 h 40"/>
                <a:gd name="T26" fmla="*/ 0 w 40"/>
                <a:gd name="T27" fmla="*/ 20 h 40"/>
                <a:gd name="T28" fmla="*/ 14 w 40"/>
                <a:gd name="T29" fmla="*/ 23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3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3"/>
                  </a:moveTo>
                  <a:cubicBezTo>
                    <a:pt x="40" y="20"/>
                    <a:pt x="40" y="20"/>
                    <a:pt x="40" y="20"/>
                  </a:cubicBezTo>
                  <a:cubicBezTo>
                    <a:pt x="26" y="16"/>
                    <a:pt x="26" y="16"/>
                    <a:pt x="26" y="16"/>
                  </a:cubicBezTo>
                  <a:cubicBezTo>
                    <a:pt x="26" y="16"/>
                    <a:pt x="26" y="16"/>
                    <a:pt x="26" y="16"/>
                  </a:cubicBezTo>
                  <a:cubicBezTo>
                    <a:pt x="26" y="16"/>
                    <a:pt x="26" y="16"/>
                    <a:pt x="26" y="16"/>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6"/>
                  </a:cubicBezTo>
                  <a:cubicBezTo>
                    <a:pt x="14" y="16"/>
                    <a:pt x="14" y="16"/>
                    <a:pt x="14" y="16"/>
                  </a:cubicBezTo>
                  <a:cubicBezTo>
                    <a:pt x="14" y="16"/>
                    <a:pt x="14" y="16"/>
                    <a:pt x="14" y="16"/>
                  </a:cubicBezTo>
                  <a:cubicBezTo>
                    <a:pt x="0" y="20"/>
                    <a:pt x="0" y="20"/>
                    <a:pt x="0" y="20"/>
                  </a:cubicBezTo>
                  <a:cubicBezTo>
                    <a:pt x="14" y="23"/>
                    <a:pt x="14" y="23"/>
                    <a:pt x="14" y="23"/>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3"/>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grpSp>
      <p:sp>
        <p:nvSpPr>
          <p:cNvPr id="78" name="矩形 77">
            <a:extLst>
              <a:ext uri="{FF2B5EF4-FFF2-40B4-BE49-F238E27FC236}">
                <a16:creationId xmlns:a16="http://schemas.microsoft.com/office/drawing/2014/main" id="{D9B3C2D1-1A88-4278-8391-1005BB0356C6}"/>
              </a:ext>
            </a:extLst>
          </p:cNvPr>
          <p:cNvSpPr/>
          <p:nvPr/>
        </p:nvSpPr>
        <p:spPr>
          <a:xfrm>
            <a:off x="571768" y="1347239"/>
            <a:ext cx="11048285" cy="3280450"/>
          </a:xfrm>
          <a:prstGeom prst="rect">
            <a:avLst/>
          </a:prstGeom>
        </p:spPr>
        <p:txBody>
          <a:bodyPr wrap="square">
            <a:spAutoFit/>
          </a:bodyPr>
          <a:lstStyle/>
          <a:p>
            <a:pPr marL="342900" indent="-3429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超車時的速度控制能力在這個過程中對駕駛員的安全起著重要的作用，因為不適當的速度操作可能會增加與同一車道和相鄰車道車輛的碰撞風險。</a:t>
            </a:r>
            <a:endPar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交通密度對瞬時加速度有顯著影響（</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F=3.76</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p&lt;0.05</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交通密度對瞬時速度沒有顯著影響（</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F=1.82</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p=0.188</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事後測試結果表明，密度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3 </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中的瞬時加速度明顯高於密度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1</a:t>
            </a:r>
          </a:p>
          <a:p>
            <a:pPr marL="342900" indent="-3429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在超車方向方面，</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Wilcoxon </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符號秩檢驗結果顯示右側瞬時加速度明顯高於左側（</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z = -2.51</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p&lt;0.05</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CN"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39123503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571769" y="219396"/>
            <a:ext cx="6950260" cy="821572"/>
          </a:xfrm>
          <a:prstGeom prst="rect">
            <a:avLst/>
          </a:prstGeom>
          <a:noFill/>
        </p:spPr>
        <p:txBody>
          <a:bodyPr wrap="square" rtlCol="0">
            <a:spAutoFit/>
          </a:bodyPr>
          <a:lstStyle/>
          <a:p>
            <a:pPr>
              <a:lnSpc>
                <a:spcPct val="150000"/>
              </a:lnSpc>
            </a:pPr>
            <a:r>
              <a:rPr lang="zh-TW" altLang="en-US" sz="3600" b="1" dirty="0">
                <a:ln w="6350">
                  <a:noFill/>
                </a:ln>
                <a:solidFill>
                  <a:srgbClr val="00B050"/>
                </a:solidFill>
                <a:latin typeface="微軟正黑體" panose="020B0604030504040204" pitchFamily="34" charset="-120"/>
                <a:ea typeface="微軟正黑體" panose="020B0604030504040204" pitchFamily="34" charset="-120"/>
              </a:rPr>
              <a:t>討論</a:t>
            </a:r>
            <a:endParaRPr lang="en-US" altLang="zh-CN" sz="3600" b="1" dirty="0">
              <a:ln w="6350">
                <a:noFill/>
              </a:ln>
              <a:solidFill>
                <a:srgbClr val="00B050"/>
              </a:solidFill>
              <a:latin typeface="微軟正黑體" panose="020B0604030504040204" pitchFamily="34" charset="-120"/>
              <a:ea typeface="微軟正黑體" panose="020B0604030504040204" pitchFamily="34" charset="-120"/>
            </a:endParaRPr>
          </a:p>
        </p:txBody>
      </p:sp>
      <p:cxnSp>
        <p:nvCxnSpPr>
          <p:cNvPr id="4" name="直接连接符 3"/>
          <p:cNvCxnSpPr/>
          <p:nvPr/>
        </p:nvCxnSpPr>
        <p:spPr>
          <a:xfrm>
            <a:off x="377838" y="1042122"/>
            <a:ext cx="11537937" cy="0"/>
          </a:xfrm>
          <a:prstGeom prst="line">
            <a:avLst/>
          </a:prstGeom>
          <a:ln w="25400" cap="rnd">
            <a:solidFill>
              <a:srgbClr val="5E126B"/>
            </a:solidFill>
            <a:round/>
          </a:ln>
        </p:spPr>
        <p:style>
          <a:lnRef idx="1">
            <a:schemeClr val="accent1"/>
          </a:lnRef>
          <a:fillRef idx="0">
            <a:schemeClr val="accent1"/>
          </a:fillRef>
          <a:effectRef idx="0">
            <a:schemeClr val="accent1"/>
          </a:effectRef>
          <a:fontRef idx="minor">
            <a:schemeClr val="tx1"/>
          </a:fontRef>
        </p:style>
      </p:cxnSp>
      <p:grpSp>
        <p:nvGrpSpPr>
          <p:cNvPr id="222" name="组合 221"/>
          <p:cNvGrpSpPr/>
          <p:nvPr/>
        </p:nvGrpSpPr>
        <p:grpSpPr>
          <a:xfrm>
            <a:off x="10833296" y="52841"/>
            <a:ext cx="1358704" cy="1319366"/>
            <a:chOff x="4795838" y="385763"/>
            <a:chExt cx="3009725" cy="2922587"/>
          </a:xfrm>
        </p:grpSpPr>
        <p:sp>
          <p:nvSpPr>
            <p:cNvPr id="263" name="Oval 91"/>
            <p:cNvSpPr>
              <a:spLocks noChangeArrowheads="1"/>
            </p:cNvSpPr>
            <p:nvPr/>
          </p:nvSpPr>
          <p:spPr bwMode="auto">
            <a:xfrm>
              <a:off x="4816476" y="727075"/>
              <a:ext cx="2555875" cy="2557462"/>
            </a:xfrm>
            <a:prstGeom prst="ellipse">
              <a:avLst/>
            </a:pr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4" name="Freeform 92"/>
            <p:cNvSpPr>
              <a:spLocks noEditPoints="1"/>
            </p:cNvSpPr>
            <p:nvPr/>
          </p:nvSpPr>
          <p:spPr bwMode="auto">
            <a:xfrm>
              <a:off x="4795838" y="703263"/>
              <a:ext cx="2603500" cy="2605087"/>
            </a:xfrm>
            <a:custGeom>
              <a:avLst/>
              <a:gdLst>
                <a:gd name="T0" fmla="*/ 436 w 872"/>
                <a:gd name="T1" fmla="*/ 872 h 872"/>
                <a:gd name="T2" fmla="*/ 0 w 872"/>
                <a:gd name="T3" fmla="*/ 436 h 872"/>
                <a:gd name="T4" fmla="*/ 436 w 872"/>
                <a:gd name="T5" fmla="*/ 0 h 872"/>
                <a:gd name="T6" fmla="*/ 872 w 872"/>
                <a:gd name="T7" fmla="*/ 436 h 872"/>
                <a:gd name="T8" fmla="*/ 436 w 872"/>
                <a:gd name="T9" fmla="*/ 872 h 872"/>
                <a:gd name="T10" fmla="*/ 436 w 872"/>
                <a:gd name="T11" fmla="*/ 16 h 872"/>
                <a:gd name="T12" fmla="*/ 16 w 872"/>
                <a:gd name="T13" fmla="*/ 436 h 872"/>
                <a:gd name="T14" fmla="*/ 436 w 872"/>
                <a:gd name="T15" fmla="*/ 856 h 872"/>
                <a:gd name="T16" fmla="*/ 856 w 872"/>
                <a:gd name="T17" fmla="*/ 436 h 872"/>
                <a:gd name="T18" fmla="*/ 436 w 872"/>
                <a:gd name="T19" fmla="*/ 16 h 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72" h="872">
                  <a:moveTo>
                    <a:pt x="436" y="872"/>
                  </a:moveTo>
                  <a:cubicBezTo>
                    <a:pt x="195" y="872"/>
                    <a:pt x="0" y="676"/>
                    <a:pt x="0" y="436"/>
                  </a:cubicBezTo>
                  <a:cubicBezTo>
                    <a:pt x="0" y="195"/>
                    <a:pt x="195" y="0"/>
                    <a:pt x="436" y="0"/>
                  </a:cubicBezTo>
                  <a:cubicBezTo>
                    <a:pt x="676" y="0"/>
                    <a:pt x="872" y="195"/>
                    <a:pt x="872" y="436"/>
                  </a:cubicBezTo>
                  <a:cubicBezTo>
                    <a:pt x="872" y="676"/>
                    <a:pt x="676" y="872"/>
                    <a:pt x="436" y="872"/>
                  </a:cubicBezTo>
                  <a:close/>
                  <a:moveTo>
                    <a:pt x="436" y="16"/>
                  </a:moveTo>
                  <a:cubicBezTo>
                    <a:pt x="204" y="16"/>
                    <a:pt x="16" y="204"/>
                    <a:pt x="16" y="436"/>
                  </a:cubicBezTo>
                  <a:cubicBezTo>
                    <a:pt x="16" y="667"/>
                    <a:pt x="204" y="856"/>
                    <a:pt x="436" y="856"/>
                  </a:cubicBezTo>
                  <a:cubicBezTo>
                    <a:pt x="667" y="856"/>
                    <a:pt x="856" y="667"/>
                    <a:pt x="856" y="436"/>
                  </a:cubicBezTo>
                  <a:cubicBezTo>
                    <a:pt x="856" y="204"/>
                    <a:pt x="667" y="16"/>
                    <a:pt x="436" y="16"/>
                  </a:cubicBezTo>
                  <a:close/>
                </a:path>
              </a:pathLst>
            </a:custGeom>
            <a:solidFill>
              <a:srgbClr val="5E126B"/>
            </a:solidFill>
            <a:ln w="3175">
              <a:noFill/>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5" name="Freeform 93"/>
            <p:cNvSpPr/>
            <p:nvPr/>
          </p:nvSpPr>
          <p:spPr bwMode="auto">
            <a:xfrm>
              <a:off x="5154613" y="2867025"/>
              <a:ext cx="1882775" cy="417512"/>
            </a:xfrm>
            <a:custGeom>
              <a:avLst/>
              <a:gdLst>
                <a:gd name="T0" fmla="*/ 0 w 631"/>
                <a:gd name="T1" fmla="*/ 0 h 140"/>
                <a:gd name="T2" fmla="*/ 315 w 631"/>
                <a:gd name="T3" fmla="*/ 140 h 140"/>
                <a:gd name="T4" fmla="*/ 631 w 631"/>
                <a:gd name="T5" fmla="*/ 0 h 140"/>
                <a:gd name="T6" fmla="*/ 0 w 631"/>
                <a:gd name="T7" fmla="*/ 0 h 140"/>
              </a:gdLst>
              <a:ahLst/>
              <a:cxnLst>
                <a:cxn ang="0">
                  <a:pos x="T0" y="T1"/>
                </a:cxn>
                <a:cxn ang="0">
                  <a:pos x="T2" y="T3"/>
                </a:cxn>
                <a:cxn ang="0">
                  <a:pos x="T4" y="T5"/>
                </a:cxn>
                <a:cxn ang="0">
                  <a:pos x="T6" y="T7"/>
                </a:cxn>
              </a:cxnLst>
              <a:rect l="0" t="0" r="r" b="b"/>
              <a:pathLst>
                <a:path w="631" h="140">
                  <a:moveTo>
                    <a:pt x="0" y="0"/>
                  </a:moveTo>
                  <a:cubicBezTo>
                    <a:pt x="78" y="86"/>
                    <a:pt x="190" y="140"/>
                    <a:pt x="315" y="140"/>
                  </a:cubicBezTo>
                  <a:cubicBezTo>
                    <a:pt x="441" y="140"/>
                    <a:pt x="553" y="86"/>
                    <a:pt x="631" y="0"/>
                  </a:cubicBezTo>
                  <a:lnTo>
                    <a:pt x="0" y="0"/>
                  </a:ln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6" name="Freeform 94"/>
            <p:cNvSpPr>
              <a:spLocks noEditPoints="1"/>
            </p:cNvSpPr>
            <p:nvPr/>
          </p:nvSpPr>
          <p:spPr bwMode="auto">
            <a:xfrm>
              <a:off x="5138738" y="2854325"/>
              <a:ext cx="1914525" cy="442912"/>
            </a:xfrm>
            <a:custGeom>
              <a:avLst/>
              <a:gdLst>
                <a:gd name="T0" fmla="*/ 321 w 641"/>
                <a:gd name="T1" fmla="*/ 148 h 148"/>
                <a:gd name="T2" fmla="*/ 2 w 641"/>
                <a:gd name="T3" fmla="*/ 7 h 148"/>
                <a:gd name="T4" fmla="*/ 1 w 641"/>
                <a:gd name="T5" fmla="*/ 3 h 148"/>
                <a:gd name="T6" fmla="*/ 5 w 641"/>
                <a:gd name="T7" fmla="*/ 0 h 148"/>
                <a:gd name="T8" fmla="*/ 636 w 641"/>
                <a:gd name="T9" fmla="*/ 0 h 148"/>
                <a:gd name="T10" fmla="*/ 640 w 641"/>
                <a:gd name="T11" fmla="*/ 3 h 148"/>
                <a:gd name="T12" fmla="*/ 639 w 641"/>
                <a:gd name="T13" fmla="*/ 7 h 148"/>
                <a:gd name="T14" fmla="*/ 321 w 641"/>
                <a:gd name="T15" fmla="*/ 148 h 148"/>
                <a:gd name="T16" fmla="*/ 14 w 641"/>
                <a:gd name="T17" fmla="*/ 8 h 148"/>
                <a:gd name="T18" fmla="*/ 321 w 641"/>
                <a:gd name="T19" fmla="*/ 140 h 148"/>
                <a:gd name="T20" fmla="*/ 627 w 641"/>
                <a:gd name="T21" fmla="*/ 8 h 148"/>
                <a:gd name="T22" fmla="*/ 14 w 641"/>
                <a:gd name="T23" fmla="*/ 8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1" h="148">
                  <a:moveTo>
                    <a:pt x="321" y="148"/>
                  </a:moveTo>
                  <a:cubicBezTo>
                    <a:pt x="200" y="148"/>
                    <a:pt x="83" y="97"/>
                    <a:pt x="2" y="7"/>
                  </a:cubicBezTo>
                  <a:cubicBezTo>
                    <a:pt x="0" y="6"/>
                    <a:pt x="0" y="4"/>
                    <a:pt x="1" y="3"/>
                  </a:cubicBezTo>
                  <a:cubicBezTo>
                    <a:pt x="1" y="1"/>
                    <a:pt x="3" y="0"/>
                    <a:pt x="5" y="0"/>
                  </a:cubicBezTo>
                  <a:cubicBezTo>
                    <a:pt x="636" y="0"/>
                    <a:pt x="636" y="0"/>
                    <a:pt x="636" y="0"/>
                  </a:cubicBezTo>
                  <a:cubicBezTo>
                    <a:pt x="638" y="0"/>
                    <a:pt x="640" y="1"/>
                    <a:pt x="640" y="3"/>
                  </a:cubicBezTo>
                  <a:cubicBezTo>
                    <a:pt x="641" y="4"/>
                    <a:pt x="641" y="6"/>
                    <a:pt x="639" y="7"/>
                  </a:cubicBezTo>
                  <a:cubicBezTo>
                    <a:pt x="558" y="97"/>
                    <a:pt x="441" y="148"/>
                    <a:pt x="321" y="148"/>
                  </a:cubicBezTo>
                  <a:close/>
                  <a:moveTo>
                    <a:pt x="14" y="8"/>
                  </a:moveTo>
                  <a:cubicBezTo>
                    <a:pt x="94" y="92"/>
                    <a:pt x="205" y="140"/>
                    <a:pt x="321" y="140"/>
                  </a:cubicBezTo>
                  <a:cubicBezTo>
                    <a:pt x="436" y="140"/>
                    <a:pt x="547" y="92"/>
                    <a:pt x="627" y="8"/>
                  </a:cubicBezTo>
                  <a:lnTo>
                    <a:pt x="14" y="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7" name="Freeform 95"/>
            <p:cNvSpPr/>
            <p:nvPr/>
          </p:nvSpPr>
          <p:spPr bwMode="auto">
            <a:xfrm>
              <a:off x="5514976" y="3036888"/>
              <a:ext cx="165100" cy="179387"/>
            </a:xfrm>
            <a:custGeom>
              <a:avLst/>
              <a:gdLst>
                <a:gd name="T0" fmla="*/ 28 w 55"/>
                <a:gd name="T1" fmla="*/ 0 h 60"/>
                <a:gd name="T2" fmla="*/ 28 w 55"/>
                <a:gd name="T3" fmla="*/ 0 h 60"/>
                <a:gd name="T4" fmla="*/ 0 w 55"/>
                <a:gd name="T5" fmla="*/ 28 h 60"/>
                <a:gd name="T6" fmla="*/ 0 w 55"/>
                <a:gd name="T7" fmla="*/ 36 h 60"/>
                <a:gd name="T8" fmla="*/ 55 w 55"/>
                <a:gd name="T9" fmla="*/ 60 h 60"/>
                <a:gd name="T10" fmla="*/ 55 w 55"/>
                <a:gd name="T11" fmla="*/ 28 h 60"/>
                <a:gd name="T12" fmla="*/ 28 w 55"/>
                <a:gd name="T13" fmla="*/ 0 h 60"/>
              </a:gdLst>
              <a:ahLst/>
              <a:cxnLst>
                <a:cxn ang="0">
                  <a:pos x="T0" y="T1"/>
                </a:cxn>
                <a:cxn ang="0">
                  <a:pos x="T2" y="T3"/>
                </a:cxn>
                <a:cxn ang="0">
                  <a:pos x="T4" y="T5"/>
                </a:cxn>
                <a:cxn ang="0">
                  <a:pos x="T6" y="T7"/>
                </a:cxn>
                <a:cxn ang="0">
                  <a:pos x="T8" y="T9"/>
                </a:cxn>
                <a:cxn ang="0">
                  <a:pos x="T10" y="T11"/>
                </a:cxn>
                <a:cxn ang="0">
                  <a:pos x="T12" y="T13"/>
                </a:cxn>
              </a:cxnLst>
              <a:rect l="0" t="0" r="r" b="b"/>
              <a:pathLst>
                <a:path w="55" h="60">
                  <a:moveTo>
                    <a:pt x="28" y="0"/>
                  </a:moveTo>
                  <a:cubicBezTo>
                    <a:pt x="28" y="0"/>
                    <a:pt x="28" y="0"/>
                    <a:pt x="28" y="0"/>
                  </a:cubicBezTo>
                  <a:cubicBezTo>
                    <a:pt x="12" y="0"/>
                    <a:pt x="0" y="13"/>
                    <a:pt x="0" y="28"/>
                  </a:cubicBezTo>
                  <a:cubicBezTo>
                    <a:pt x="0" y="36"/>
                    <a:pt x="0" y="36"/>
                    <a:pt x="0" y="36"/>
                  </a:cubicBezTo>
                  <a:cubicBezTo>
                    <a:pt x="18" y="45"/>
                    <a:pt x="36" y="53"/>
                    <a:pt x="55" y="60"/>
                  </a:cubicBezTo>
                  <a:cubicBezTo>
                    <a:pt x="55" y="28"/>
                    <a:pt x="55" y="28"/>
                    <a:pt x="55" y="28"/>
                  </a:cubicBezTo>
                  <a:cubicBezTo>
                    <a:pt x="55"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8" name="Freeform 96"/>
            <p:cNvSpPr>
              <a:spLocks noEditPoints="1"/>
            </p:cNvSpPr>
            <p:nvPr/>
          </p:nvSpPr>
          <p:spPr bwMode="auto">
            <a:xfrm>
              <a:off x="5503863" y="3024188"/>
              <a:ext cx="187325" cy="203200"/>
            </a:xfrm>
            <a:custGeom>
              <a:avLst/>
              <a:gdLst>
                <a:gd name="T0" fmla="*/ 59 w 63"/>
                <a:gd name="T1" fmla="*/ 68 h 68"/>
                <a:gd name="T2" fmla="*/ 58 w 63"/>
                <a:gd name="T3" fmla="*/ 67 h 68"/>
                <a:gd name="T4" fmla="*/ 2 w 63"/>
                <a:gd name="T5" fmla="*/ 44 h 68"/>
                <a:gd name="T6" fmla="*/ 0 w 63"/>
                <a:gd name="T7" fmla="*/ 40 h 68"/>
                <a:gd name="T8" fmla="*/ 0 w 63"/>
                <a:gd name="T9" fmla="*/ 32 h 68"/>
                <a:gd name="T10" fmla="*/ 32 w 63"/>
                <a:gd name="T11" fmla="*/ 0 h 68"/>
                <a:gd name="T12" fmla="*/ 32 w 63"/>
                <a:gd name="T13" fmla="*/ 0 h 68"/>
                <a:gd name="T14" fmla="*/ 63 w 63"/>
                <a:gd name="T15" fmla="*/ 32 h 68"/>
                <a:gd name="T16" fmla="*/ 63 w 63"/>
                <a:gd name="T17" fmla="*/ 64 h 68"/>
                <a:gd name="T18" fmla="*/ 62 w 63"/>
                <a:gd name="T19" fmla="*/ 67 h 68"/>
                <a:gd name="T20" fmla="*/ 59 w 63"/>
                <a:gd name="T21" fmla="*/ 68 h 68"/>
                <a:gd name="T22" fmla="*/ 8 w 63"/>
                <a:gd name="T23" fmla="*/ 38 h 68"/>
                <a:gd name="T24" fmla="*/ 55 w 63"/>
                <a:gd name="T25" fmla="*/ 58 h 68"/>
                <a:gd name="T26" fmla="*/ 55 w 63"/>
                <a:gd name="T27" fmla="*/ 32 h 68"/>
                <a:gd name="T28" fmla="*/ 32 w 63"/>
                <a:gd name="T29" fmla="*/ 8 h 68"/>
                <a:gd name="T30" fmla="*/ 8 w 63"/>
                <a:gd name="T31" fmla="*/ 32 h 68"/>
                <a:gd name="T32" fmla="*/ 8 w 63"/>
                <a:gd name="T33" fmla="*/ 3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 h="68">
                  <a:moveTo>
                    <a:pt x="59" y="68"/>
                  </a:moveTo>
                  <a:cubicBezTo>
                    <a:pt x="59" y="68"/>
                    <a:pt x="58" y="68"/>
                    <a:pt x="58" y="67"/>
                  </a:cubicBezTo>
                  <a:cubicBezTo>
                    <a:pt x="39" y="61"/>
                    <a:pt x="20" y="53"/>
                    <a:pt x="2" y="44"/>
                  </a:cubicBezTo>
                  <a:cubicBezTo>
                    <a:pt x="1" y="43"/>
                    <a:pt x="0" y="42"/>
                    <a:pt x="0" y="40"/>
                  </a:cubicBezTo>
                  <a:cubicBezTo>
                    <a:pt x="0" y="32"/>
                    <a:pt x="0" y="32"/>
                    <a:pt x="0" y="32"/>
                  </a:cubicBezTo>
                  <a:cubicBezTo>
                    <a:pt x="0" y="14"/>
                    <a:pt x="14" y="0"/>
                    <a:pt x="32" y="0"/>
                  </a:cubicBezTo>
                  <a:cubicBezTo>
                    <a:pt x="32" y="0"/>
                    <a:pt x="32" y="0"/>
                    <a:pt x="32" y="0"/>
                  </a:cubicBezTo>
                  <a:cubicBezTo>
                    <a:pt x="49" y="0"/>
                    <a:pt x="63" y="14"/>
                    <a:pt x="63" y="32"/>
                  </a:cubicBezTo>
                  <a:cubicBezTo>
                    <a:pt x="63" y="64"/>
                    <a:pt x="63" y="64"/>
                    <a:pt x="63" y="64"/>
                  </a:cubicBezTo>
                  <a:cubicBezTo>
                    <a:pt x="63" y="65"/>
                    <a:pt x="63" y="66"/>
                    <a:pt x="62" y="67"/>
                  </a:cubicBezTo>
                  <a:cubicBezTo>
                    <a:pt x="61" y="67"/>
                    <a:pt x="60" y="68"/>
                    <a:pt x="59" y="68"/>
                  </a:cubicBezTo>
                  <a:close/>
                  <a:moveTo>
                    <a:pt x="8" y="38"/>
                  </a:moveTo>
                  <a:cubicBezTo>
                    <a:pt x="23" y="45"/>
                    <a:pt x="39" y="52"/>
                    <a:pt x="55" y="58"/>
                  </a:cubicBezTo>
                  <a:cubicBezTo>
                    <a:pt x="55" y="32"/>
                    <a:pt x="55" y="32"/>
                    <a:pt x="55" y="32"/>
                  </a:cubicBezTo>
                  <a:cubicBezTo>
                    <a:pt x="55" y="19"/>
                    <a:pt x="45" y="8"/>
                    <a:pt x="32" y="8"/>
                  </a:cubicBezTo>
                  <a:cubicBezTo>
                    <a:pt x="19" y="8"/>
                    <a:pt x="8" y="19"/>
                    <a:pt x="8" y="32"/>
                  </a:cubicBezTo>
                  <a:lnTo>
                    <a:pt x="8" y="3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9" name="Freeform 97"/>
            <p:cNvSpPr/>
            <p:nvPr/>
          </p:nvSpPr>
          <p:spPr bwMode="auto">
            <a:xfrm>
              <a:off x="5846763" y="3036888"/>
              <a:ext cx="166688" cy="244475"/>
            </a:xfrm>
            <a:custGeom>
              <a:avLst/>
              <a:gdLst>
                <a:gd name="T0" fmla="*/ 28 w 56"/>
                <a:gd name="T1" fmla="*/ 0 h 82"/>
                <a:gd name="T2" fmla="*/ 0 w 56"/>
                <a:gd name="T3" fmla="*/ 28 h 82"/>
                <a:gd name="T4" fmla="*/ 0 w 56"/>
                <a:gd name="T5" fmla="*/ 75 h 82"/>
                <a:gd name="T6" fmla="*/ 56 w 56"/>
                <a:gd name="T7" fmla="*/ 82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75"/>
                    <a:pt x="0" y="75"/>
                    <a:pt x="0" y="75"/>
                  </a:cubicBezTo>
                  <a:cubicBezTo>
                    <a:pt x="18" y="78"/>
                    <a:pt x="37" y="81"/>
                    <a:pt x="56" y="82"/>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0" name="Freeform 98"/>
            <p:cNvSpPr>
              <a:spLocks noEditPoints="1"/>
            </p:cNvSpPr>
            <p:nvPr/>
          </p:nvSpPr>
          <p:spPr bwMode="auto">
            <a:xfrm>
              <a:off x="5834063" y="3024188"/>
              <a:ext cx="192088" cy="269875"/>
            </a:xfrm>
            <a:custGeom>
              <a:avLst/>
              <a:gdLst>
                <a:gd name="T0" fmla="*/ 60 w 64"/>
                <a:gd name="T1" fmla="*/ 90 h 90"/>
                <a:gd name="T2" fmla="*/ 59 w 64"/>
                <a:gd name="T3" fmla="*/ 90 h 90"/>
                <a:gd name="T4" fmla="*/ 3 w 64"/>
                <a:gd name="T5" fmla="*/ 83 h 90"/>
                <a:gd name="T6" fmla="*/ 0 w 64"/>
                <a:gd name="T7" fmla="*/ 79 h 90"/>
                <a:gd name="T8" fmla="*/ 0 w 64"/>
                <a:gd name="T9" fmla="*/ 32 h 90"/>
                <a:gd name="T10" fmla="*/ 32 w 64"/>
                <a:gd name="T11" fmla="*/ 0 h 90"/>
                <a:gd name="T12" fmla="*/ 64 w 64"/>
                <a:gd name="T13" fmla="*/ 32 h 90"/>
                <a:gd name="T14" fmla="*/ 64 w 64"/>
                <a:gd name="T15" fmla="*/ 86 h 90"/>
                <a:gd name="T16" fmla="*/ 62 w 64"/>
                <a:gd name="T17" fmla="*/ 89 h 90"/>
                <a:gd name="T18" fmla="*/ 60 w 64"/>
                <a:gd name="T19" fmla="*/ 90 h 90"/>
                <a:gd name="T20" fmla="*/ 8 w 64"/>
                <a:gd name="T21" fmla="*/ 75 h 90"/>
                <a:gd name="T22" fmla="*/ 56 w 64"/>
                <a:gd name="T23" fmla="*/ 82 h 90"/>
                <a:gd name="T24" fmla="*/ 56 w 64"/>
                <a:gd name="T25" fmla="*/ 32 h 90"/>
                <a:gd name="T26" fmla="*/ 32 w 64"/>
                <a:gd name="T27" fmla="*/ 8 h 90"/>
                <a:gd name="T28" fmla="*/ 8 w 64"/>
                <a:gd name="T29" fmla="*/ 32 h 90"/>
                <a:gd name="T30" fmla="*/ 8 w 64"/>
                <a:gd name="T31" fmla="*/ 75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60" y="90"/>
                  </a:moveTo>
                  <a:cubicBezTo>
                    <a:pt x="59" y="90"/>
                    <a:pt x="59" y="90"/>
                    <a:pt x="59" y="90"/>
                  </a:cubicBezTo>
                  <a:cubicBezTo>
                    <a:pt x="40" y="89"/>
                    <a:pt x="22" y="86"/>
                    <a:pt x="3" y="83"/>
                  </a:cubicBezTo>
                  <a:cubicBezTo>
                    <a:pt x="2" y="82"/>
                    <a:pt x="0" y="81"/>
                    <a:pt x="0" y="79"/>
                  </a:cubicBezTo>
                  <a:cubicBezTo>
                    <a:pt x="0" y="32"/>
                    <a:pt x="0" y="32"/>
                    <a:pt x="0" y="32"/>
                  </a:cubicBezTo>
                  <a:cubicBezTo>
                    <a:pt x="0" y="14"/>
                    <a:pt x="14" y="0"/>
                    <a:pt x="32" y="0"/>
                  </a:cubicBezTo>
                  <a:cubicBezTo>
                    <a:pt x="49" y="0"/>
                    <a:pt x="64" y="14"/>
                    <a:pt x="64" y="32"/>
                  </a:cubicBezTo>
                  <a:cubicBezTo>
                    <a:pt x="64" y="86"/>
                    <a:pt x="64" y="86"/>
                    <a:pt x="64" y="86"/>
                  </a:cubicBezTo>
                  <a:cubicBezTo>
                    <a:pt x="64" y="87"/>
                    <a:pt x="63" y="88"/>
                    <a:pt x="62" y="89"/>
                  </a:cubicBezTo>
                  <a:cubicBezTo>
                    <a:pt x="62" y="89"/>
                    <a:pt x="61" y="90"/>
                    <a:pt x="60" y="90"/>
                  </a:cubicBezTo>
                  <a:close/>
                  <a:moveTo>
                    <a:pt x="8" y="75"/>
                  </a:moveTo>
                  <a:cubicBezTo>
                    <a:pt x="24" y="78"/>
                    <a:pt x="40" y="80"/>
                    <a:pt x="56" y="82"/>
                  </a:cubicBezTo>
                  <a:cubicBezTo>
                    <a:pt x="56" y="32"/>
                    <a:pt x="56" y="32"/>
                    <a:pt x="56" y="32"/>
                  </a:cubicBezTo>
                  <a:cubicBezTo>
                    <a:pt x="56" y="19"/>
                    <a:pt x="45" y="8"/>
                    <a:pt x="32" y="8"/>
                  </a:cubicBezTo>
                  <a:cubicBezTo>
                    <a:pt x="19" y="8"/>
                    <a:pt x="8" y="19"/>
                    <a:pt x="8" y="32"/>
                  </a:cubicBezTo>
                  <a:lnTo>
                    <a:pt x="8" y="75"/>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1" name="Freeform 99"/>
            <p:cNvSpPr/>
            <p:nvPr/>
          </p:nvSpPr>
          <p:spPr bwMode="auto">
            <a:xfrm>
              <a:off x="6178551" y="3036888"/>
              <a:ext cx="166688" cy="244475"/>
            </a:xfrm>
            <a:custGeom>
              <a:avLst/>
              <a:gdLst>
                <a:gd name="T0" fmla="*/ 28 w 56"/>
                <a:gd name="T1" fmla="*/ 0 h 82"/>
                <a:gd name="T2" fmla="*/ 0 w 56"/>
                <a:gd name="T3" fmla="*/ 28 h 82"/>
                <a:gd name="T4" fmla="*/ 0 w 56"/>
                <a:gd name="T5" fmla="*/ 82 h 82"/>
                <a:gd name="T6" fmla="*/ 56 w 56"/>
                <a:gd name="T7" fmla="*/ 75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82"/>
                    <a:pt x="0" y="82"/>
                    <a:pt x="0" y="82"/>
                  </a:cubicBezTo>
                  <a:cubicBezTo>
                    <a:pt x="19" y="81"/>
                    <a:pt x="38" y="78"/>
                    <a:pt x="56" y="75"/>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2" name="Freeform 100"/>
            <p:cNvSpPr>
              <a:spLocks noEditPoints="1"/>
            </p:cNvSpPr>
            <p:nvPr/>
          </p:nvSpPr>
          <p:spPr bwMode="auto">
            <a:xfrm>
              <a:off x="6165851" y="3024188"/>
              <a:ext cx="190500" cy="269875"/>
            </a:xfrm>
            <a:custGeom>
              <a:avLst/>
              <a:gdLst>
                <a:gd name="T0" fmla="*/ 4 w 64"/>
                <a:gd name="T1" fmla="*/ 90 h 90"/>
                <a:gd name="T2" fmla="*/ 2 w 64"/>
                <a:gd name="T3" fmla="*/ 89 h 90"/>
                <a:gd name="T4" fmla="*/ 0 w 64"/>
                <a:gd name="T5" fmla="*/ 86 h 90"/>
                <a:gd name="T6" fmla="*/ 0 w 64"/>
                <a:gd name="T7" fmla="*/ 32 h 90"/>
                <a:gd name="T8" fmla="*/ 32 w 64"/>
                <a:gd name="T9" fmla="*/ 0 h 90"/>
                <a:gd name="T10" fmla="*/ 64 w 64"/>
                <a:gd name="T11" fmla="*/ 32 h 90"/>
                <a:gd name="T12" fmla="*/ 64 w 64"/>
                <a:gd name="T13" fmla="*/ 79 h 90"/>
                <a:gd name="T14" fmla="*/ 61 w 64"/>
                <a:gd name="T15" fmla="*/ 83 h 90"/>
                <a:gd name="T16" fmla="*/ 5 w 64"/>
                <a:gd name="T17" fmla="*/ 90 h 90"/>
                <a:gd name="T18" fmla="*/ 4 w 64"/>
                <a:gd name="T19" fmla="*/ 90 h 90"/>
                <a:gd name="T20" fmla="*/ 32 w 64"/>
                <a:gd name="T21" fmla="*/ 8 h 90"/>
                <a:gd name="T22" fmla="*/ 8 w 64"/>
                <a:gd name="T23" fmla="*/ 32 h 90"/>
                <a:gd name="T24" fmla="*/ 8 w 64"/>
                <a:gd name="T25" fmla="*/ 82 h 90"/>
                <a:gd name="T26" fmla="*/ 56 w 64"/>
                <a:gd name="T27" fmla="*/ 75 h 90"/>
                <a:gd name="T28" fmla="*/ 56 w 64"/>
                <a:gd name="T29" fmla="*/ 32 h 90"/>
                <a:gd name="T30" fmla="*/ 32 w 64"/>
                <a:gd name="T31" fmla="*/ 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4" y="90"/>
                  </a:moveTo>
                  <a:cubicBezTo>
                    <a:pt x="3" y="90"/>
                    <a:pt x="2" y="89"/>
                    <a:pt x="2" y="89"/>
                  </a:cubicBezTo>
                  <a:cubicBezTo>
                    <a:pt x="1" y="88"/>
                    <a:pt x="0" y="87"/>
                    <a:pt x="0" y="86"/>
                  </a:cubicBezTo>
                  <a:cubicBezTo>
                    <a:pt x="0" y="32"/>
                    <a:pt x="0" y="32"/>
                    <a:pt x="0" y="32"/>
                  </a:cubicBezTo>
                  <a:cubicBezTo>
                    <a:pt x="0" y="14"/>
                    <a:pt x="15" y="0"/>
                    <a:pt x="32" y="0"/>
                  </a:cubicBezTo>
                  <a:cubicBezTo>
                    <a:pt x="50" y="0"/>
                    <a:pt x="64" y="14"/>
                    <a:pt x="64" y="32"/>
                  </a:cubicBezTo>
                  <a:cubicBezTo>
                    <a:pt x="64" y="79"/>
                    <a:pt x="64" y="79"/>
                    <a:pt x="64" y="79"/>
                  </a:cubicBezTo>
                  <a:cubicBezTo>
                    <a:pt x="64" y="81"/>
                    <a:pt x="62" y="82"/>
                    <a:pt x="61" y="83"/>
                  </a:cubicBezTo>
                  <a:cubicBezTo>
                    <a:pt x="42" y="86"/>
                    <a:pt x="24" y="89"/>
                    <a:pt x="5" y="90"/>
                  </a:cubicBezTo>
                  <a:cubicBezTo>
                    <a:pt x="5" y="90"/>
                    <a:pt x="5" y="90"/>
                    <a:pt x="4" y="90"/>
                  </a:cubicBezTo>
                  <a:close/>
                  <a:moveTo>
                    <a:pt x="32" y="8"/>
                  </a:moveTo>
                  <a:cubicBezTo>
                    <a:pt x="19" y="8"/>
                    <a:pt x="8" y="19"/>
                    <a:pt x="8" y="32"/>
                  </a:cubicBezTo>
                  <a:cubicBezTo>
                    <a:pt x="8" y="82"/>
                    <a:pt x="8" y="82"/>
                    <a:pt x="8" y="82"/>
                  </a:cubicBezTo>
                  <a:cubicBezTo>
                    <a:pt x="24" y="80"/>
                    <a:pt x="40" y="78"/>
                    <a:pt x="56" y="75"/>
                  </a:cubicBezTo>
                  <a:cubicBezTo>
                    <a:pt x="56" y="32"/>
                    <a:pt x="56" y="32"/>
                    <a:pt x="56" y="32"/>
                  </a:cubicBezTo>
                  <a:cubicBezTo>
                    <a:pt x="56" y="19"/>
                    <a:pt x="45" y="8"/>
                    <a:pt x="32"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3" name="Freeform 101"/>
            <p:cNvSpPr/>
            <p:nvPr/>
          </p:nvSpPr>
          <p:spPr bwMode="auto">
            <a:xfrm>
              <a:off x="6511926" y="3036888"/>
              <a:ext cx="165100" cy="179387"/>
            </a:xfrm>
            <a:custGeom>
              <a:avLst/>
              <a:gdLst>
                <a:gd name="T0" fmla="*/ 27 w 55"/>
                <a:gd name="T1" fmla="*/ 0 h 60"/>
                <a:gd name="T2" fmla="*/ 0 w 55"/>
                <a:gd name="T3" fmla="*/ 28 h 60"/>
                <a:gd name="T4" fmla="*/ 0 w 55"/>
                <a:gd name="T5" fmla="*/ 60 h 60"/>
                <a:gd name="T6" fmla="*/ 55 w 55"/>
                <a:gd name="T7" fmla="*/ 36 h 60"/>
                <a:gd name="T8" fmla="*/ 55 w 55"/>
                <a:gd name="T9" fmla="*/ 28 h 60"/>
                <a:gd name="T10" fmla="*/ 27 w 55"/>
                <a:gd name="T11" fmla="*/ 0 h 60"/>
              </a:gdLst>
              <a:ahLst/>
              <a:cxnLst>
                <a:cxn ang="0">
                  <a:pos x="T0" y="T1"/>
                </a:cxn>
                <a:cxn ang="0">
                  <a:pos x="T2" y="T3"/>
                </a:cxn>
                <a:cxn ang="0">
                  <a:pos x="T4" y="T5"/>
                </a:cxn>
                <a:cxn ang="0">
                  <a:pos x="T6" y="T7"/>
                </a:cxn>
                <a:cxn ang="0">
                  <a:pos x="T8" y="T9"/>
                </a:cxn>
                <a:cxn ang="0">
                  <a:pos x="T10" y="T11"/>
                </a:cxn>
              </a:cxnLst>
              <a:rect l="0" t="0" r="r" b="b"/>
              <a:pathLst>
                <a:path w="55" h="60">
                  <a:moveTo>
                    <a:pt x="27" y="0"/>
                  </a:moveTo>
                  <a:cubicBezTo>
                    <a:pt x="12" y="0"/>
                    <a:pt x="0" y="13"/>
                    <a:pt x="0" y="28"/>
                  </a:cubicBezTo>
                  <a:cubicBezTo>
                    <a:pt x="0" y="60"/>
                    <a:pt x="0" y="60"/>
                    <a:pt x="0" y="60"/>
                  </a:cubicBezTo>
                  <a:cubicBezTo>
                    <a:pt x="19" y="53"/>
                    <a:pt x="37" y="45"/>
                    <a:pt x="55" y="36"/>
                  </a:cubicBezTo>
                  <a:cubicBezTo>
                    <a:pt x="55" y="28"/>
                    <a:pt x="55" y="28"/>
                    <a:pt x="55" y="28"/>
                  </a:cubicBezTo>
                  <a:cubicBezTo>
                    <a:pt x="55" y="13"/>
                    <a:pt x="43" y="0"/>
                    <a:pt x="27"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4" name="Freeform 102"/>
            <p:cNvSpPr>
              <a:spLocks noEditPoints="1"/>
            </p:cNvSpPr>
            <p:nvPr/>
          </p:nvSpPr>
          <p:spPr bwMode="auto">
            <a:xfrm>
              <a:off x="6500813" y="3024188"/>
              <a:ext cx="187325" cy="203200"/>
            </a:xfrm>
            <a:custGeom>
              <a:avLst/>
              <a:gdLst>
                <a:gd name="T0" fmla="*/ 4 w 63"/>
                <a:gd name="T1" fmla="*/ 68 h 68"/>
                <a:gd name="T2" fmla="*/ 1 w 63"/>
                <a:gd name="T3" fmla="*/ 67 h 68"/>
                <a:gd name="T4" fmla="*/ 0 w 63"/>
                <a:gd name="T5" fmla="*/ 64 h 68"/>
                <a:gd name="T6" fmla="*/ 0 w 63"/>
                <a:gd name="T7" fmla="*/ 32 h 68"/>
                <a:gd name="T8" fmla="*/ 31 w 63"/>
                <a:gd name="T9" fmla="*/ 0 h 68"/>
                <a:gd name="T10" fmla="*/ 63 w 63"/>
                <a:gd name="T11" fmla="*/ 32 h 68"/>
                <a:gd name="T12" fmla="*/ 63 w 63"/>
                <a:gd name="T13" fmla="*/ 40 h 68"/>
                <a:gd name="T14" fmla="*/ 61 w 63"/>
                <a:gd name="T15" fmla="*/ 44 h 68"/>
                <a:gd name="T16" fmla="*/ 5 w 63"/>
                <a:gd name="T17" fmla="*/ 67 h 68"/>
                <a:gd name="T18" fmla="*/ 4 w 63"/>
                <a:gd name="T19" fmla="*/ 68 h 68"/>
                <a:gd name="T20" fmla="*/ 31 w 63"/>
                <a:gd name="T21" fmla="*/ 8 h 68"/>
                <a:gd name="T22" fmla="*/ 8 w 63"/>
                <a:gd name="T23" fmla="*/ 32 h 68"/>
                <a:gd name="T24" fmla="*/ 8 w 63"/>
                <a:gd name="T25" fmla="*/ 58 h 68"/>
                <a:gd name="T26" fmla="*/ 55 w 63"/>
                <a:gd name="T27" fmla="*/ 38 h 68"/>
                <a:gd name="T28" fmla="*/ 55 w 63"/>
                <a:gd name="T29" fmla="*/ 32 h 68"/>
                <a:gd name="T30" fmla="*/ 31 w 63"/>
                <a:gd name="T31" fmla="*/ 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3" h="68">
                  <a:moveTo>
                    <a:pt x="4" y="68"/>
                  </a:moveTo>
                  <a:cubicBezTo>
                    <a:pt x="3" y="68"/>
                    <a:pt x="2" y="67"/>
                    <a:pt x="1" y="67"/>
                  </a:cubicBezTo>
                  <a:cubicBezTo>
                    <a:pt x="0" y="66"/>
                    <a:pt x="0" y="65"/>
                    <a:pt x="0" y="64"/>
                  </a:cubicBezTo>
                  <a:cubicBezTo>
                    <a:pt x="0" y="32"/>
                    <a:pt x="0" y="32"/>
                    <a:pt x="0" y="32"/>
                  </a:cubicBezTo>
                  <a:cubicBezTo>
                    <a:pt x="0" y="14"/>
                    <a:pt x="14" y="0"/>
                    <a:pt x="31" y="0"/>
                  </a:cubicBezTo>
                  <a:cubicBezTo>
                    <a:pt x="49" y="0"/>
                    <a:pt x="63" y="14"/>
                    <a:pt x="63" y="32"/>
                  </a:cubicBezTo>
                  <a:cubicBezTo>
                    <a:pt x="63" y="40"/>
                    <a:pt x="63" y="40"/>
                    <a:pt x="63" y="40"/>
                  </a:cubicBezTo>
                  <a:cubicBezTo>
                    <a:pt x="63" y="42"/>
                    <a:pt x="62" y="43"/>
                    <a:pt x="61" y="44"/>
                  </a:cubicBezTo>
                  <a:cubicBezTo>
                    <a:pt x="43" y="53"/>
                    <a:pt x="24" y="61"/>
                    <a:pt x="5" y="67"/>
                  </a:cubicBezTo>
                  <a:cubicBezTo>
                    <a:pt x="5" y="68"/>
                    <a:pt x="4" y="68"/>
                    <a:pt x="4" y="68"/>
                  </a:cubicBezTo>
                  <a:close/>
                  <a:moveTo>
                    <a:pt x="31" y="8"/>
                  </a:moveTo>
                  <a:cubicBezTo>
                    <a:pt x="18" y="8"/>
                    <a:pt x="8" y="19"/>
                    <a:pt x="8" y="32"/>
                  </a:cubicBezTo>
                  <a:cubicBezTo>
                    <a:pt x="8" y="58"/>
                    <a:pt x="8" y="58"/>
                    <a:pt x="8" y="58"/>
                  </a:cubicBezTo>
                  <a:cubicBezTo>
                    <a:pt x="24" y="52"/>
                    <a:pt x="40" y="45"/>
                    <a:pt x="55" y="38"/>
                  </a:cubicBezTo>
                  <a:cubicBezTo>
                    <a:pt x="55" y="32"/>
                    <a:pt x="55" y="32"/>
                    <a:pt x="55" y="32"/>
                  </a:cubicBezTo>
                  <a:cubicBezTo>
                    <a:pt x="55" y="19"/>
                    <a:pt x="44" y="8"/>
                    <a:pt x="31"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5" name="Freeform 103"/>
            <p:cNvSpPr/>
            <p:nvPr/>
          </p:nvSpPr>
          <p:spPr bwMode="auto">
            <a:xfrm>
              <a:off x="5834063" y="2881313"/>
              <a:ext cx="806450" cy="131762"/>
            </a:xfrm>
            <a:custGeom>
              <a:avLst/>
              <a:gdLst>
                <a:gd name="T0" fmla="*/ 108 w 270"/>
                <a:gd name="T1" fmla="*/ 43 h 44"/>
                <a:gd name="T2" fmla="*/ 270 w 270"/>
                <a:gd name="T3" fmla="*/ 0 h 44"/>
                <a:gd name="T4" fmla="*/ 0 w 270"/>
                <a:gd name="T5" fmla="*/ 0 h 44"/>
                <a:gd name="T6" fmla="*/ 108 w 270"/>
                <a:gd name="T7" fmla="*/ 43 h 44"/>
              </a:gdLst>
              <a:ahLst/>
              <a:cxnLst>
                <a:cxn ang="0">
                  <a:pos x="T0" y="T1"/>
                </a:cxn>
                <a:cxn ang="0">
                  <a:pos x="T2" y="T3"/>
                </a:cxn>
                <a:cxn ang="0">
                  <a:pos x="T4" y="T5"/>
                </a:cxn>
                <a:cxn ang="0">
                  <a:pos x="T6" y="T7"/>
                </a:cxn>
              </a:cxnLst>
              <a:rect l="0" t="0" r="r" b="b"/>
              <a:pathLst>
                <a:path w="270" h="44">
                  <a:moveTo>
                    <a:pt x="108" y="43"/>
                  </a:moveTo>
                  <a:cubicBezTo>
                    <a:pt x="164" y="42"/>
                    <a:pt x="220" y="26"/>
                    <a:pt x="270" y="0"/>
                  </a:cubicBezTo>
                  <a:cubicBezTo>
                    <a:pt x="0" y="0"/>
                    <a:pt x="0" y="0"/>
                    <a:pt x="0" y="0"/>
                  </a:cubicBezTo>
                  <a:cubicBezTo>
                    <a:pt x="16" y="20"/>
                    <a:pt x="48" y="44"/>
                    <a:pt x="108" y="43"/>
                  </a:cubicBezTo>
                  <a:close/>
                </a:path>
              </a:pathLst>
            </a:custGeom>
            <a:solidFill>
              <a:srgbClr val="EB837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6" name="Freeform 104"/>
            <p:cNvSpPr/>
            <p:nvPr/>
          </p:nvSpPr>
          <p:spPr bwMode="auto">
            <a:xfrm>
              <a:off x="5765801" y="1025525"/>
              <a:ext cx="1535113" cy="1919287"/>
            </a:xfrm>
            <a:custGeom>
              <a:avLst/>
              <a:gdLst>
                <a:gd name="T0" fmla="*/ 171 w 514"/>
                <a:gd name="T1" fmla="*/ 229 h 642"/>
                <a:gd name="T2" fmla="*/ 201 w 514"/>
                <a:gd name="T3" fmla="*/ 253 h 642"/>
                <a:gd name="T4" fmla="*/ 232 w 514"/>
                <a:gd name="T5" fmla="*/ 243 h 642"/>
                <a:gd name="T6" fmla="*/ 317 w 514"/>
                <a:gd name="T7" fmla="*/ 235 h 642"/>
                <a:gd name="T8" fmla="*/ 384 w 514"/>
                <a:gd name="T9" fmla="*/ 353 h 642"/>
                <a:gd name="T10" fmla="*/ 266 w 514"/>
                <a:gd name="T11" fmla="*/ 505 h 642"/>
                <a:gd name="T12" fmla="*/ 50 w 514"/>
                <a:gd name="T13" fmla="*/ 482 h 642"/>
                <a:gd name="T14" fmla="*/ 30 w 514"/>
                <a:gd name="T15" fmla="*/ 456 h 642"/>
                <a:gd name="T16" fmla="*/ 30 w 514"/>
                <a:gd name="T17" fmla="*/ 530 h 642"/>
                <a:gd name="T18" fmla="*/ 5 w 514"/>
                <a:gd name="T19" fmla="*/ 562 h 642"/>
                <a:gd name="T20" fmla="*/ 138 w 514"/>
                <a:gd name="T21" fmla="*/ 640 h 642"/>
                <a:gd name="T22" fmla="*/ 425 w 514"/>
                <a:gd name="T23" fmla="*/ 506 h 642"/>
                <a:gd name="T24" fmla="*/ 508 w 514"/>
                <a:gd name="T25" fmla="*/ 283 h 642"/>
                <a:gd name="T26" fmla="*/ 358 w 514"/>
                <a:gd name="T27" fmla="*/ 0 h 642"/>
                <a:gd name="T28" fmla="*/ 171 w 514"/>
                <a:gd name="T29" fmla="*/ 229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14" h="642">
                  <a:moveTo>
                    <a:pt x="171" y="229"/>
                  </a:moveTo>
                  <a:cubicBezTo>
                    <a:pt x="171" y="229"/>
                    <a:pt x="196" y="250"/>
                    <a:pt x="201" y="253"/>
                  </a:cubicBezTo>
                  <a:cubicBezTo>
                    <a:pt x="211" y="259"/>
                    <a:pt x="215" y="252"/>
                    <a:pt x="232" y="243"/>
                  </a:cubicBezTo>
                  <a:cubicBezTo>
                    <a:pt x="259" y="228"/>
                    <a:pt x="293" y="224"/>
                    <a:pt x="317" y="235"/>
                  </a:cubicBezTo>
                  <a:cubicBezTo>
                    <a:pt x="348" y="249"/>
                    <a:pt x="384" y="300"/>
                    <a:pt x="384" y="353"/>
                  </a:cubicBezTo>
                  <a:cubicBezTo>
                    <a:pt x="384" y="416"/>
                    <a:pt x="353" y="453"/>
                    <a:pt x="266" y="505"/>
                  </a:cubicBezTo>
                  <a:cubicBezTo>
                    <a:pt x="180" y="557"/>
                    <a:pt x="84" y="597"/>
                    <a:pt x="50" y="482"/>
                  </a:cubicBezTo>
                  <a:cubicBezTo>
                    <a:pt x="30" y="456"/>
                    <a:pt x="30" y="456"/>
                    <a:pt x="30" y="456"/>
                  </a:cubicBezTo>
                  <a:cubicBezTo>
                    <a:pt x="30" y="456"/>
                    <a:pt x="48" y="517"/>
                    <a:pt x="30" y="530"/>
                  </a:cubicBezTo>
                  <a:cubicBezTo>
                    <a:pt x="13" y="542"/>
                    <a:pt x="0" y="543"/>
                    <a:pt x="5" y="562"/>
                  </a:cubicBezTo>
                  <a:cubicBezTo>
                    <a:pt x="9" y="579"/>
                    <a:pt x="40" y="642"/>
                    <a:pt x="138" y="640"/>
                  </a:cubicBezTo>
                  <a:cubicBezTo>
                    <a:pt x="244" y="638"/>
                    <a:pt x="352" y="583"/>
                    <a:pt x="425" y="506"/>
                  </a:cubicBezTo>
                  <a:cubicBezTo>
                    <a:pt x="497" y="431"/>
                    <a:pt x="514" y="352"/>
                    <a:pt x="508" y="283"/>
                  </a:cubicBezTo>
                  <a:cubicBezTo>
                    <a:pt x="501" y="215"/>
                    <a:pt x="432" y="68"/>
                    <a:pt x="358" y="0"/>
                  </a:cubicBezTo>
                  <a:lnTo>
                    <a:pt x="171" y="229"/>
                  </a:lnTo>
                  <a:close/>
                </a:path>
              </a:pathLst>
            </a:custGeom>
            <a:solidFill>
              <a:srgbClr val="5FC3F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7" name="Freeform 105"/>
            <p:cNvSpPr>
              <a:spLocks noEditPoints="1"/>
            </p:cNvSpPr>
            <p:nvPr/>
          </p:nvSpPr>
          <p:spPr bwMode="auto">
            <a:xfrm>
              <a:off x="5754688" y="1014413"/>
              <a:ext cx="1563688" cy="1938337"/>
            </a:xfrm>
            <a:custGeom>
              <a:avLst/>
              <a:gdLst>
                <a:gd name="T0" fmla="*/ 137 w 524"/>
                <a:gd name="T1" fmla="*/ 649 h 649"/>
                <a:gd name="T2" fmla="*/ 5 w 524"/>
                <a:gd name="T3" fmla="*/ 567 h 649"/>
                <a:gd name="T4" fmla="*/ 20 w 524"/>
                <a:gd name="T5" fmla="*/ 538 h 649"/>
                <a:gd name="T6" fmla="*/ 32 w 524"/>
                <a:gd name="T7" fmla="*/ 531 h 649"/>
                <a:gd name="T8" fmla="*/ 30 w 524"/>
                <a:gd name="T9" fmla="*/ 462 h 649"/>
                <a:gd name="T10" fmla="*/ 32 w 524"/>
                <a:gd name="T11" fmla="*/ 457 h 649"/>
                <a:gd name="T12" fmla="*/ 37 w 524"/>
                <a:gd name="T13" fmla="*/ 458 h 649"/>
                <a:gd name="T14" fmla="*/ 57 w 524"/>
                <a:gd name="T15" fmla="*/ 484 h 649"/>
                <a:gd name="T16" fmla="*/ 57 w 524"/>
                <a:gd name="T17" fmla="*/ 485 h 649"/>
                <a:gd name="T18" fmla="*/ 108 w 524"/>
                <a:gd name="T19" fmla="*/ 552 h 649"/>
                <a:gd name="T20" fmla="*/ 268 w 524"/>
                <a:gd name="T21" fmla="*/ 506 h 649"/>
                <a:gd name="T22" fmla="*/ 384 w 524"/>
                <a:gd name="T23" fmla="*/ 357 h 649"/>
                <a:gd name="T24" fmla="*/ 319 w 524"/>
                <a:gd name="T25" fmla="*/ 243 h 649"/>
                <a:gd name="T26" fmla="*/ 237 w 524"/>
                <a:gd name="T27" fmla="*/ 250 h 649"/>
                <a:gd name="T28" fmla="*/ 227 w 524"/>
                <a:gd name="T29" fmla="*/ 256 h 649"/>
                <a:gd name="T30" fmla="*/ 203 w 524"/>
                <a:gd name="T31" fmla="*/ 260 h 649"/>
                <a:gd name="T32" fmla="*/ 173 w 524"/>
                <a:gd name="T33" fmla="*/ 236 h 649"/>
                <a:gd name="T34" fmla="*/ 172 w 524"/>
                <a:gd name="T35" fmla="*/ 230 h 649"/>
                <a:gd name="T36" fmla="*/ 358 w 524"/>
                <a:gd name="T37" fmla="*/ 1 h 649"/>
                <a:gd name="T38" fmla="*/ 361 w 524"/>
                <a:gd name="T39" fmla="*/ 0 h 649"/>
                <a:gd name="T40" fmla="*/ 364 w 524"/>
                <a:gd name="T41" fmla="*/ 1 h 649"/>
                <a:gd name="T42" fmla="*/ 516 w 524"/>
                <a:gd name="T43" fmla="*/ 287 h 649"/>
                <a:gd name="T44" fmla="*/ 432 w 524"/>
                <a:gd name="T45" fmla="*/ 513 h 649"/>
                <a:gd name="T46" fmla="*/ 142 w 524"/>
                <a:gd name="T47" fmla="*/ 648 h 649"/>
                <a:gd name="T48" fmla="*/ 137 w 524"/>
                <a:gd name="T49" fmla="*/ 649 h 649"/>
                <a:gd name="T50" fmla="*/ 43 w 524"/>
                <a:gd name="T51" fmla="*/ 478 h 649"/>
                <a:gd name="T52" fmla="*/ 37 w 524"/>
                <a:gd name="T53" fmla="*/ 537 h 649"/>
                <a:gd name="T54" fmla="*/ 24 w 524"/>
                <a:gd name="T55" fmla="*/ 545 h 649"/>
                <a:gd name="T56" fmla="*/ 13 w 524"/>
                <a:gd name="T57" fmla="*/ 565 h 649"/>
                <a:gd name="T58" fmla="*/ 137 w 524"/>
                <a:gd name="T59" fmla="*/ 641 h 649"/>
                <a:gd name="T60" fmla="*/ 141 w 524"/>
                <a:gd name="T61" fmla="*/ 640 h 649"/>
                <a:gd name="T62" fmla="*/ 426 w 524"/>
                <a:gd name="T63" fmla="*/ 508 h 649"/>
                <a:gd name="T64" fmla="*/ 508 w 524"/>
                <a:gd name="T65" fmla="*/ 288 h 649"/>
                <a:gd name="T66" fmla="*/ 362 w 524"/>
                <a:gd name="T67" fmla="*/ 10 h 649"/>
                <a:gd name="T68" fmla="*/ 181 w 524"/>
                <a:gd name="T69" fmla="*/ 232 h 649"/>
                <a:gd name="T70" fmla="*/ 208 w 524"/>
                <a:gd name="T71" fmla="*/ 253 h 649"/>
                <a:gd name="T72" fmla="*/ 223 w 524"/>
                <a:gd name="T73" fmla="*/ 250 h 649"/>
                <a:gd name="T74" fmla="*/ 234 w 524"/>
                <a:gd name="T75" fmla="*/ 243 h 649"/>
                <a:gd name="T76" fmla="*/ 323 w 524"/>
                <a:gd name="T77" fmla="*/ 235 h 649"/>
                <a:gd name="T78" fmla="*/ 392 w 524"/>
                <a:gd name="T79" fmla="*/ 357 h 649"/>
                <a:gd name="T80" fmla="*/ 272 w 524"/>
                <a:gd name="T81" fmla="*/ 513 h 649"/>
                <a:gd name="T82" fmla="*/ 105 w 524"/>
                <a:gd name="T83" fmla="*/ 559 h 649"/>
                <a:gd name="T84" fmla="*/ 50 w 524"/>
                <a:gd name="T85" fmla="*/ 488 h 649"/>
                <a:gd name="T86" fmla="*/ 43 w 524"/>
                <a:gd name="T87" fmla="*/ 478 h 6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4" h="649">
                  <a:moveTo>
                    <a:pt x="137" y="649"/>
                  </a:moveTo>
                  <a:cubicBezTo>
                    <a:pt x="46" y="649"/>
                    <a:pt x="11" y="590"/>
                    <a:pt x="5" y="567"/>
                  </a:cubicBezTo>
                  <a:cubicBezTo>
                    <a:pt x="0" y="550"/>
                    <a:pt x="9" y="545"/>
                    <a:pt x="20" y="538"/>
                  </a:cubicBezTo>
                  <a:cubicBezTo>
                    <a:pt x="24" y="536"/>
                    <a:pt x="28" y="534"/>
                    <a:pt x="32" y="531"/>
                  </a:cubicBezTo>
                  <a:cubicBezTo>
                    <a:pt x="43" y="523"/>
                    <a:pt x="37" y="484"/>
                    <a:pt x="30" y="462"/>
                  </a:cubicBezTo>
                  <a:cubicBezTo>
                    <a:pt x="30" y="460"/>
                    <a:pt x="31" y="458"/>
                    <a:pt x="32" y="457"/>
                  </a:cubicBezTo>
                  <a:cubicBezTo>
                    <a:pt x="34" y="456"/>
                    <a:pt x="36" y="457"/>
                    <a:pt x="37" y="458"/>
                  </a:cubicBezTo>
                  <a:cubicBezTo>
                    <a:pt x="57" y="484"/>
                    <a:pt x="57" y="484"/>
                    <a:pt x="57" y="484"/>
                  </a:cubicBezTo>
                  <a:cubicBezTo>
                    <a:pt x="57" y="484"/>
                    <a:pt x="57" y="485"/>
                    <a:pt x="57" y="485"/>
                  </a:cubicBezTo>
                  <a:cubicBezTo>
                    <a:pt x="68" y="520"/>
                    <a:pt x="85" y="542"/>
                    <a:pt x="108" y="552"/>
                  </a:cubicBezTo>
                  <a:cubicBezTo>
                    <a:pt x="154" y="569"/>
                    <a:pt x="218" y="536"/>
                    <a:pt x="268" y="506"/>
                  </a:cubicBezTo>
                  <a:cubicBezTo>
                    <a:pt x="356" y="453"/>
                    <a:pt x="384" y="417"/>
                    <a:pt x="384" y="357"/>
                  </a:cubicBezTo>
                  <a:cubicBezTo>
                    <a:pt x="384" y="307"/>
                    <a:pt x="350" y="257"/>
                    <a:pt x="319" y="243"/>
                  </a:cubicBezTo>
                  <a:cubicBezTo>
                    <a:pt x="297" y="233"/>
                    <a:pt x="264" y="236"/>
                    <a:pt x="237" y="250"/>
                  </a:cubicBezTo>
                  <a:cubicBezTo>
                    <a:pt x="233" y="253"/>
                    <a:pt x="230" y="255"/>
                    <a:pt x="227" y="256"/>
                  </a:cubicBezTo>
                  <a:cubicBezTo>
                    <a:pt x="219" y="262"/>
                    <a:pt x="212" y="266"/>
                    <a:pt x="203" y="260"/>
                  </a:cubicBezTo>
                  <a:cubicBezTo>
                    <a:pt x="198" y="257"/>
                    <a:pt x="174" y="237"/>
                    <a:pt x="173" y="236"/>
                  </a:cubicBezTo>
                  <a:cubicBezTo>
                    <a:pt x="171" y="234"/>
                    <a:pt x="171" y="232"/>
                    <a:pt x="172" y="230"/>
                  </a:cubicBezTo>
                  <a:cubicBezTo>
                    <a:pt x="358" y="1"/>
                    <a:pt x="358" y="1"/>
                    <a:pt x="358" y="1"/>
                  </a:cubicBezTo>
                  <a:cubicBezTo>
                    <a:pt x="359" y="0"/>
                    <a:pt x="360" y="0"/>
                    <a:pt x="361" y="0"/>
                  </a:cubicBezTo>
                  <a:cubicBezTo>
                    <a:pt x="362" y="0"/>
                    <a:pt x="363" y="0"/>
                    <a:pt x="364" y="1"/>
                  </a:cubicBezTo>
                  <a:cubicBezTo>
                    <a:pt x="443" y="72"/>
                    <a:pt x="509" y="221"/>
                    <a:pt x="516" y="287"/>
                  </a:cubicBezTo>
                  <a:cubicBezTo>
                    <a:pt x="524" y="370"/>
                    <a:pt x="496" y="446"/>
                    <a:pt x="432" y="513"/>
                  </a:cubicBezTo>
                  <a:cubicBezTo>
                    <a:pt x="354" y="595"/>
                    <a:pt x="243" y="646"/>
                    <a:pt x="142" y="648"/>
                  </a:cubicBezTo>
                  <a:cubicBezTo>
                    <a:pt x="140" y="648"/>
                    <a:pt x="139" y="649"/>
                    <a:pt x="137" y="649"/>
                  </a:cubicBezTo>
                  <a:close/>
                  <a:moveTo>
                    <a:pt x="43" y="478"/>
                  </a:moveTo>
                  <a:cubicBezTo>
                    <a:pt x="46" y="498"/>
                    <a:pt x="49" y="528"/>
                    <a:pt x="37" y="537"/>
                  </a:cubicBezTo>
                  <a:cubicBezTo>
                    <a:pt x="32" y="540"/>
                    <a:pt x="28" y="543"/>
                    <a:pt x="24" y="545"/>
                  </a:cubicBezTo>
                  <a:cubicBezTo>
                    <a:pt x="14" y="551"/>
                    <a:pt x="10" y="554"/>
                    <a:pt x="13" y="565"/>
                  </a:cubicBezTo>
                  <a:cubicBezTo>
                    <a:pt x="13" y="566"/>
                    <a:pt x="35" y="641"/>
                    <a:pt x="137" y="641"/>
                  </a:cubicBezTo>
                  <a:cubicBezTo>
                    <a:pt x="139" y="641"/>
                    <a:pt x="140" y="640"/>
                    <a:pt x="141" y="640"/>
                  </a:cubicBezTo>
                  <a:cubicBezTo>
                    <a:pt x="241" y="638"/>
                    <a:pt x="350" y="588"/>
                    <a:pt x="426" y="508"/>
                  </a:cubicBezTo>
                  <a:cubicBezTo>
                    <a:pt x="488" y="442"/>
                    <a:pt x="515" y="368"/>
                    <a:pt x="508" y="288"/>
                  </a:cubicBezTo>
                  <a:cubicBezTo>
                    <a:pt x="501" y="226"/>
                    <a:pt x="437" y="80"/>
                    <a:pt x="362" y="10"/>
                  </a:cubicBezTo>
                  <a:cubicBezTo>
                    <a:pt x="181" y="232"/>
                    <a:pt x="181" y="232"/>
                    <a:pt x="181" y="232"/>
                  </a:cubicBezTo>
                  <a:cubicBezTo>
                    <a:pt x="189" y="239"/>
                    <a:pt x="204" y="251"/>
                    <a:pt x="208" y="253"/>
                  </a:cubicBezTo>
                  <a:cubicBezTo>
                    <a:pt x="212" y="256"/>
                    <a:pt x="214" y="256"/>
                    <a:pt x="223" y="250"/>
                  </a:cubicBezTo>
                  <a:cubicBezTo>
                    <a:pt x="226" y="248"/>
                    <a:pt x="229" y="246"/>
                    <a:pt x="234" y="243"/>
                  </a:cubicBezTo>
                  <a:cubicBezTo>
                    <a:pt x="262" y="227"/>
                    <a:pt x="298" y="224"/>
                    <a:pt x="323" y="235"/>
                  </a:cubicBezTo>
                  <a:cubicBezTo>
                    <a:pt x="356" y="251"/>
                    <a:pt x="392" y="303"/>
                    <a:pt x="392" y="357"/>
                  </a:cubicBezTo>
                  <a:cubicBezTo>
                    <a:pt x="392" y="420"/>
                    <a:pt x="363" y="458"/>
                    <a:pt x="272" y="513"/>
                  </a:cubicBezTo>
                  <a:cubicBezTo>
                    <a:pt x="220" y="544"/>
                    <a:pt x="154" y="578"/>
                    <a:pt x="105" y="559"/>
                  </a:cubicBezTo>
                  <a:cubicBezTo>
                    <a:pt x="80" y="549"/>
                    <a:pt x="61" y="525"/>
                    <a:pt x="50" y="488"/>
                  </a:cubicBezTo>
                  <a:lnTo>
                    <a:pt x="43" y="47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8" name="Freeform 106"/>
            <p:cNvSpPr/>
            <p:nvPr/>
          </p:nvSpPr>
          <p:spPr bwMode="auto">
            <a:xfrm>
              <a:off x="5975351" y="1046163"/>
              <a:ext cx="1312863" cy="1885950"/>
            </a:xfrm>
            <a:custGeom>
              <a:avLst/>
              <a:gdLst>
                <a:gd name="T0" fmla="*/ 434 w 440"/>
                <a:gd name="T1" fmla="*/ 280 h 631"/>
                <a:gd name="T2" fmla="*/ 288 w 440"/>
                <a:gd name="T3" fmla="*/ 0 h 631"/>
                <a:gd name="T4" fmla="*/ 260 w 440"/>
                <a:gd name="T5" fmla="*/ 33 h 631"/>
                <a:gd name="T6" fmla="*/ 402 w 440"/>
                <a:gd name="T7" fmla="*/ 289 h 631"/>
                <a:gd name="T8" fmla="*/ 320 w 440"/>
                <a:gd name="T9" fmla="*/ 496 h 631"/>
                <a:gd name="T10" fmla="*/ 35 w 440"/>
                <a:gd name="T11" fmla="*/ 621 h 631"/>
                <a:gd name="T12" fmla="*/ 0 w 440"/>
                <a:gd name="T13" fmla="*/ 618 h 631"/>
                <a:gd name="T14" fmla="*/ 67 w 440"/>
                <a:gd name="T15" fmla="*/ 630 h 631"/>
                <a:gd name="T16" fmla="*/ 351 w 440"/>
                <a:gd name="T17" fmla="*/ 498 h 631"/>
                <a:gd name="T18" fmla="*/ 434 w 440"/>
                <a:gd name="T19" fmla="*/ 280 h 6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0" h="631">
                  <a:moveTo>
                    <a:pt x="434" y="280"/>
                  </a:moveTo>
                  <a:cubicBezTo>
                    <a:pt x="427" y="212"/>
                    <a:pt x="362" y="66"/>
                    <a:pt x="288" y="0"/>
                  </a:cubicBezTo>
                  <a:cubicBezTo>
                    <a:pt x="260" y="33"/>
                    <a:pt x="260" y="33"/>
                    <a:pt x="260" y="33"/>
                  </a:cubicBezTo>
                  <a:cubicBezTo>
                    <a:pt x="331" y="98"/>
                    <a:pt x="395" y="228"/>
                    <a:pt x="402" y="289"/>
                  </a:cubicBezTo>
                  <a:cubicBezTo>
                    <a:pt x="408" y="353"/>
                    <a:pt x="391" y="426"/>
                    <a:pt x="320" y="496"/>
                  </a:cubicBezTo>
                  <a:cubicBezTo>
                    <a:pt x="247" y="567"/>
                    <a:pt x="140" y="619"/>
                    <a:pt x="35" y="621"/>
                  </a:cubicBezTo>
                  <a:cubicBezTo>
                    <a:pt x="21" y="621"/>
                    <a:pt x="11" y="619"/>
                    <a:pt x="0" y="618"/>
                  </a:cubicBezTo>
                  <a:cubicBezTo>
                    <a:pt x="18" y="625"/>
                    <a:pt x="39" y="631"/>
                    <a:pt x="67" y="630"/>
                  </a:cubicBezTo>
                  <a:cubicBezTo>
                    <a:pt x="175" y="626"/>
                    <a:pt x="279" y="573"/>
                    <a:pt x="351" y="498"/>
                  </a:cubicBezTo>
                  <a:cubicBezTo>
                    <a:pt x="422" y="424"/>
                    <a:pt x="440" y="347"/>
                    <a:pt x="434" y="280"/>
                  </a:cubicBezTo>
                  <a:close/>
                </a:path>
              </a:pathLst>
            </a:custGeom>
            <a:solidFill>
              <a:srgbClr val="5AB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9" name="Freeform 107"/>
            <p:cNvSpPr/>
            <p:nvPr/>
          </p:nvSpPr>
          <p:spPr bwMode="auto">
            <a:xfrm>
              <a:off x="6291263" y="1038225"/>
              <a:ext cx="665163" cy="752475"/>
            </a:xfrm>
            <a:custGeom>
              <a:avLst/>
              <a:gdLst>
                <a:gd name="T0" fmla="*/ 180 w 223"/>
                <a:gd name="T1" fmla="*/ 0 h 252"/>
                <a:gd name="T2" fmla="*/ 0 w 223"/>
                <a:gd name="T3" fmla="*/ 220 h 252"/>
                <a:gd name="T4" fmla="*/ 27 w 223"/>
                <a:gd name="T5" fmla="*/ 244 h 252"/>
                <a:gd name="T6" fmla="*/ 57 w 223"/>
                <a:gd name="T7" fmla="*/ 233 h 252"/>
                <a:gd name="T8" fmla="*/ 88 w 223"/>
                <a:gd name="T9" fmla="*/ 223 h 252"/>
                <a:gd name="T10" fmla="*/ 95 w 223"/>
                <a:gd name="T11" fmla="*/ 214 h 252"/>
                <a:gd name="T12" fmla="*/ 223 w 223"/>
                <a:gd name="T13" fmla="*/ 49 h 252"/>
                <a:gd name="T14" fmla="*/ 180 w 223"/>
                <a:gd name="T15" fmla="*/ 0 h 2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3" h="252">
                  <a:moveTo>
                    <a:pt x="180" y="0"/>
                  </a:moveTo>
                  <a:cubicBezTo>
                    <a:pt x="0" y="220"/>
                    <a:pt x="0" y="220"/>
                    <a:pt x="0" y="220"/>
                  </a:cubicBezTo>
                  <a:cubicBezTo>
                    <a:pt x="0" y="220"/>
                    <a:pt x="23" y="240"/>
                    <a:pt x="27" y="244"/>
                  </a:cubicBezTo>
                  <a:cubicBezTo>
                    <a:pt x="33" y="252"/>
                    <a:pt x="41" y="242"/>
                    <a:pt x="57" y="233"/>
                  </a:cubicBezTo>
                  <a:cubicBezTo>
                    <a:pt x="67" y="228"/>
                    <a:pt x="78" y="225"/>
                    <a:pt x="88" y="223"/>
                  </a:cubicBezTo>
                  <a:cubicBezTo>
                    <a:pt x="95" y="214"/>
                    <a:pt x="95" y="214"/>
                    <a:pt x="95" y="214"/>
                  </a:cubicBezTo>
                  <a:cubicBezTo>
                    <a:pt x="223" y="49"/>
                    <a:pt x="223" y="49"/>
                    <a:pt x="223" y="49"/>
                  </a:cubicBezTo>
                  <a:cubicBezTo>
                    <a:pt x="209" y="30"/>
                    <a:pt x="195" y="13"/>
                    <a:pt x="180" y="0"/>
                  </a:cubicBezTo>
                  <a:close/>
                </a:path>
              </a:pathLst>
            </a:custGeom>
            <a:solidFill>
              <a:srgbClr val="58AFD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0" name="Oval 108"/>
            <p:cNvSpPr>
              <a:spLocks noChangeArrowheads="1"/>
            </p:cNvSpPr>
            <p:nvPr/>
          </p:nvSpPr>
          <p:spPr bwMode="auto">
            <a:xfrm>
              <a:off x="6440488" y="1255713"/>
              <a:ext cx="382588" cy="379412"/>
            </a:xfrm>
            <a:prstGeom prst="ellipse">
              <a:avLst/>
            </a:prstGeom>
            <a:solidFill>
              <a:srgbClr val="50A4D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1" name="Freeform 109"/>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2" name="Freeform 110"/>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3" name="Freeform 111"/>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4" name="Freeform 112"/>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5" name="Freeform 113"/>
            <p:cNvSpPr/>
            <p:nvPr/>
          </p:nvSpPr>
          <p:spPr bwMode="auto">
            <a:xfrm>
              <a:off x="6799263" y="612775"/>
              <a:ext cx="282575" cy="323850"/>
            </a:xfrm>
            <a:custGeom>
              <a:avLst/>
              <a:gdLst>
                <a:gd name="T0" fmla="*/ 178 w 178"/>
                <a:gd name="T1" fmla="*/ 44 h 204"/>
                <a:gd name="T2" fmla="*/ 122 w 178"/>
                <a:gd name="T3" fmla="*/ 0 h 204"/>
                <a:gd name="T4" fmla="*/ 0 w 178"/>
                <a:gd name="T5" fmla="*/ 160 h 204"/>
                <a:gd name="T6" fmla="*/ 54 w 178"/>
                <a:gd name="T7" fmla="*/ 204 h 204"/>
                <a:gd name="T8" fmla="*/ 178 w 178"/>
                <a:gd name="T9" fmla="*/ 44 h 204"/>
              </a:gdLst>
              <a:ahLst/>
              <a:cxnLst>
                <a:cxn ang="0">
                  <a:pos x="T0" y="T1"/>
                </a:cxn>
                <a:cxn ang="0">
                  <a:pos x="T2" y="T3"/>
                </a:cxn>
                <a:cxn ang="0">
                  <a:pos x="T4" y="T5"/>
                </a:cxn>
                <a:cxn ang="0">
                  <a:pos x="T6" y="T7"/>
                </a:cxn>
                <a:cxn ang="0">
                  <a:pos x="T8" y="T9"/>
                </a:cxn>
              </a:cxnLst>
              <a:rect l="0" t="0" r="r" b="b"/>
              <a:pathLst>
                <a:path w="178" h="204">
                  <a:moveTo>
                    <a:pt x="178" y="44"/>
                  </a:moveTo>
                  <a:lnTo>
                    <a:pt x="122" y="0"/>
                  </a:lnTo>
                  <a:lnTo>
                    <a:pt x="0" y="160"/>
                  </a:lnTo>
                  <a:lnTo>
                    <a:pt x="54" y="204"/>
                  </a:lnTo>
                  <a:lnTo>
                    <a:pt x="178" y="44"/>
                  </a:lnTo>
                  <a:close/>
                </a:path>
              </a:pathLst>
            </a:custGeom>
            <a:solidFill>
              <a:srgbClr val="DCD7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6" name="Freeform 114"/>
            <p:cNvSpPr/>
            <p:nvPr/>
          </p:nvSpPr>
          <p:spPr bwMode="auto">
            <a:xfrm>
              <a:off x="5921376" y="690563"/>
              <a:ext cx="1023938" cy="1111250"/>
            </a:xfrm>
            <a:custGeom>
              <a:avLst/>
              <a:gdLst>
                <a:gd name="T0" fmla="*/ 330 w 343"/>
                <a:gd name="T1" fmla="*/ 87 h 372"/>
                <a:gd name="T2" fmla="*/ 229 w 343"/>
                <a:gd name="T3" fmla="*/ 8 h 372"/>
                <a:gd name="T4" fmla="*/ 197 w 343"/>
                <a:gd name="T5" fmla="*/ 11 h 372"/>
                <a:gd name="T6" fmla="*/ 50 w 343"/>
                <a:gd name="T7" fmla="*/ 200 h 372"/>
                <a:gd name="T8" fmla="*/ 14 w 343"/>
                <a:gd name="T9" fmla="*/ 247 h 372"/>
                <a:gd name="T10" fmla="*/ 0 w 343"/>
                <a:gd name="T11" fmla="*/ 264 h 372"/>
                <a:gd name="T12" fmla="*/ 19 w 343"/>
                <a:gd name="T13" fmla="*/ 279 h 372"/>
                <a:gd name="T14" fmla="*/ 120 w 343"/>
                <a:gd name="T15" fmla="*/ 357 h 372"/>
                <a:gd name="T16" fmla="*/ 139 w 343"/>
                <a:gd name="T17" fmla="*/ 372 h 372"/>
                <a:gd name="T18" fmla="*/ 152 w 343"/>
                <a:gd name="T19" fmla="*/ 355 h 372"/>
                <a:gd name="T20" fmla="*/ 189 w 343"/>
                <a:gd name="T21" fmla="*/ 307 h 372"/>
                <a:gd name="T22" fmla="*/ 336 w 343"/>
                <a:gd name="T23" fmla="*/ 118 h 372"/>
                <a:gd name="T24" fmla="*/ 330 w 343"/>
                <a:gd name="T25" fmla="*/ 87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3" h="372">
                  <a:moveTo>
                    <a:pt x="330" y="87"/>
                  </a:moveTo>
                  <a:cubicBezTo>
                    <a:pt x="229" y="8"/>
                    <a:pt x="229" y="8"/>
                    <a:pt x="229" y="8"/>
                  </a:cubicBezTo>
                  <a:cubicBezTo>
                    <a:pt x="219" y="0"/>
                    <a:pt x="204" y="1"/>
                    <a:pt x="197" y="11"/>
                  </a:cubicBezTo>
                  <a:cubicBezTo>
                    <a:pt x="50" y="200"/>
                    <a:pt x="50" y="200"/>
                    <a:pt x="50" y="200"/>
                  </a:cubicBezTo>
                  <a:cubicBezTo>
                    <a:pt x="14" y="247"/>
                    <a:pt x="14" y="247"/>
                    <a:pt x="14" y="247"/>
                  </a:cubicBezTo>
                  <a:cubicBezTo>
                    <a:pt x="0" y="264"/>
                    <a:pt x="0" y="264"/>
                    <a:pt x="0" y="264"/>
                  </a:cubicBezTo>
                  <a:cubicBezTo>
                    <a:pt x="19" y="279"/>
                    <a:pt x="19" y="279"/>
                    <a:pt x="19" y="279"/>
                  </a:cubicBezTo>
                  <a:cubicBezTo>
                    <a:pt x="120" y="357"/>
                    <a:pt x="120" y="357"/>
                    <a:pt x="120" y="357"/>
                  </a:cubicBezTo>
                  <a:cubicBezTo>
                    <a:pt x="139" y="372"/>
                    <a:pt x="139" y="372"/>
                    <a:pt x="139" y="372"/>
                  </a:cubicBezTo>
                  <a:cubicBezTo>
                    <a:pt x="152" y="355"/>
                    <a:pt x="152" y="355"/>
                    <a:pt x="152" y="355"/>
                  </a:cubicBezTo>
                  <a:cubicBezTo>
                    <a:pt x="189" y="307"/>
                    <a:pt x="189" y="307"/>
                    <a:pt x="189" y="307"/>
                  </a:cubicBezTo>
                  <a:cubicBezTo>
                    <a:pt x="336" y="118"/>
                    <a:pt x="336" y="118"/>
                    <a:pt x="336" y="118"/>
                  </a:cubicBezTo>
                  <a:cubicBezTo>
                    <a:pt x="343" y="109"/>
                    <a:pt x="341" y="95"/>
                    <a:pt x="330" y="87"/>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7" name="Freeform 115"/>
            <p:cNvSpPr>
              <a:spLocks noEditPoints="1"/>
            </p:cNvSpPr>
            <p:nvPr/>
          </p:nvSpPr>
          <p:spPr bwMode="auto">
            <a:xfrm>
              <a:off x="5908676" y="684213"/>
              <a:ext cx="1042988" cy="1130300"/>
            </a:xfrm>
            <a:custGeom>
              <a:avLst/>
              <a:gdLst>
                <a:gd name="T0" fmla="*/ 143 w 349"/>
                <a:gd name="T1" fmla="*/ 378 h 378"/>
                <a:gd name="T2" fmla="*/ 141 w 349"/>
                <a:gd name="T3" fmla="*/ 377 h 378"/>
                <a:gd name="T4" fmla="*/ 2 w 349"/>
                <a:gd name="T5" fmla="*/ 269 h 378"/>
                <a:gd name="T6" fmla="*/ 1 w 349"/>
                <a:gd name="T7" fmla="*/ 264 h 378"/>
                <a:gd name="T8" fmla="*/ 198 w 349"/>
                <a:gd name="T9" fmla="*/ 10 h 378"/>
                <a:gd name="T10" fmla="*/ 215 w 349"/>
                <a:gd name="T11" fmla="*/ 1 h 378"/>
                <a:gd name="T12" fmla="*/ 235 w 349"/>
                <a:gd name="T13" fmla="*/ 7 h 378"/>
                <a:gd name="T14" fmla="*/ 337 w 349"/>
                <a:gd name="T15" fmla="*/ 85 h 378"/>
                <a:gd name="T16" fmla="*/ 348 w 349"/>
                <a:gd name="T17" fmla="*/ 103 h 378"/>
                <a:gd name="T18" fmla="*/ 343 w 349"/>
                <a:gd name="T19" fmla="*/ 123 h 378"/>
                <a:gd name="T20" fmla="*/ 146 w 349"/>
                <a:gd name="T21" fmla="*/ 376 h 378"/>
                <a:gd name="T22" fmla="*/ 143 w 349"/>
                <a:gd name="T23" fmla="*/ 378 h 378"/>
                <a:gd name="T24" fmla="*/ 143 w 349"/>
                <a:gd name="T25" fmla="*/ 378 h 378"/>
                <a:gd name="T26" fmla="*/ 10 w 349"/>
                <a:gd name="T27" fmla="*/ 266 h 378"/>
                <a:gd name="T28" fmla="*/ 142 w 349"/>
                <a:gd name="T29" fmla="*/ 368 h 378"/>
                <a:gd name="T30" fmla="*/ 336 w 349"/>
                <a:gd name="T31" fmla="*/ 118 h 378"/>
                <a:gd name="T32" fmla="*/ 340 w 349"/>
                <a:gd name="T33" fmla="*/ 105 h 378"/>
                <a:gd name="T34" fmla="*/ 332 w 349"/>
                <a:gd name="T35" fmla="*/ 92 h 378"/>
                <a:gd name="T36" fmla="*/ 332 w 349"/>
                <a:gd name="T37" fmla="*/ 92 h 378"/>
                <a:gd name="T38" fmla="*/ 231 w 349"/>
                <a:gd name="T39" fmla="*/ 13 h 378"/>
                <a:gd name="T40" fmla="*/ 216 w 349"/>
                <a:gd name="T41" fmla="*/ 9 h 378"/>
                <a:gd name="T42" fmla="*/ 204 w 349"/>
                <a:gd name="T43" fmla="*/ 15 h 378"/>
                <a:gd name="T44" fmla="*/ 10 w 349"/>
                <a:gd name="T45" fmla="*/ 266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49" h="378">
                  <a:moveTo>
                    <a:pt x="143" y="378"/>
                  </a:moveTo>
                  <a:cubicBezTo>
                    <a:pt x="142" y="378"/>
                    <a:pt x="141" y="378"/>
                    <a:pt x="141" y="377"/>
                  </a:cubicBezTo>
                  <a:cubicBezTo>
                    <a:pt x="2" y="269"/>
                    <a:pt x="2" y="269"/>
                    <a:pt x="2" y="269"/>
                  </a:cubicBezTo>
                  <a:cubicBezTo>
                    <a:pt x="0" y="268"/>
                    <a:pt x="0" y="266"/>
                    <a:pt x="1" y="264"/>
                  </a:cubicBezTo>
                  <a:cubicBezTo>
                    <a:pt x="198" y="10"/>
                    <a:pt x="198" y="10"/>
                    <a:pt x="198" y="10"/>
                  </a:cubicBezTo>
                  <a:cubicBezTo>
                    <a:pt x="202" y="5"/>
                    <a:pt x="208" y="1"/>
                    <a:pt x="215" y="1"/>
                  </a:cubicBezTo>
                  <a:cubicBezTo>
                    <a:pt x="223" y="0"/>
                    <a:pt x="230" y="2"/>
                    <a:pt x="235" y="7"/>
                  </a:cubicBezTo>
                  <a:cubicBezTo>
                    <a:pt x="337" y="85"/>
                    <a:pt x="337" y="85"/>
                    <a:pt x="337" y="85"/>
                  </a:cubicBezTo>
                  <a:cubicBezTo>
                    <a:pt x="343" y="90"/>
                    <a:pt x="347" y="96"/>
                    <a:pt x="348" y="103"/>
                  </a:cubicBezTo>
                  <a:cubicBezTo>
                    <a:pt x="349" y="110"/>
                    <a:pt x="347" y="117"/>
                    <a:pt x="343" y="123"/>
                  </a:cubicBezTo>
                  <a:cubicBezTo>
                    <a:pt x="146" y="376"/>
                    <a:pt x="146" y="376"/>
                    <a:pt x="146" y="376"/>
                  </a:cubicBezTo>
                  <a:cubicBezTo>
                    <a:pt x="145" y="377"/>
                    <a:pt x="145" y="378"/>
                    <a:pt x="143" y="378"/>
                  </a:cubicBezTo>
                  <a:cubicBezTo>
                    <a:pt x="143" y="378"/>
                    <a:pt x="143" y="378"/>
                    <a:pt x="143" y="378"/>
                  </a:cubicBezTo>
                  <a:close/>
                  <a:moveTo>
                    <a:pt x="10" y="266"/>
                  </a:moveTo>
                  <a:cubicBezTo>
                    <a:pt x="142" y="368"/>
                    <a:pt x="142" y="368"/>
                    <a:pt x="142" y="368"/>
                  </a:cubicBezTo>
                  <a:cubicBezTo>
                    <a:pt x="336" y="118"/>
                    <a:pt x="336" y="118"/>
                    <a:pt x="336" y="118"/>
                  </a:cubicBezTo>
                  <a:cubicBezTo>
                    <a:pt x="339" y="114"/>
                    <a:pt x="341" y="109"/>
                    <a:pt x="340" y="105"/>
                  </a:cubicBezTo>
                  <a:cubicBezTo>
                    <a:pt x="339" y="100"/>
                    <a:pt x="336" y="95"/>
                    <a:pt x="332" y="92"/>
                  </a:cubicBezTo>
                  <a:cubicBezTo>
                    <a:pt x="332" y="92"/>
                    <a:pt x="332" y="92"/>
                    <a:pt x="332" y="92"/>
                  </a:cubicBezTo>
                  <a:cubicBezTo>
                    <a:pt x="231" y="13"/>
                    <a:pt x="231" y="13"/>
                    <a:pt x="231" y="13"/>
                  </a:cubicBezTo>
                  <a:cubicBezTo>
                    <a:pt x="226" y="10"/>
                    <a:pt x="221" y="8"/>
                    <a:pt x="216" y="9"/>
                  </a:cubicBezTo>
                  <a:cubicBezTo>
                    <a:pt x="211" y="9"/>
                    <a:pt x="207" y="11"/>
                    <a:pt x="204" y="15"/>
                  </a:cubicBezTo>
                  <a:lnTo>
                    <a:pt x="10" y="266"/>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8" name="Freeform 116"/>
            <p:cNvSpPr/>
            <p:nvPr/>
          </p:nvSpPr>
          <p:spPr bwMode="auto">
            <a:xfrm>
              <a:off x="6135688" y="839788"/>
              <a:ext cx="796925" cy="944562"/>
            </a:xfrm>
            <a:custGeom>
              <a:avLst/>
              <a:gdLst>
                <a:gd name="T0" fmla="*/ 258 w 267"/>
                <a:gd name="T1" fmla="*/ 69 h 316"/>
                <a:gd name="T2" fmla="*/ 253 w 267"/>
                <a:gd name="T3" fmla="*/ 38 h 316"/>
                <a:gd name="T4" fmla="*/ 205 w 267"/>
                <a:gd name="T5" fmla="*/ 0 h 316"/>
                <a:gd name="T6" fmla="*/ 0 w 267"/>
                <a:gd name="T7" fmla="*/ 265 h 316"/>
                <a:gd name="T8" fmla="*/ 48 w 267"/>
                <a:gd name="T9" fmla="*/ 302 h 316"/>
                <a:gd name="T10" fmla="*/ 66 w 267"/>
                <a:gd name="T11" fmla="*/ 316 h 316"/>
                <a:gd name="T12" fmla="*/ 80 w 267"/>
                <a:gd name="T13" fmla="*/ 299 h 316"/>
                <a:gd name="T14" fmla="*/ 115 w 267"/>
                <a:gd name="T15" fmla="*/ 253 h 316"/>
                <a:gd name="T16" fmla="*/ 258 w 267"/>
                <a:gd name="T17" fmla="*/ 69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7" h="316">
                  <a:moveTo>
                    <a:pt x="258" y="69"/>
                  </a:moveTo>
                  <a:cubicBezTo>
                    <a:pt x="266" y="60"/>
                    <a:pt x="267" y="47"/>
                    <a:pt x="253" y="38"/>
                  </a:cubicBezTo>
                  <a:cubicBezTo>
                    <a:pt x="205" y="0"/>
                    <a:pt x="205" y="0"/>
                    <a:pt x="205" y="0"/>
                  </a:cubicBezTo>
                  <a:cubicBezTo>
                    <a:pt x="0" y="265"/>
                    <a:pt x="0" y="265"/>
                    <a:pt x="0" y="265"/>
                  </a:cubicBezTo>
                  <a:cubicBezTo>
                    <a:pt x="48" y="302"/>
                    <a:pt x="48" y="302"/>
                    <a:pt x="48" y="302"/>
                  </a:cubicBezTo>
                  <a:cubicBezTo>
                    <a:pt x="66" y="316"/>
                    <a:pt x="66" y="316"/>
                    <a:pt x="66" y="316"/>
                  </a:cubicBezTo>
                  <a:cubicBezTo>
                    <a:pt x="80" y="299"/>
                    <a:pt x="80" y="299"/>
                    <a:pt x="80" y="299"/>
                  </a:cubicBezTo>
                  <a:cubicBezTo>
                    <a:pt x="115" y="253"/>
                    <a:pt x="115" y="253"/>
                    <a:pt x="115" y="253"/>
                  </a:cubicBezTo>
                  <a:lnTo>
                    <a:pt x="258" y="69"/>
                  </a:lnTo>
                  <a:close/>
                </a:path>
              </a:pathLst>
            </a:custGeom>
            <a:solidFill>
              <a:srgbClr val="F583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9" name="Freeform 117"/>
            <p:cNvSpPr/>
            <p:nvPr/>
          </p:nvSpPr>
          <p:spPr bwMode="auto">
            <a:xfrm>
              <a:off x="5932488" y="1431925"/>
              <a:ext cx="436563" cy="358775"/>
            </a:xfrm>
            <a:custGeom>
              <a:avLst/>
              <a:gdLst>
                <a:gd name="T0" fmla="*/ 275 w 275"/>
                <a:gd name="T1" fmla="*/ 194 h 226"/>
                <a:gd name="T2" fmla="*/ 27 w 275"/>
                <a:gd name="T3" fmla="*/ 0 h 226"/>
                <a:gd name="T4" fmla="*/ 0 w 275"/>
                <a:gd name="T5" fmla="*/ 32 h 226"/>
                <a:gd name="T6" fmla="*/ 251 w 275"/>
                <a:gd name="T7" fmla="*/ 226 h 226"/>
                <a:gd name="T8" fmla="*/ 275 w 275"/>
                <a:gd name="T9" fmla="*/ 194 h 226"/>
              </a:gdLst>
              <a:ahLst/>
              <a:cxnLst>
                <a:cxn ang="0">
                  <a:pos x="T0" y="T1"/>
                </a:cxn>
                <a:cxn ang="0">
                  <a:pos x="T2" y="T3"/>
                </a:cxn>
                <a:cxn ang="0">
                  <a:pos x="T4" y="T5"/>
                </a:cxn>
                <a:cxn ang="0">
                  <a:pos x="T6" y="T7"/>
                </a:cxn>
                <a:cxn ang="0">
                  <a:pos x="T8" y="T9"/>
                </a:cxn>
              </a:cxnLst>
              <a:rect l="0" t="0" r="r" b="b"/>
              <a:pathLst>
                <a:path w="275" h="226">
                  <a:moveTo>
                    <a:pt x="275" y="194"/>
                  </a:moveTo>
                  <a:lnTo>
                    <a:pt x="27" y="0"/>
                  </a:lnTo>
                  <a:lnTo>
                    <a:pt x="0" y="32"/>
                  </a:lnTo>
                  <a:lnTo>
                    <a:pt x="251" y="226"/>
                  </a:lnTo>
                  <a:lnTo>
                    <a:pt x="275" y="194"/>
                  </a:lnTo>
                  <a:close/>
                </a:path>
              </a:pathLst>
            </a:custGeom>
            <a:solidFill>
              <a:srgbClr val="EB7A7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0" name="Freeform 118"/>
            <p:cNvSpPr/>
            <p:nvPr/>
          </p:nvSpPr>
          <p:spPr bwMode="auto">
            <a:xfrm>
              <a:off x="6772276" y="398463"/>
              <a:ext cx="393700" cy="319087"/>
            </a:xfrm>
            <a:custGeom>
              <a:avLst/>
              <a:gdLst>
                <a:gd name="T0" fmla="*/ 127 w 132"/>
                <a:gd name="T1" fmla="*/ 90 h 107"/>
                <a:gd name="T2" fmla="*/ 16 w 132"/>
                <a:gd name="T3" fmla="*/ 3 h 107"/>
                <a:gd name="T4" fmla="*/ 3 w 132"/>
                <a:gd name="T5" fmla="*/ 5 h 107"/>
                <a:gd name="T6" fmla="*/ 3 w 132"/>
                <a:gd name="T7" fmla="*/ 5 h 107"/>
                <a:gd name="T8" fmla="*/ 4 w 132"/>
                <a:gd name="T9" fmla="*/ 18 h 107"/>
                <a:gd name="T10" fmla="*/ 116 w 132"/>
                <a:gd name="T11" fmla="*/ 104 h 107"/>
                <a:gd name="T12" fmla="*/ 128 w 132"/>
                <a:gd name="T13" fmla="*/ 102 h 107"/>
                <a:gd name="T14" fmla="*/ 128 w 132"/>
                <a:gd name="T15" fmla="*/ 102 h 107"/>
                <a:gd name="T16" fmla="*/ 127 w 132"/>
                <a:gd name="T17" fmla="*/ 9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90"/>
                  </a:moveTo>
                  <a:cubicBezTo>
                    <a:pt x="16" y="3"/>
                    <a:pt x="16" y="3"/>
                    <a:pt x="16" y="3"/>
                  </a:cubicBezTo>
                  <a:cubicBezTo>
                    <a:pt x="12" y="0"/>
                    <a:pt x="6" y="1"/>
                    <a:pt x="3" y="5"/>
                  </a:cubicBezTo>
                  <a:cubicBezTo>
                    <a:pt x="3" y="5"/>
                    <a:pt x="3" y="5"/>
                    <a:pt x="3" y="5"/>
                  </a:cubicBezTo>
                  <a:cubicBezTo>
                    <a:pt x="0" y="9"/>
                    <a:pt x="0" y="15"/>
                    <a:pt x="4" y="18"/>
                  </a:cubicBezTo>
                  <a:cubicBezTo>
                    <a:pt x="116" y="104"/>
                    <a:pt x="116" y="104"/>
                    <a:pt x="116" y="104"/>
                  </a:cubicBezTo>
                  <a:cubicBezTo>
                    <a:pt x="120" y="107"/>
                    <a:pt x="125" y="106"/>
                    <a:pt x="128" y="102"/>
                  </a:cubicBezTo>
                  <a:cubicBezTo>
                    <a:pt x="128" y="102"/>
                    <a:pt x="128" y="102"/>
                    <a:pt x="128" y="102"/>
                  </a:cubicBezTo>
                  <a:cubicBezTo>
                    <a:pt x="132" y="98"/>
                    <a:pt x="131" y="93"/>
                    <a:pt x="127" y="90"/>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1" name="Freeform 119"/>
            <p:cNvSpPr>
              <a:spLocks noEditPoints="1"/>
            </p:cNvSpPr>
            <p:nvPr/>
          </p:nvSpPr>
          <p:spPr bwMode="auto">
            <a:xfrm>
              <a:off x="6762751" y="385763"/>
              <a:ext cx="415925" cy="341312"/>
            </a:xfrm>
            <a:custGeom>
              <a:avLst/>
              <a:gdLst>
                <a:gd name="T0" fmla="*/ 124 w 139"/>
                <a:gd name="T1" fmla="*/ 114 h 114"/>
                <a:gd name="T2" fmla="*/ 116 w 139"/>
                <a:gd name="T3" fmla="*/ 111 h 114"/>
                <a:gd name="T4" fmla="*/ 5 w 139"/>
                <a:gd name="T5" fmla="*/ 25 h 114"/>
                <a:gd name="T6" fmla="*/ 0 w 139"/>
                <a:gd name="T7" fmla="*/ 16 h 114"/>
                <a:gd name="T8" fmla="*/ 3 w 139"/>
                <a:gd name="T9" fmla="*/ 7 h 114"/>
                <a:gd name="T10" fmla="*/ 21 w 139"/>
                <a:gd name="T11" fmla="*/ 4 h 114"/>
                <a:gd name="T12" fmla="*/ 132 w 139"/>
                <a:gd name="T13" fmla="*/ 90 h 114"/>
                <a:gd name="T14" fmla="*/ 132 w 139"/>
                <a:gd name="T15" fmla="*/ 90 h 114"/>
                <a:gd name="T16" fmla="*/ 135 w 139"/>
                <a:gd name="T17" fmla="*/ 109 h 114"/>
                <a:gd name="T18" fmla="*/ 124 w 139"/>
                <a:gd name="T19" fmla="*/ 114 h 114"/>
                <a:gd name="T20" fmla="*/ 13 w 139"/>
                <a:gd name="T21" fmla="*/ 9 h 114"/>
                <a:gd name="T22" fmla="*/ 9 w 139"/>
                <a:gd name="T23" fmla="*/ 11 h 114"/>
                <a:gd name="T24" fmla="*/ 8 w 139"/>
                <a:gd name="T25" fmla="*/ 15 h 114"/>
                <a:gd name="T26" fmla="*/ 10 w 139"/>
                <a:gd name="T27" fmla="*/ 19 h 114"/>
                <a:gd name="T28" fmla="*/ 121 w 139"/>
                <a:gd name="T29" fmla="*/ 105 h 114"/>
                <a:gd name="T30" fmla="*/ 128 w 139"/>
                <a:gd name="T31" fmla="*/ 104 h 114"/>
                <a:gd name="T32" fmla="*/ 129 w 139"/>
                <a:gd name="T33" fmla="*/ 100 h 114"/>
                <a:gd name="T34" fmla="*/ 127 w 139"/>
                <a:gd name="T35" fmla="*/ 97 h 114"/>
                <a:gd name="T36" fmla="*/ 16 w 139"/>
                <a:gd name="T37" fmla="*/ 11 h 114"/>
                <a:gd name="T38" fmla="*/ 13 w 139"/>
                <a:gd name="T39" fmla="*/ 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9" h="114">
                  <a:moveTo>
                    <a:pt x="124" y="114"/>
                  </a:moveTo>
                  <a:cubicBezTo>
                    <a:pt x="121" y="114"/>
                    <a:pt x="119" y="113"/>
                    <a:pt x="116" y="111"/>
                  </a:cubicBezTo>
                  <a:cubicBezTo>
                    <a:pt x="5" y="25"/>
                    <a:pt x="5" y="25"/>
                    <a:pt x="5" y="25"/>
                  </a:cubicBezTo>
                  <a:cubicBezTo>
                    <a:pt x="2" y="23"/>
                    <a:pt x="0" y="20"/>
                    <a:pt x="0" y="16"/>
                  </a:cubicBezTo>
                  <a:cubicBezTo>
                    <a:pt x="0" y="13"/>
                    <a:pt x="0" y="9"/>
                    <a:pt x="3" y="7"/>
                  </a:cubicBezTo>
                  <a:cubicBezTo>
                    <a:pt x="7" y="1"/>
                    <a:pt x="15" y="0"/>
                    <a:pt x="21" y="4"/>
                  </a:cubicBezTo>
                  <a:cubicBezTo>
                    <a:pt x="132" y="90"/>
                    <a:pt x="132" y="90"/>
                    <a:pt x="132" y="90"/>
                  </a:cubicBezTo>
                  <a:cubicBezTo>
                    <a:pt x="132" y="90"/>
                    <a:pt x="132" y="90"/>
                    <a:pt x="132" y="90"/>
                  </a:cubicBezTo>
                  <a:cubicBezTo>
                    <a:pt x="138" y="95"/>
                    <a:pt x="139" y="103"/>
                    <a:pt x="135" y="109"/>
                  </a:cubicBezTo>
                  <a:cubicBezTo>
                    <a:pt x="132" y="112"/>
                    <a:pt x="128" y="114"/>
                    <a:pt x="124" y="114"/>
                  </a:cubicBezTo>
                  <a:close/>
                  <a:moveTo>
                    <a:pt x="13" y="9"/>
                  </a:moveTo>
                  <a:cubicBezTo>
                    <a:pt x="12" y="9"/>
                    <a:pt x="10" y="10"/>
                    <a:pt x="9" y="11"/>
                  </a:cubicBezTo>
                  <a:cubicBezTo>
                    <a:pt x="8" y="13"/>
                    <a:pt x="8" y="14"/>
                    <a:pt x="8" y="15"/>
                  </a:cubicBezTo>
                  <a:cubicBezTo>
                    <a:pt x="8" y="17"/>
                    <a:pt x="9" y="18"/>
                    <a:pt x="10" y="19"/>
                  </a:cubicBezTo>
                  <a:cubicBezTo>
                    <a:pt x="121" y="105"/>
                    <a:pt x="121" y="105"/>
                    <a:pt x="121" y="105"/>
                  </a:cubicBezTo>
                  <a:cubicBezTo>
                    <a:pt x="123" y="107"/>
                    <a:pt x="127" y="106"/>
                    <a:pt x="128" y="104"/>
                  </a:cubicBezTo>
                  <a:cubicBezTo>
                    <a:pt x="129" y="103"/>
                    <a:pt x="130" y="102"/>
                    <a:pt x="129" y="100"/>
                  </a:cubicBezTo>
                  <a:cubicBezTo>
                    <a:pt x="129" y="99"/>
                    <a:pt x="129" y="98"/>
                    <a:pt x="127" y="97"/>
                  </a:cubicBezTo>
                  <a:cubicBezTo>
                    <a:pt x="16" y="11"/>
                    <a:pt x="16" y="11"/>
                    <a:pt x="16" y="11"/>
                  </a:cubicBezTo>
                  <a:cubicBezTo>
                    <a:pt x="15" y="10"/>
                    <a:pt x="14" y="9"/>
                    <a:pt x="13"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2" name="Freeform 120"/>
            <p:cNvSpPr/>
            <p:nvPr/>
          </p:nvSpPr>
          <p:spPr bwMode="auto">
            <a:xfrm>
              <a:off x="6270626" y="960438"/>
              <a:ext cx="193675" cy="238125"/>
            </a:xfrm>
            <a:custGeom>
              <a:avLst/>
              <a:gdLst>
                <a:gd name="T0" fmla="*/ 14 w 65"/>
                <a:gd name="T1" fmla="*/ 76 h 80"/>
                <a:gd name="T2" fmla="*/ 63 w 65"/>
                <a:gd name="T3" fmla="*/ 14 h 80"/>
                <a:gd name="T4" fmla="*/ 61 w 65"/>
                <a:gd name="T5" fmla="*/ 3 h 80"/>
                <a:gd name="T6" fmla="*/ 61 w 65"/>
                <a:gd name="T7" fmla="*/ 3 h 80"/>
                <a:gd name="T8" fmla="*/ 51 w 65"/>
                <a:gd name="T9" fmla="*/ 4 h 80"/>
                <a:gd name="T10" fmla="*/ 2 w 65"/>
                <a:gd name="T11" fmla="*/ 67 h 80"/>
                <a:gd name="T12" fmla="*/ 4 w 65"/>
                <a:gd name="T13" fmla="*/ 78 h 80"/>
                <a:gd name="T14" fmla="*/ 4 w 65"/>
                <a:gd name="T15" fmla="*/ 78 h 80"/>
                <a:gd name="T16" fmla="*/ 14 w 65"/>
                <a:gd name="T17" fmla="*/ 7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 h="80">
                  <a:moveTo>
                    <a:pt x="14" y="76"/>
                  </a:moveTo>
                  <a:cubicBezTo>
                    <a:pt x="63" y="14"/>
                    <a:pt x="63" y="14"/>
                    <a:pt x="63" y="14"/>
                  </a:cubicBezTo>
                  <a:cubicBezTo>
                    <a:pt x="65" y="11"/>
                    <a:pt x="65" y="6"/>
                    <a:pt x="61" y="3"/>
                  </a:cubicBezTo>
                  <a:cubicBezTo>
                    <a:pt x="61" y="3"/>
                    <a:pt x="61" y="3"/>
                    <a:pt x="61" y="3"/>
                  </a:cubicBezTo>
                  <a:cubicBezTo>
                    <a:pt x="58" y="0"/>
                    <a:pt x="53" y="1"/>
                    <a:pt x="51" y="4"/>
                  </a:cubicBezTo>
                  <a:cubicBezTo>
                    <a:pt x="2" y="67"/>
                    <a:pt x="2" y="67"/>
                    <a:pt x="2" y="67"/>
                  </a:cubicBezTo>
                  <a:cubicBezTo>
                    <a:pt x="0" y="70"/>
                    <a:pt x="0" y="75"/>
                    <a:pt x="4" y="78"/>
                  </a:cubicBezTo>
                  <a:cubicBezTo>
                    <a:pt x="4" y="78"/>
                    <a:pt x="4" y="78"/>
                    <a:pt x="4" y="78"/>
                  </a:cubicBezTo>
                  <a:cubicBezTo>
                    <a:pt x="7" y="80"/>
                    <a:pt x="12" y="80"/>
                    <a:pt x="14" y="76"/>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3" name="Freeform 121"/>
            <p:cNvSpPr/>
            <p:nvPr/>
          </p:nvSpPr>
          <p:spPr bwMode="auto">
            <a:xfrm>
              <a:off x="6467476" y="812800"/>
              <a:ext cx="112713" cy="128587"/>
            </a:xfrm>
            <a:custGeom>
              <a:avLst/>
              <a:gdLst>
                <a:gd name="T0" fmla="*/ 15 w 38"/>
                <a:gd name="T1" fmla="*/ 39 h 43"/>
                <a:gd name="T2" fmla="*/ 35 w 38"/>
                <a:gd name="T3" fmla="*/ 13 h 43"/>
                <a:gd name="T4" fmla="*/ 34 w 38"/>
                <a:gd name="T5" fmla="*/ 2 h 43"/>
                <a:gd name="T6" fmla="*/ 34 w 38"/>
                <a:gd name="T7" fmla="*/ 2 h 43"/>
                <a:gd name="T8" fmla="*/ 23 w 38"/>
                <a:gd name="T9" fmla="*/ 4 h 43"/>
                <a:gd name="T10" fmla="*/ 3 w 38"/>
                <a:gd name="T11" fmla="*/ 30 h 43"/>
                <a:gd name="T12" fmla="*/ 4 w 38"/>
                <a:gd name="T13" fmla="*/ 41 h 43"/>
                <a:gd name="T14" fmla="*/ 4 w 38"/>
                <a:gd name="T15" fmla="*/ 41 h 43"/>
                <a:gd name="T16" fmla="*/ 15 w 38"/>
                <a:gd name="T17" fmla="*/ 3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43">
                  <a:moveTo>
                    <a:pt x="15" y="39"/>
                  </a:moveTo>
                  <a:cubicBezTo>
                    <a:pt x="35" y="13"/>
                    <a:pt x="35" y="13"/>
                    <a:pt x="35" y="13"/>
                  </a:cubicBezTo>
                  <a:cubicBezTo>
                    <a:pt x="38" y="10"/>
                    <a:pt x="37" y="5"/>
                    <a:pt x="34" y="2"/>
                  </a:cubicBezTo>
                  <a:cubicBezTo>
                    <a:pt x="34" y="2"/>
                    <a:pt x="34" y="2"/>
                    <a:pt x="34" y="2"/>
                  </a:cubicBezTo>
                  <a:cubicBezTo>
                    <a:pt x="31" y="0"/>
                    <a:pt x="26" y="0"/>
                    <a:pt x="23" y="4"/>
                  </a:cubicBezTo>
                  <a:cubicBezTo>
                    <a:pt x="3" y="30"/>
                    <a:pt x="3" y="30"/>
                    <a:pt x="3" y="30"/>
                  </a:cubicBezTo>
                  <a:cubicBezTo>
                    <a:pt x="0" y="33"/>
                    <a:pt x="1" y="38"/>
                    <a:pt x="4" y="41"/>
                  </a:cubicBezTo>
                  <a:cubicBezTo>
                    <a:pt x="4" y="41"/>
                    <a:pt x="4" y="41"/>
                    <a:pt x="4" y="41"/>
                  </a:cubicBezTo>
                  <a:cubicBezTo>
                    <a:pt x="8" y="43"/>
                    <a:pt x="12" y="43"/>
                    <a:pt x="15" y="39"/>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4" name="Freeform 122"/>
            <p:cNvSpPr/>
            <p:nvPr/>
          </p:nvSpPr>
          <p:spPr bwMode="auto">
            <a:xfrm>
              <a:off x="6616701" y="598488"/>
              <a:ext cx="393700" cy="319087"/>
            </a:xfrm>
            <a:custGeom>
              <a:avLst/>
              <a:gdLst>
                <a:gd name="T0" fmla="*/ 127 w 132"/>
                <a:gd name="T1" fmla="*/ 89 h 107"/>
                <a:gd name="T2" fmla="*/ 16 w 132"/>
                <a:gd name="T3" fmla="*/ 3 h 107"/>
                <a:gd name="T4" fmla="*/ 3 w 132"/>
                <a:gd name="T5" fmla="*/ 5 h 107"/>
                <a:gd name="T6" fmla="*/ 3 w 132"/>
                <a:gd name="T7" fmla="*/ 5 h 107"/>
                <a:gd name="T8" fmla="*/ 5 w 132"/>
                <a:gd name="T9" fmla="*/ 18 h 107"/>
                <a:gd name="T10" fmla="*/ 116 w 132"/>
                <a:gd name="T11" fmla="*/ 104 h 107"/>
                <a:gd name="T12" fmla="*/ 129 w 132"/>
                <a:gd name="T13" fmla="*/ 102 h 107"/>
                <a:gd name="T14" fmla="*/ 129 w 132"/>
                <a:gd name="T15" fmla="*/ 102 h 107"/>
                <a:gd name="T16" fmla="*/ 127 w 132"/>
                <a:gd name="T17" fmla="*/ 8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89"/>
                  </a:moveTo>
                  <a:cubicBezTo>
                    <a:pt x="16" y="3"/>
                    <a:pt x="16" y="3"/>
                    <a:pt x="16" y="3"/>
                  </a:cubicBezTo>
                  <a:cubicBezTo>
                    <a:pt x="12" y="0"/>
                    <a:pt x="6" y="1"/>
                    <a:pt x="3" y="5"/>
                  </a:cubicBezTo>
                  <a:cubicBezTo>
                    <a:pt x="3" y="5"/>
                    <a:pt x="3" y="5"/>
                    <a:pt x="3" y="5"/>
                  </a:cubicBezTo>
                  <a:cubicBezTo>
                    <a:pt x="0" y="9"/>
                    <a:pt x="1" y="14"/>
                    <a:pt x="5" y="18"/>
                  </a:cubicBezTo>
                  <a:cubicBezTo>
                    <a:pt x="116" y="104"/>
                    <a:pt x="116" y="104"/>
                    <a:pt x="116" y="104"/>
                  </a:cubicBezTo>
                  <a:cubicBezTo>
                    <a:pt x="120" y="107"/>
                    <a:pt x="126" y="106"/>
                    <a:pt x="129" y="102"/>
                  </a:cubicBezTo>
                  <a:cubicBezTo>
                    <a:pt x="129" y="102"/>
                    <a:pt x="129" y="102"/>
                    <a:pt x="129" y="102"/>
                  </a:cubicBezTo>
                  <a:cubicBezTo>
                    <a:pt x="132" y="98"/>
                    <a:pt x="131" y="92"/>
                    <a:pt x="127" y="89"/>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5" name="Freeform 123"/>
            <p:cNvSpPr>
              <a:spLocks noEditPoints="1"/>
            </p:cNvSpPr>
            <p:nvPr/>
          </p:nvSpPr>
          <p:spPr bwMode="auto">
            <a:xfrm>
              <a:off x="6607176" y="588963"/>
              <a:ext cx="415925" cy="338137"/>
            </a:xfrm>
            <a:custGeom>
              <a:avLst/>
              <a:gdLst>
                <a:gd name="T0" fmla="*/ 125 w 139"/>
                <a:gd name="T1" fmla="*/ 113 h 113"/>
                <a:gd name="T2" fmla="*/ 116 w 139"/>
                <a:gd name="T3" fmla="*/ 110 h 113"/>
                <a:gd name="T4" fmla="*/ 5 w 139"/>
                <a:gd name="T5" fmla="*/ 24 h 113"/>
                <a:gd name="T6" fmla="*/ 0 w 139"/>
                <a:gd name="T7" fmla="*/ 15 h 113"/>
                <a:gd name="T8" fmla="*/ 3 w 139"/>
                <a:gd name="T9" fmla="*/ 5 h 113"/>
                <a:gd name="T10" fmla="*/ 12 w 139"/>
                <a:gd name="T11" fmla="*/ 0 h 113"/>
                <a:gd name="T12" fmla="*/ 21 w 139"/>
                <a:gd name="T13" fmla="*/ 3 h 113"/>
                <a:gd name="T14" fmla="*/ 133 w 139"/>
                <a:gd name="T15" fmla="*/ 89 h 113"/>
                <a:gd name="T16" fmla="*/ 133 w 139"/>
                <a:gd name="T17" fmla="*/ 89 h 113"/>
                <a:gd name="T18" fmla="*/ 135 w 139"/>
                <a:gd name="T19" fmla="*/ 108 h 113"/>
                <a:gd name="T20" fmla="*/ 125 w 139"/>
                <a:gd name="T21" fmla="*/ 113 h 113"/>
                <a:gd name="T22" fmla="*/ 13 w 139"/>
                <a:gd name="T23" fmla="*/ 8 h 113"/>
                <a:gd name="T24" fmla="*/ 13 w 139"/>
                <a:gd name="T25" fmla="*/ 8 h 113"/>
                <a:gd name="T26" fmla="*/ 9 w 139"/>
                <a:gd name="T27" fmla="*/ 10 h 113"/>
                <a:gd name="T28" fmla="*/ 8 w 139"/>
                <a:gd name="T29" fmla="*/ 14 h 113"/>
                <a:gd name="T30" fmla="*/ 10 w 139"/>
                <a:gd name="T31" fmla="*/ 17 h 113"/>
                <a:gd name="T32" fmla="*/ 121 w 139"/>
                <a:gd name="T33" fmla="*/ 104 h 113"/>
                <a:gd name="T34" fmla="*/ 129 w 139"/>
                <a:gd name="T35" fmla="*/ 103 h 113"/>
                <a:gd name="T36" fmla="*/ 128 w 139"/>
                <a:gd name="T37" fmla="*/ 95 h 113"/>
                <a:gd name="T38" fmla="*/ 128 w 139"/>
                <a:gd name="T39" fmla="*/ 95 h 113"/>
                <a:gd name="T40" fmla="*/ 17 w 139"/>
                <a:gd name="T41" fmla="*/ 9 h 113"/>
                <a:gd name="T42" fmla="*/ 13 w 139"/>
                <a:gd name="T43" fmla="*/ 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9" h="113">
                  <a:moveTo>
                    <a:pt x="125" y="113"/>
                  </a:moveTo>
                  <a:cubicBezTo>
                    <a:pt x="122" y="113"/>
                    <a:pt x="119" y="112"/>
                    <a:pt x="116" y="110"/>
                  </a:cubicBezTo>
                  <a:cubicBezTo>
                    <a:pt x="5" y="24"/>
                    <a:pt x="5" y="24"/>
                    <a:pt x="5" y="24"/>
                  </a:cubicBezTo>
                  <a:cubicBezTo>
                    <a:pt x="2" y="22"/>
                    <a:pt x="1" y="18"/>
                    <a:pt x="0" y="15"/>
                  </a:cubicBezTo>
                  <a:cubicBezTo>
                    <a:pt x="0" y="11"/>
                    <a:pt x="1" y="8"/>
                    <a:pt x="3" y="5"/>
                  </a:cubicBezTo>
                  <a:cubicBezTo>
                    <a:pt x="5" y="2"/>
                    <a:pt x="8" y="1"/>
                    <a:pt x="12" y="0"/>
                  </a:cubicBezTo>
                  <a:cubicBezTo>
                    <a:pt x="15" y="0"/>
                    <a:pt x="19" y="1"/>
                    <a:pt x="21" y="3"/>
                  </a:cubicBezTo>
                  <a:cubicBezTo>
                    <a:pt x="133" y="89"/>
                    <a:pt x="133" y="89"/>
                    <a:pt x="133" y="89"/>
                  </a:cubicBezTo>
                  <a:cubicBezTo>
                    <a:pt x="133" y="89"/>
                    <a:pt x="133" y="89"/>
                    <a:pt x="133" y="89"/>
                  </a:cubicBezTo>
                  <a:cubicBezTo>
                    <a:pt x="138" y="94"/>
                    <a:pt x="139" y="102"/>
                    <a:pt x="135" y="108"/>
                  </a:cubicBezTo>
                  <a:cubicBezTo>
                    <a:pt x="132" y="111"/>
                    <a:pt x="128" y="113"/>
                    <a:pt x="125" y="113"/>
                  </a:cubicBezTo>
                  <a:close/>
                  <a:moveTo>
                    <a:pt x="13" y="8"/>
                  </a:moveTo>
                  <a:cubicBezTo>
                    <a:pt x="13" y="8"/>
                    <a:pt x="13" y="8"/>
                    <a:pt x="13" y="8"/>
                  </a:cubicBezTo>
                  <a:cubicBezTo>
                    <a:pt x="11" y="8"/>
                    <a:pt x="10" y="9"/>
                    <a:pt x="9" y="10"/>
                  </a:cubicBezTo>
                  <a:cubicBezTo>
                    <a:pt x="8" y="11"/>
                    <a:pt x="8" y="13"/>
                    <a:pt x="8" y="14"/>
                  </a:cubicBezTo>
                  <a:cubicBezTo>
                    <a:pt x="8" y="15"/>
                    <a:pt x="9" y="17"/>
                    <a:pt x="10" y="17"/>
                  </a:cubicBezTo>
                  <a:cubicBezTo>
                    <a:pt x="121" y="104"/>
                    <a:pt x="121" y="104"/>
                    <a:pt x="121" y="104"/>
                  </a:cubicBezTo>
                  <a:cubicBezTo>
                    <a:pt x="124" y="105"/>
                    <a:pt x="127" y="105"/>
                    <a:pt x="129" y="103"/>
                  </a:cubicBezTo>
                  <a:cubicBezTo>
                    <a:pt x="130" y="100"/>
                    <a:pt x="130" y="97"/>
                    <a:pt x="128" y="95"/>
                  </a:cubicBezTo>
                  <a:cubicBezTo>
                    <a:pt x="128" y="95"/>
                    <a:pt x="128" y="95"/>
                    <a:pt x="128" y="95"/>
                  </a:cubicBezTo>
                  <a:cubicBezTo>
                    <a:pt x="17" y="9"/>
                    <a:pt x="17" y="9"/>
                    <a:pt x="17" y="9"/>
                  </a:cubicBezTo>
                  <a:cubicBezTo>
                    <a:pt x="16" y="8"/>
                    <a:pt x="15" y="8"/>
                    <a:pt x="13"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6" name="Freeform 124"/>
            <p:cNvSpPr/>
            <p:nvPr/>
          </p:nvSpPr>
          <p:spPr bwMode="auto">
            <a:xfrm>
              <a:off x="5921376" y="1722438"/>
              <a:ext cx="152400" cy="179387"/>
            </a:xfrm>
            <a:custGeom>
              <a:avLst/>
              <a:gdLst>
                <a:gd name="T0" fmla="*/ 14 w 51"/>
                <a:gd name="T1" fmla="*/ 56 h 60"/>
                <a:gd name="T2" fmla="*/ 48 w 51"/>
                <a:gd name="T3" fmla="*/ 12 h 60"/>
                <a:gd name="T4" fmla="*/ 47 w 51"/>
                <a:gd name="T5" fmla="*/ 2 h 60"/>
                <a:gd name="T6" fmla="*/ 47 w 51"/>
                <a:gd name="T7" fmla="*/ 2 h 60"/>
                <a:gd name="T8" fmla="*/ 37 w 51"/>
                <a:gd name="T9" fmla="*/ 4 h 60"/>
                <a:gd name="T10" fmla="*/ 3 w 51"/>
                <a:gd name="T11" fmla="*/ 48 h 60"/>
                <a:gd name="T12" fmla="*/ 4 w 51"/>
                <a:gd name="T13" fmla="*/ 58 h 60"/>
                <a:gd name="T14" fmla="*/ 4 w 51"/>
                <a:gd name="T15" fmla="*/ 58 h 60"/>
                <a:gd name="T16" fmla="*/ 14 w 51"/>
                <a:gd name="T17" fmla="*/ 5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60">
                  <a:moveTo>
                    <a:pt x="14" y="56"/>
                  </a:moveTo>
                  <a:cubicBezTo>
                    <a:pt x="48" y="12"/>
                    <a:pt x="48" y="12"/>
                    <a:pt x="48" y="12"/>
                  </a:cubicBezTo>
                  <a:cubicBezTo>
                    <a:pt x="51" y="9"/>
                    <a:pt x="50" y="5"/>
                    <a:pt x="47" y="2"/>
                  </a:cubicBezTo>
                  <a:cubicBezTo>
                    <a:pt x="47" y="2"/>
                    <a:pt x="47" y="2"/>
                    <a:pt x="47" y="2"/>
                  </a:cubicBezTo>
                  <a:cubicBezTo>
                    <a:pt x="44" y="0"/>
                    <a:pt x="39" y="0"/>
                    <a:pt x="37" y="4"/>
                  </a:cubicBezTo>
                  <a:cubicBezTo>
                    <a:pt x="3" y="48"/>
                    <a:pt x="3" y="48"/>
                    <a:pt x="3" y="48"/>
                  </a:cubicBezTo>
                  <a:cubicBezTo>
                    <a:pt x="0" y="51"/>
                    <a:pt x="1" y="55"/>
                    <a:pt x="4" y="58"/>
                  </a:cubicBezTo>
                  <a:cubicBezTo>
                    <a:pt x="4" y="58"/>
                    <a:pt x="4" y="58"/>
                    <a:pt x="4" y="58"/>
                  </a:cubicBezTo>
                  <a:cubicBezTo>
                    <a:pt x="7" y="60"/>
                    <a:pt x="11" y="59"/>
                    <a:pt x="14" y="56"/>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7" name="Freeform 125"/>
            <p:cNvSpPr>
              <a:spLocks noEditPoints="1"/>
            </p:cNvSpPr>
            <p:nvPr/>
          </p:nvSpPr>
          <p:spPr bwMode="auto">
            <a:xfrm>
              <a:off x="5908676" y="1706563"/>
              <a:ext cx="176213" cy="203200"/>
            </a:xfrm>
            <a:custGeom>
              <a:avLst/>
              <a:gdLst>
                <a:gd name="T0" fmla="*/ 12 w 59"/>
                <a:gd name="T1" fmla="*/ 68 h 68"/>
                <a:gd name="T2" fmla="*/ 6 w 59"/>
                <a:gd name="T3" fmla="*/ 66 h 68"/>
                <a:gd name="T4" fmla="*/ 4 w 59"/>
                <a:gd name="T5" fmla="*/ 50 h 68"/>
                <a:gd name="T6" fmla="*/ 38 w 59"/>
                <a:gd name="T7" fmla="*/ 6 h 68"/>
                <a:gd name="T8" fmla="*/ 53 w 59"/>
                <a:gd name="T9" fmla="*/ 4 h 68"/>
                <a:gd name="T10" fmla="*/ 55 w 59"/>
                <a:gd name="T11" fmla="*/ 20 h 68"/>
                <a:gd name="T12" fmla="*/ 21 w 59"/>
                <a:gd name="T13" fmla="*/ 64 h 68"/>
                <a:gd name="T14" fmla="*/ 14 w 59"/>
                <a:gd name="T15" fmla="*/ 68 h 68"/>
                <a:gd name="T16" fmla="*/ 12 w 59"/>
                <a:gd name="T17" fmla="*/ 68 h 68"/>
                <a:gd name="T18" fmla="*/ 47 w 59"/>
                <a:gd name="T19" fmla="*/ 10 h 68"/>
                <a:gd name="T20" fmla="*/ 44 w 59"/>
                <a:gd name="T21" fmla="*/ 11 h 68"/>
                <a:gd name="T22" fmla="*/ 10 w 59"/>
                <a:gd name="T23" fmla="*/ 55 h 68"/>
                <a:gd name="T24" fmla="*/ 11 w 59"/>
                <a:gd name="T25" fmla="*/ 59 h 68"/>
                <a:gd name="T26" fmla="*/ 13 w 59"/>
                <a:gd name="T27" fmla="*/ 60 h 68"/>
                <a:gd name="T28" fmla="*/ 15 w 59"/>
                <a:gd name="T29" fmla="*/ 59 h 68"/>
                <a:gd name="T30" fmla="*/ 15 w 59"/>
                <a:gd name="T31" fmla="*/ 59 h 68"/>
                <a:gd name="T32" fmla="*/ 49 w 59"/>
                <a:gd name="T33" fmla="*/ 15 h 68"/>
                <a:gd name="T34" fmla="*/ 50 w 59"/>
                <a:gd name="T35" fmla="*/ 12 h 68"/>
                <a:gd name="T36" fmla="*/ 48 w 59"/>
                <a:gd name="T37" fmla="*/ 10 h 68"/>
                <a:gd name="T38" fmla="*/ 47 w 59"/>
                <a:gd name="T39"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9" h="68">
                  <a:moveTo>
                    <a:pt x="12" y="68"/>
                  </a:moveTo>
                  <a:cubicBezTo>
                    <a:pt x="10" y="68"/>
                    <a:pt x="8" y="67"/>
                    <a:pt x="6" y="66"/>
                  </a:cubicBezTo>
                  <a:cubicBezTo>
                    <a:pt x="1" y="62"/>
                    <a:pt x="0" y="55"/>
                    <a:pt x="4" y="50"/>
                  </a:cubicBezTo>
                  <a:cubicBezTo>
                    <a:pt x="38" y="6"/>
                    <a:pt x="38" y="6"/>
                    <a:pt x="38" y="6"/>
                  </a:cubicBezTo>
                  <a:cubicBezTo>
                    <a:pt x="42" y="1"/>
                    <a:pt x="49" y="0"/>
                    <a:pt x="53" y="4"/>
                  </a:cubicBezTo>
                  <a:cubicBezTo>
                    <a:pt x="58" y="8"/>
                    <a:pt x="59" y="15"/>
                    <a:pt x="55" y="20"/>
                  </a:cubicBezTo>
                  <a:cubicBezTo>
                    <a:pt x="21" y="64"/>
                    <a:pt x="21" y="64"/>
                    <a:pt x="21" y="64"/>
                  </a:cubicBezTo>
                  <a:cubicBezTo>
                    <a:pt x="19" y="66"/>
                    <a:pt x="17" y="68"/>
                    <a:pt x="14" y="68"/>
                  </a:cubicBezTo>
                  <a:cubicBezTo>
                    <a:pt x="13" y="68"/>
                    <a:pt x="13" y="68"/>
                    <a:pt x="12" y="68"/>
                  </a:cubicBezTo>
                  <a:close/>
                  <a:moveTo>
                    <a:pt x="47" y="10"/>
                  </a:moveTo>
                  <a:cubicBezTo>
                    <a:pt x="46" y="10"/>
                    <a:pt x="45" y="10"/>
                    <a:pt x="44" y="11"/>
                  </a:cubicBezTo>
                  <a:cubicBezTo>
                    <a:pt x="10" y="55"/>
                    <a:pt x="10" y="55"/>
                    <a:pt x="10" y="55"/>
                  </a:cubicBezTo>
                  <a:cubicBezTo>
                    <a:pt x="9" y="57"/>
                    <a:pt x="9" y="58"/>
                    <a:pt x="11" y="59"/>
                  </a:cubicBezTo>
                  <a:cubicBezTo>
                    <a:pt x="11" y="60"/>
                    <a:pt x="12" y="60"/>
                    <a:pt x="13" y="60"/>
                  </a:cubicBezTo>
                  <a:cubicBezTo>
                    <a:pt x="13" y="60"/>
                    <a:pt x="14" y="59"/>
                    <a:pt x="15" y="59"/>
                  </a:cubicBezTo>
                  <a:cubicBezTo>
                    <a:pt x="15" y="59"/>
                    <a:pt x="15" y="59"/>
                    <a:pt x="15" y="59"/>
                  </a:cubicBezTo>
                  <a:cubicBezTo>
                    <a:pt x="49" y="15"/>
                    <a:pt x="49" y="15"/>
                    <a:pt x="49" y="15"/>
                  </a:cubicBezTo>
                  <a:cubicBezTo>
                    <a:pt x="49" y="14"/>
                    <a:pt x="50" y="13"/>
                    <a:pt x="50" y="12"/>
                  </a:cubicBezTo>
                  <a:cubicBezTo>
                    <a:pt x="49" y="12"/>
                    <a:pt x="49" y="11"/>
                    <a:pt x="48" y="10"/>
                  </a:cubicBezTo>
                  <a:cubicBezTo>
                    <a:pt x="48" y="10"/>
                    <a:pt x="47" y="10"/>
                    <a:pt x="47"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8" name="Freeform 126"/>
            <p:cNvSpPr/>
            <p:nvPr/>
          </p:nvSpPr>
          <p:spPr bwMode="auto">
            <a:xfrm>
              <a:off x="6111876" y="1817688"/>
              <a:ext cx="60325" cy="212725"/>
            </a:xfrm>
            <a:custGeom>
              <a:avLst/>
              <a:gdLst>
                <a:gd name="T0" fmla="*/ 14 w 20"/>
                <a:gd name="T1" fmla="*/ 64 h 71"/>
                <a:gd name="T2" fmla="*/ 20 w 20"/>
                <a:gd name="T3" fmla="*/ 8 h 71"/>
                <a:gd name="T4" fmla="*/ 13 w 20"/>
                <a:gd name="T5" fmla="*/ 1 h 71"/>
                <a:gd name="T6" fmla="*/ 13 w 20"/>
                <a:gd name="T7" fmla="*/ 1 h 71"/>
                <a:gd name="T8" fmla="*/ 6 w 20"/>
                <a:gd name="T9" fmla="*/ 7 h 71"/>
                <a:gd name="T10" fmla="*/ 1 w 20"/>
                <a:gd name="T11" fmla="*/ 63 h 71"/>
                <a:gd name="T12" fmla="*/ 7 w 20"/>
                <a:gd name="T13" fmla="*/ 70 h 71"/>
                <a:gd name="T14" fmla="*/ 7 w 20"/>
                <a:gd name="T15" fmla="*/ 70 h 71"/>
                <a:gd name="T16" fmla="*/ 14 w 20"/>
                <a:gd name="T17" fmla="*/ 6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71">
                  <a:moveTo>
                    <a:pt x="14" y="64"/>
                  </a:moveTo>
                  <a:cubicBezTo>
                    <a:pt x="20" y="8"/>
                    <a:pt x="20" y="8"/>
                    <a:pt x="20" y="8"/>
                  </a:cubicBezTo>
                  <a:cubicBezTo>
                    <a:pt x="20" y="5"/>
                    <a:pt x="17" y="1"/>
                    <a:pt x="13" y="1"/>
                  </a:cubicBezTo>
                  <a:cubicBezTo>
                    <a:pt x="13" y="1"/>
                    <a:pt x="13" y="1"/>
                    <a:pt x="13" y="1"/>
                  </a:cubicBezTo>
                  <a:cubicBezTo>
                    <a:pt x="10" y="0"/>
                    <a:pt x="6" y="3"/>
                    <a:pt x="6" y="7"/>
                  </a:cubicBezTo>
                  <a:cubicBezTo>
                    <a:pt x="1" y="63"/>
                    <a:pt x="1" y="63"/>
                    <a:pt x="1" y="63"/>
                  </a:cubicBezTo>
                  <a:cubicBezTo>
                    <a:pt x="0" y="67"/>
                    <a:pt x="3" y="70"/>
                    <a:pt x="7" y="70"/>
                  </a:cubicBezTo>
                  <a:cubicBezTo>
                    <a:pt x="7" y="70"/>
                    <a:pt x="7" y="70"/>
                    <a:pt x="7" y="70"/>
                  </a:cubicBezTo>
                  <a:cubicBezTo>
                    <a:pt x="11" y="71"/>
                    <a:pt x="14" y="68"/>
                    <a:pt x="14" y="6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9" name="Freeform 127"/>
            <p:cNvSpPr>
              <a:spLocks noEditPoints="1"/>
            </p:cNvSpPr>
            <p:nvPr/>
          </p:nvSpPr>
          <p:spPr bwMode="auto">
            <a:xfrm>
              <a:off x="6100763" y="1808163"/>
              <a:ext cx="82550" cy="230187"/>
            </a:xfrm>
            <a:custGeom>
              <a:avLst/>
              <a:gdLst>
                <a:gd name="T0" fmla="*/ 12 w 28"/>
                <a:gd name="T1" fmla="*/ 77 h 77"/>
                <a:gd name="T2" fmla="*/ 10 w 28"/>
                <a:gd name="T3" fmla="*/ 77 h 77"/>
                <a:gd name="T4" fmla="*/ 3 w 28"/>
                <a:gd name="T5" fmla="*/ 74 h 77"/>
                <a:gd name="T6" fmla="*/ 1 w 28"/>
                <a:gd name="T7" fmla="*/ 65 h 77"/>
                <a:gd name="T8" fmla="*/ 6 w 28"/>
                <a:gd name="T9" fmla="*/ 10 h 77"/>
                <a:gd name="T10" fmla="*/ 10 w 28"/>
                <a:gd name="T11" fmla="*/ 2 h 77"/>
                <a:gd name="T12" fmla="*/ 18 w 28"/>
                <a:gd name="T13" fmla="*/ 0 h 77"/>
                <a:gd name="T14" fmla="*/ 28 w 28"/>
                <a:gd name="T15" fmla="*/ 12 h 77"/>
                <a:gd name="T16" fmla="*/ 22 w 28"/>
                <a:gd name="T17" fmla="*/ 68 h 77"/>
                <a:gd name="T18" fmla="*/ 22 w 28"/>
                <a:gd name="T19" fmla="*/ 68 h 77"/>
                <a:gd name="T20" fmla="*/ 19 w 28"/>
                <a:gd name="T21" fmla="*/ 75 h 77"/>
                <a:gd name="T22" fmla="*/ 12 w 28"/>
                <a:gd name="T23" fmla="*/ 77 h 77"/>
                <a:gd name="T24" fmla="*/ 17 w 28"/>
                <a:gd name="T25" fmla="*/ 8 h 77"/>
                <a:gd name="T26" fmla="*/ 15 w 28"/>
                <a:gd name="T27" fmla="*/ 8 h 77"/>
                <a:gd name="T28" fmla="*/ 14 w 28"/>
                <a:gd name="T29" fmla="*/ 10 h 77"/>
                <a:gd name="T30" fmla="*/ 9 w 28"/>
                <a:gd name="T31" fmla="*/ 66 h 77"/>
                <a:gd name="T32" fmla="*/ 9 w 28"/>
                <a:gd name="T33" fmla="*/ 68 h 77"/>
                <a:gd name="T34" fmla="*/ 11 w 28"/>
                <a:gd name="T35" fmla="*/ 69 h 77"/>
                <a:gd name="T36" fmla="*/ 13 w 28"/>
                <a:gd name="T37" fmla="*/ 69 h 77"/>
                <a:gd name="T38" fmla="*/ 14 w 28"/>
                <a:gd name="T39" fmla="*/ 67 h 77"/>
                <a:gd name="T40" fmla="*/ 14 w 28"/>
                <a:gd name="T41" fmla="*/ 67 h 77"/>
                <a:gd name="T42" fmla="*/ 20 w 28"/>
                <a:gd name="T43" fmla="*/ 11 h 77"/>
                <a:gd name="T44" fmla="*/ 17 w 28"/>
                <a:gd name="T45" fmla="*/ 8 h 77"/>
                <a:gd name="T46" fmla="*/ 17 w 28"/>
                <a:gd name="T47" fmla="*/ 8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8" h="77">
                  <a:moveTo>
                    <a:pt x="12" y="77"/>
                  </a:moveTo>
                  <a:cubicBezTo>
                    <a:pt x="11" y="77"/>
                    <a:pt x="11" y="77"/>
                    <a:pt x="10" y="77"/>
                  </a:cubicBezTo>
                  <a:cubicBezTo>
                    <a:pt x="8" y="77"/>
                    <a:pt x="5" y="76"/>
                    <a:pt x="3" y="74"/>
                  </a:cubicBezTo>
                  <a:cubicBezTo>
                    <a:pt x="1" y="71"/>
                    <a:pt x="0" y="68"/>
                    <a:pt x="1" y="65"/>
                  </a:cubicBezTo>
                  <a:cubicBezTo>
                    <a:pt x="6" y="10"/>
                    <a:pt x="6" y="10"/>
                    <a:pt x="6" y="10"/>
                  </a:cubicBezTo>
                  <a:cubicBezTo>
                    <a:pt x="6" y="7"/>
                    <a:pt x="7" y="4"/>
                    <a:pt x="10" y="2"/>
                  </a:cubicBezTo>
                  <a:cubicBezTo>
                    <a:pt x="12" y="0"/>
                    <a:pt x="15" y="0"/>
                    <a:pt x="18" y="0"/>
                  </a:cubicBezTo>
                  <a:cubicBezTo>
                    <a:pt x="24" y="0"/>
                    <a:pt x="28" y="6"/>
                    <a:pt x="28" y="12"/>
                  </a:cubicBezTo>
                  <a:cubicBezTo>
                    <a:pt x="22" y="68"/>
                    <a:pt x="22" y="68"/>
                    <a:pt x="22" y="68"/>
                  </a:cubicBezTo>
                  <a:cubicBezTo>
                    <a:pt x="22" y="68"/>
                    <a:pt x="22" y="68"/>
                    <a:pt x="22" y="68"/>
                  </a:cubicBezTo>
                  <a:cubicBezTo>
                    <a:pt x="22" y="70"/>
                    <a:pt x="21" y="73"/>
                    <a:pt x="19" y="75"/>
                  </a:cubicBezTo>
                  <a:cubicBezTo>
                    <a:pt x="17" y="77"/>
                    <a:pt x="14" y="77"/>
                    <a:pt x="12" y="77"/>
                  </a:cubicBezTo>
                  <a:close/>
                  <a:moveTo>
                    <a:pt x="17" y="8"/>
                  </a:moveTo>
                  <a:cubicBezTo>
                    <a:pt x="16" y="8"/>
                    <a:pt x="15" y="8"/>
                    <a:pt x="15" y="8"/>
                  </a:cubicBezTo>
                  <a:cubicBezTo>
                    <a:pt x="14" y="9"/>
                    <a:pt x="14" y="10"/>
                    <a:pt x="14" y="10"/>
                  </a:cubicBezTo>
                  <a:cubicBezTo>
                    <a:pt x="9" y="66"/>
                    <a:pt x="9" y="66"/>
                    <a:pt x="9" y="66"/>
                  </a:cubicBezTo>
                  <a:cubicBezTo>
                    <a:pt x="8" y="67"/>
                    <a:pt x="9" y="68"/>
                    <a:pt x="9" y="68"/>
                  </a:cubicBezTo>
                  <a:cubicBezTo>
                    <a:pt x="10" y="69"/>
                    <a:pt x="10" y="69"/>
                    <a:pt x="11" y="69"/>
                  </a:cubicBezTo>
                  <a:cubicBezTo>
                    <a:pt x="12" y="70"/>
                    <a:pt x="13" y="69"/>
                    <a:pt x="13" y="69"/>
                  </a:cubicBezTo>
                  <a:cubicBezTo>
                    <a:pt x="14" y="68"/>
                    <a:pt x="14" y="68"/>
                    <a:pt x="14" y="67"/>
                  </a:cubicBezTo>
                  <a:cubicBezTo>
                    <a:pt x="14" y="67"/>
                    <a:pt x="14" y="67"/>
                    <a:pt x="14" y="67"/>
                  </a:cubicBezTo>
                  <a:cubicBezTo>
                    <a:pt x="20" y="11"/>
                    <a:pt x="20" y="11"/>
                    <a:pt x="20" y="11"/>
                  </a:cubicBezTo>
                  <a:cubicBezTo>
                    <a:pt x="20" y="9"/>
                    <a:pt x="19" y="8"/>
                    <a:pt x="17" y="8"/>
                  </a:cubicBezTo>
                  <a:cubicBezTo>
                    <a:pt x="17" y="8"/>
                    <a:pt x="17" y="8"/>
                    <a:pt x="1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0" name="Freeform 128"/>
            <p:cNvSpPr/>
            <p:nvPr/>
          </p:nvSpPr>
          <p:spPr bwMode="auto">
            <a:xfrm>
              <a:off x="5751513" y="1647825"/>
              <a:ext cx="203200" cy="103187"/>
            </a:xfrm>
            <a:custGeom>
              <a:avLst/>
              <a:gdLst>
                <a:gd name="T0" fmla="*/ 5 w 68"/>
                <a:gd name="T1" fmla="*/ 20 h 35"/>
                <a:gd name="T2" fmla="*/ 58 w 68"/>
                <a:gd name="T3" fmla="*/ 1 h 35"/>
                <a:gd name="T4" fmla="*/ 67 w 68"/>
                <a:gd name="T5" fmla="*/ 5 h 35"/>
                <a:gd name="T6" fmla="*/ 67 w 68"/>
                <a:gd name="T7" fmla="*/ 5 h 35"/>
                <a:gd name="T8" fmla="*/ 63 w 68"/>
                <a:gd name="T9" fmla="*/ 14 h 35"/>
                <a:gd name="T10" fmla="*/ 10 w 68"/>
                <a:gd name="T11" fmla="*/ 33 h 35"/>
                <a:gd name="T12" fmla="*/ 1 w 68"/>
                <a:gd name="T13" fmla="*/ 29 h 35"/>
                <a:gd name="T14" fmla="*/ 1 w 68"/>
                <a:gd name="T15" fmla="*/ 29 h 35"/>
                <a:gd name="T16" fmla="*/ 5 w 68"/>
                <a:gd name="T17" fmla="*/ 2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35">
                  <a:moveTo>
                    <a:pt x="5" y="20"/>
                  </a:moveTo>
                  <a:cubicBezTo>
                    <a:pt x="58" y="1"/>
                    <a:pt x="58" y="1"/>
                    <a:pt x="58" y="1"/>
                  </a:cubicBezTo>
                  <a:cubicBezTo>
                    <a:pt x="61" y="0"/>
                    <a:pt x="65" y="2"/>
                    <a:pt x="67" y="5"/>
                  </a:cubicBezTo>
                  <a:cubicBezTo>
                    <a:pt x="67" y="5"/>
                    <a:pt x="67" y="5"/>
                    <a:pt x="67" y="5"/>
                  </a:cubicBezTo>
                  <a:cubicBezTo>
                    <a:pt x="68" y="9"/>
                    <a:pt x="66" y="13"/>
                    <a:pt x="63" y="14"/>
                  </a:cubicBezTo>
                  <a:cubicBezTo>
                    <a:pt x="10" y="33"/>
                    <a:pt x="10" y="33"/>
                    <a:pt x="10" y="33"/>
                  </a:cubicBezTo>
                  <a:cubicBezTo>
                    <a:pt x="6" y="35"/>
                    <a:pt x="2" y="33"/>
                    <a:pt x="1" y="29"/>
                  </a:cubicBezTo>
                  <a:cubicBezTo>
                    <a:pt x="1" y="29"/>
                    <a:pt x="1" y="29"/>
                    <a:pt x="1" y="29"/>
                  </a:cubicBezTo>
                  <a:cubicBezTo>
                    <a:pt x="0" y="25"/>
                    <a:pt x="2" y="21"/>
                    <a:pt x="5" y="20"/>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1" name="Freeform 129"/>
            <p:cNvSpPr>
              <a:spLocks noEditPoints="1"/>
            </p:cNvSpPr>
            <p:nvPr/>
          </p:nvSpPr>
          <p:spPr bwMode="auto">
            <a:xfrm>
              <a:off x="5738813" y="1631950"/>
              <a:ext cx="230188" cy="128587"/>
            </a:xfrm>
            <a:custGeom>
              <a:avLst/>
              <a:gdLst>
                <a:gd name="T0" fmla="*/ 12 w 77"/>
                <a:gd name="T1" fmla="*/ 43 h 43"/>
                <a:gd name="T2" fmla="*/ 1 w 77"/>
                <a:gd name="T3" fmla="*/ 35 h 43"/>
                <a:gd name="T4" fmla="*/ 2 w 77"/>
                <a:gd name="T5" fmla="*/ 27 h 43"/>
                <a:gd name="T6" fmla="*/ 8 w 77"/>
                <a:gd name="T7" fmla="*/ 21 h 43"/>
                <a:gd name="T8" fmla="*/ 61 w 77"/>
                <a:gd name="T9" fmla="*/ 2 h 43"/>
                <a:gd name="T10" fmla="*/ 75 w 77"/>
                <a:gd name="T11" fmla="*/ 9 h 43"/>
                <a:gd name="T12" fmla="*/ 68 w 77"/>
                <a:gd name="T13" fmla="*/ 23 h 43"/>
                <a:gd name="T14" fmla="*/ 15 w 77"/>
                <a:gd name="T15" fmla="*/ 42 h 43"/>
                <a:gd name="T16" fmla="*/ 12 w 77"/>
                <a:gd name="T17" fmla="*/ 43 h 43"/>
                <a:gd name="T18" fmla="*/ 64 w 77"/>
                <a:gd name="T19" fmla="*/ 10 h 43"/>
                <a:gd name="T20" fmla="*/ 63 w 77"/>
                <a:gd name="T21" fmla="*/ 10 h 43"/>
                <a:gd name="T22" fmla="*/ 11 w 77"/>
                <a:gd name="T23" fmla="*/ 29 h 43"/>
                <a:gd name="T24" fmla="*/ 11 w 77"/>
                <a:gd name="T25" fmla="*/ 29 h 43"/>
                <a:gd name="T26" fmla="*/ 9 w 77"/>
                <a:gd name="T27" fmla="*/ 30 h 43"/>
                <a:gd name="T28" fmla="*/ 9 w 77"/>
                <a:gd name="T29" fmla="*/ 33 h 43"/>
                <a:gd name="T30" fmla="*/ 13 w 77"/>
                <a:gd name="T31" fmla="*/ 34 h 43"/>
                <a:gd name="T32" fmla="*/ 65 w 77"/>
                <a:gd name="T33" fmla="*/ 16 h 43"/>
                <a:gd name="T34" fmla="*/ 67 w 77"/>
                <a:gd name="T35" fmla="*/ 12 h 43"/>
                <a:gd name="T36" fmla="*/ 64 w 77"/>
                <a:gd name="T37" fmla="*/ 1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7" h="43">
                  <a:moveTo>
                    <a:pt x="12" y="43"/>
                  </a:moveTo>
                  <a:cubicBezTo>
                    <a:pt x="7" y="43"/>
                    <a:pt x="3" y="40"/>
                    <a:pt x="1" y="35"/>
                  </a:cubicBezTo>
                  <a:cubicBezTo>
                    <a:pt x="0" y="33"/>
                    <a:pt x="0" y="30"/>
                    <a:pt x="2" y="27"/>
                  </a:cubicBezTo>
                  <a:cubicBezTo>
                    <a:pt x="3" y="24"/>
                    <a:pt x="5" y="22"/>
                    <a:pt x="8" y="21"/>
                  </a:cubicBezTo>
                  <a:cubicBezTo>
                    <a:pt x="61" y="2"/>
                    <a:pt x="61" y="2"/>
                    <a:pt x="61" y="2"/>
                  </a:cubicBezTo>
                  <a:cubicBezTo>
                    <a:pt x="66" y="0"/>
                    <a:pt x="73" y="3"/>
                    <a:pt x="75" y="9"/>
                  </a:cubicBezTo>
                  <a:cubicBezTo>
                    <a:pt x="77" y="15"/>
                    <a:pt x="74" y="21"/>
                    <a:pt x="68" y="23"/>
                  </a:cubicBezTo>
                  <a:cubicBezTo>
                    <a:pt x="15" y="42"/>
                    <a:pt x="15" y="42"/>
                    <a:pt x="15" y="42"/>
                  </a:cubicBezTo>
                  <a:cubicBezTo>
                    <a:pt x="14" y="42"/>
                    <a:pt x="13" y="43"/>
                    <a:pt x="12" y="43"/>
                  </a:cubicBezTo>
                  <a:close/>
                  <a:moveTo>
                    <a:pt x="64" y="10"/>
                  </a:moveTo>
                  <a:cubicBezTo>
                    <a:pt x="64" y="10"/>
                    <a:pt x="64" y="10"/>
                    <a:pt x="63" y="10"/>
                  </a:cubicBezTo>
                  <a:cubicBezTo>
                    <a:pt x="11" y="29"/>
                    <a:pt x="11" y="29"/>
                    <a:pt x="11" y="29"/>
                  </a:cubicBezTo>
                  <a:cubicBezTo>
                    <a:pt x="11" y="29"/>
                    <a:pt x="11" y="29"/>
                    <a:pt x="11" y="29"/>
                  </a:cubicBezTo>
                  <a:cubicBezTo>
                    <a:pt x="10" y="29"/>
                    <a:pt x="9" y="30"/>
                    <a:pt x="9" y="30"/>
                  </a:cubicBezTo>
                  <a:cubicBezTo>
                    <a:pt x="8" y="31"/>
                    <a:pt x="8" y="32"/>
                    <a:pt x="9" y="33"/>
                  </a:cubicBezTo>
                  <a:cubicBezTo>
                    <a:pt x="9" y="34"/>
                    <a:pt x="11" y="35"/>
                    <a:pt x="13" y="34"/>
                  </a:cubicBezTo>
                  <a:cubicBezTo>
                    <a:pt x="65" y="16"/>
                    <a:pt x="65" y="16"/>
                    <a:pt x="65" y="16"/>
                  </a:cubicBezTo>
                  <a:cubicBezTo>
                    <a:pt x="67" y="15"/>
                    <a:pt x="68" y="13"/>
                    <a:pt x="67" y="12"/>
                  </a:cubicBezTo>
                  <a:cubicBezTo>
                    <a:pt x="67" y="11"/>
                    <a:pt x="65" y="10"/>
                    <a:pt x="64"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2" name="Freeform 130"/>
            <p:cNvSpPr/>
            <p:nvPr/>
          </p:nvSpPr>
          <p:spPr bwMode="auto">
            <a:xfrm>
              <a:off x="5819776" y="1449388"/>
              <a:ext cx="555625" cy="476250"/>
            </a:xfrm>
            <a:custGeom>
              <a:avLst/>
              <a:gdLst>
                <a:gd name="T0" fmla="*/ 22 w 186"/>
                <a:gd name="T1" fmla="*/ 0 h 159"/>
                <a:gd name="T2" fmla="*/ 13 w 186"/>
                <a:gd name="T3" fmla="*/ 11 h 159"/>
                <a:gd name="T4" fmla="*/ 19 w 186"/>
                <a:gd name="T5" fmla="*/ 66 h 159"/>
                <a:gd name="T6" fmla="*/ 122 w 186"/>
                <a:gd name="T7" fmla="*/ 146 h 159"/>
                <a:gd name="T8" fmla="*/ 177 w 186"/>
                <a:gd name="T9" fmla="*/ 138 h 159"/>
                <a:gd name="T10" fmla="*/ 186 w 186"/>
                <a:gd name="T11" fmla="*/ 127 h 159"/>
                <a:gd name="T12" fmla="*/ 22 w 186"/>
                <a:gd name="T13" fmla="*/ 0 h 159"/>
              </a:gdLst>
              <a:ahLst/>
              <a:cxnLst>
                <a:cxn ang="0">
                  <a:pos x="T0" y="T1"/>
                </a:cxn>
                <a:cxn ang="0">
                  <a:pos x="T2" y="T3"/>
                </a:cxn>
                <a:cxn ang="0">
                  <a:pos x="T4" y="T5"/>
                </a:cxn>
                <a:cxn ang="0">
                  <a:pos x="T6" y="T7"/>
                </a:cxn>
                <a:cxn ang="0">
                  <a:pos x="T8" y="T9"/>
                </a:cxn>
                <a:cxn ang="0">
                  <a:pos x="T10" y="T11"/>
                </a:cxn>
                <a:cxn ang="0">
                  <a:pos x="T12" y="T13"/>
                </a:cxn>
              </a:cxnLst>
              <a:rect l="0" t="0" r="r" b="b"/>
              <a:pathLst>
                <a:path w="186" h="159">
                  <a:moveTo>
                    <a:pt x="22" y="0"/>
                  </a:moveTo>
                  <a:cubicBezTo>
                    <a:pt x="13" y="11"/>
                    <a:pt x="13" y="11"/>
                    <a:pt x="13" y="11"/>
                  </a:cubicBezTo>
                  <a:cubicBezTo>
                    <a:pt x="0" y="29"/>
                    <a:pt x="2" y="53"/>
                    <a:pt x="19" y="66"/>
                  </a:cubicBezTo>
                  <a:cubicBezTo>
                    <a:pt x="122" y="146"/>
                    <a:pt x="122" y="146"/>
                    <a:pt x="122" y="146"/>
                  </a:cubicBezTo>
                  <a:cubicBezTo>
                    <a:pt x="139" y="159"/>
                    <a:pt x="164" y="156"/>
                    <a:pt x="177" y="138"/>
                  </a:cubicBezTo>
                  <a:cubicBezTo>
                    <a:pt x="186" y="127"/>
                    <a:pt x="186" y="127"/>
                    <a:pt x="186" y="127"/>
                  </a:cubicBezTo>
                  <a:lnTo>
                    <a:pt x="22" y="0"/>
                  </a:ln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3" name="Freeform 131"/>
            <p:cNvSpPr>
              <a:spLocks noEditPoints="1"/>
            </p:cNvSpPr>
            <p:nvPr/>
          </p:nvSpPr>
          <p:spPr bwMode="auto">
            <a:xfrm>
              <a:off x="5805488" y="1438275"/>
              <a:ext cx="581025" cy="484187"/>
            </a:xfrm>
            <a:custGeom>
              <a:avLst/>
              <a:gdLst>
                <a:gd name="T0" fmla="*/ 150 w 195"/>
                <a:gd name="T1" fmla="*/ 162 h 162"/>
                <a:gd name="T2" fmla="*/ 125 w 195"/>
                <a:gd name="T3" fmla="*/ 154 h 162"/>
                <a:gd name="T4" fmla="*/ 22 w 195"/>
                <a:gd name="T5" fmla="*/ 73 h 162"/>
                <a:gd name="T6" fmla="*/ 15 w 195"/>
                <a:gd name="T7" fmla="*/ 13 h 162"/>
                <a:gd name="T8" fmla="*/ 24 w 195"/>
                <a:gd name="T9" fmla="*/ 2 h 162"/>
                <a:gd name="T10" fmla="*/ 27 w 195"/>
                <a:gd name="T11" fmla="*/ 0 h 162"/>
                <a:gd name="T12" fmla="*/ 30 w 195"/>
                <a:gd name="T13" fmla="*/ 1 h 162"/>
                <a:gd name="T14" fmla="*/ 193 w 195"/>
                <a:gd name="T15" fmla="*/ 128 h 162"/>
                <a:gd name="T16" fmla="*/ 195 w 195"/>
                <a:gd name="T17" fmla="*/ 131 h 162"/>
                <a:gd name="T18" fmla="*/ 194 w 195"/>
                <a:gd name="T19" fmla="*/ 134 h 162"/>
                <a:gd name="T20" fmla="*/ 185 w 195"/>
                <a:gd name="T21" fmla="*/ 145 h 162"/>
                <a:gd name="T22" fmla="*/ 150 w 195"/>
                <a:gd name="T23" fmla="*/ 162 h 162"/>
                <a:gd name="T24" fmla="*/ 28 w 195"/>
                <a:gd name="T25" fmla="*/ 10 h 162"/>
                <a:gd name="T26" fmla="*/ 21 w 195"/>
                <a:gd name="T27" fmla="*/ 18 h 162"/>
                <a:gd name="T28" fmla="*/ 27 w 195"/>
                <a:gd name="T29" fmla="*/ 67 h 162"/>
                <a:gd name="T30" fmla="*/ 130 w 195"/>
                <a:gd name="T31" fmla="*/ 147 h 162"/>
                <a:gd name="T32" fmla="*/ 179 w 195"/>
                <a:gd name="T33" fmla="*/ 140 h 162"/>
                <a:gd name="T34" fmla="*/ 185 w 195"/>
                <a:gd name="T35" fmla="*/ 132 h 162"/>
                <a:gd name="T36" fmla="*/ 28 w 195"/>
                <a:gd name="T37" fmla="*/ 1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95" h="162">
                  <a:moveTo>
                    <a:pt x="150" y="162"/>
                  </a:moveTo>
                  <a:cubicBezTo>
                    <a:pt x="141" y="162"/>
                    <a:pt x="132" y="159"/>
                    <a:pt x="125" y="154"/>
                  </a:cubicBezTo>
                  <a:cubicBezTo>
                    <a:pt x="22" y="73"/>
                    <a:pt x="22" y="73"/>
                    <a:pt x="22" y="73"/>
                  </a:cubicBezTo>
                  <a:cubicBezTo>
                    <a:pt x="3" y="59"/>
                    <a:pt x="0" y="32"/>
                    <a:pt x="15" y="13"/>
                  </a:cubicBezTo>
                  <a:cubicBezTo>
                    <a:pt x="24" y="2"/>
                    <a:pt x="24" y="2"/>
                    <a:pt x="24" y="2"/>
                  </a:cubicBezTo>
                  <a:cubicBezTo>
                    <a:pt x="25" y="1"/>
                    <a:pt x="26" y="0"/>
                    <a:pt x="27" y="0"/>
                  </a:cubicBezTo>
                  <a:cubicBezTo>
                    <a:pt x="28" y="0"/>
                    <a:pt x="29" y="0"/>
                    <a:pt x="30" y="1"/>
                  </a:cubicBezTo>
                  <a:cubicBezTo>
                    <a:pt x="193" y="128"/>
                    <a:pt x="193" y="128"/>
                    <a:pt x="193" y="128"/>
                  </a:cubicBezTo>
                  <a:cubicBezTo>
                    <a:pt x="194" y="129"/>
                    <a:pt x="195" y="129"/>
                    <a:pt x="195" y="131"/>
                  </a:cubicBezTo>
                  <a:cubicBezTo>
                    <a:pt x="195" y="132"/>
                    <a:pt x="195" y="133"/>
                    <a:pt x="194" y="134"/>
                  </a:cubicBezTo>
                  <a:cubicBezTo>
                    <a:pt x="185" y="145"/>
                    <a:pt x="185" y="145"/>
                    <a:pt x="185" y="145"/>
                  </a:cubicBezTo>
                  <a:cubicBezTo>
                    <a:pt x="176" y="156"/>
                    <a:pt x="163" y="162"/>
                    <a:pt x="150" y="162"/>
                  </a:cubicBezTo>
                  <a:close/>
                  <a:moveTo>
                    <a:pt x="28" y="10"/>
                  </a:moveTo>
                  <a:cubicBezTo>
                    <a:pt x="21" y="18"/>
                    <a:pt x="21" y="18"/>
                    <a:pt x="21" y="18"/>
                  </a:cubicBezTo>
                  <a:cubicBezTo>
                    <a:pt x="9" y="33"/>
                    <a:pt x="12" y="56"/>
                    <a:pt x="27" y="67"/>
                  </a:cubicBezTo>
                  <a:cubicBezTo>
                    <a:pt x="130" y="147"/>
                    <a:pt x="130" y="147"/>
                    <a:pt x="130" y="147"/>
                  </a:cubicBezTo>
                  <a:cubicBezTo>
                    <a:pt x="145" y="159"/>
                    <a:pt x="167" y="156"/>
                    <a:pt x="179" y="140"/>
                  </a:cubicBezTo>
                  <a:cubicBezTo>
                    <a:pt x="185" y="132"/>
                    <a:pt x="185" y="132"/>
                    <a:pt x="185" y="132"/>
                  </a:cubicBezTo>
                  <a:lnTo>
                    <a:pt x="28" y="10"/>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4" name="Freeform 132"/>
            <p:cNvSpPr/>
            <p:nvPr/>
          </p:nvSpPr>
          <p:spPr bwMode="auto">
            <a:xfrm>
              <a:off x="5283201" y="1952625"/>
              <a:ext cx="736600" cy="555625"/>
            </a:xfrm>
            <a:custGeom>
              <a:avLst/>
              <a:gdLst>
                <a:gd name="T0" fmla="*/ 233 w 247"/>
                <a:gd name="T1" fmla="*/ 184 h 186"/>
                <a:gd name="T2" fmla="*/ 3 w 247"/>
                <a:gd name="T3" fmla="*/ 18 h 186"/>
                <a:gd name="T4" fmla="*/ 2 w 247"/>
                <a:gd name="T5" fmla="*/ 9 h 186"/>
                <a:gd name="T6" fmla="*/ 6 w 247"/>
                <a:gd name="T7" fmla="*/ 4 h 186"/>
                <a:gd name="T8" fmla="*/ 14 w 247"/>
                <a:gd name="T9" fmla="*/ 2 h 186"/>
                <a:gd name="T10" fmla="*/ 244 w 247"/>
                <a:gd name="T11" fmla="*/ 169 h 186"/>
                <a:gd name="T12" fmla="*/ 246 w 247"/>
                <a:gd name="T13" fmla="*/ 177 h 186"/>
                <a:gd name="T14" fmla="*/ 242 w 247"/>
                <a:gd name="T15" fmla="*/ 183 h 186"/>
                <a:gd name="T16" fmla="*/ 233 w 247"/>
                <a:gd name="T17" fmla="*/ 18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7" h="186">
                  <a:moveTo>
                    <a:pt x="233" y="184"/>
                  </a:moveTo>
                  <a:cubicBezTo>
                    <a:pt x="3" y="18"/>
                    <a:pt x="3" y="18"/>
                    <a:pt x="3" y="18"/>
                  </a:cubicBezTo>
                  <a:cubicBezTo>
                    <a:pt x="0" y="16"/>
                    <a:pt x="0" y="12"/>
                    <a:pt x="2" y="9"/>
                  </a:cubicBezTo>
                  <a:cubicBezTo>
                    <a:pt x="6" y="4"/>
                    <a:pt x="6" y="4"/>
                    <a:pt x="6" y="4"/>
                  </a:cubicBezTo>
                  <a:cubicBezTo>
                    <a:pt x="8" y="1"/>
                    <a:pt x="11" y="0"/>
                    <a:pt x="14" y="2"/>
                  </a:cubicBezTo>
                  <a:cubicBezTo>
                    <a:pt x="244" y="169"/>
                    <a:pt x="244" y="169"/>
                    <a:pt x="244" y="169"/>
                  </a:cubicBezTo>
                  <a:cubicBezTo>
                    <a:pt x="247" y="171"/>
                    <a:pt x="247" y="174"/>
                    <a:pt x="246" y="177"/>
                  </a:cubicBezTo>
                  <a:cubicBezTo>
                    <a:pt x="242" y="183"/>
                    <a:pt x="242" y="183"/>
                    <a:pt x="242" y="183"/>
                  </a:cubicBezTo>
                  <a:cubicBezTo>
                    <a:pt x="240" y="185"/>
                    <a:pt x="236" y="186"/>
                    <a:pt x="233" y="184"/>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5" name="Freeform 133"/>
            <p:cNvSpPr>
              <a:spLocks noEditPoints="1"/>
            </p:cNvSpPr>
            <p:nvPr/>
          </p:nvSpPr>
          <p:spPr bwMode="auto">
            <a:xfrm>
              <a:off x="5267326" y="1939925"/>
              <a:ext cx="765175" cy="576262"/>
            </a:xfrm>
            <a:custGeom>
              <a:avLst/>
              <a:gdLst>
                <a:gd name="T0" fmla="*/ 242 w 256"/>
                <a:gd name="T1" fmla="*/ 193 h 193"/>
                <a:gd name="T2" fmla="*/ 236 w 256"/>
                <a:gd name="T3" fmla="*/ 191 h 193"/>
                <a:gd name="T4" fmla="*/ 6 w 256"/>
                <a:gd name="T5" fmla="*/ 25 h 193"/>
                <a:gd name="T6" fmla="*/ 3 w 256"/>
                <a:gd name="T7" fmla="*/ 11 h 193"/>
                <a:gd name="T8" fmla="*/ 7 w 256"/>
                <a:gd name="T9" fmla="*/ 5 h 193"/>
                <a:gd name="T10" fmla="*/ 21 w 256"/>
                <a:gd name="T11" fmla="*/ 3 h 193"/>
                <a:gd name="T12" fmla="*/ 251 w 256"/>
                <a:gd name="T13" fmla="*/ 169 h 193"/>
                <a:gd name="T14" fmla="*/ 256 w 256"/>
                <a:gd name="T15" fmla="*/ 176 h 193"/>
                <a:gd name="T16" fmla="*/ 254 w 256"/>
                <a:gd name="T17" fmla="*/ 183 h 193"/>
                <a:gd name="T18" fmla="*/ 250 w 256"/>
                <a:gd name="T19" fmla="*/ 189 h 193"/>
                <a:gd name="T20" fmla="*/ 243 w 256"/>
                <a:gd name="T21" fmla="*/ 193 h 193"/>
                <a:gd name="T22" fmla="*/ 242 w 256"/>
                <a:gd name="T23" fmla="*/ 193 h 193"/>
                <a:gd name="T24" fmla="*/ 16 w 256"/>
                <a:gd name="T25" fmla="*/ 9 h 193"/>
                <a:gd name="T26" fmla="*/ 14 w 256"/>
                <a:gd name="T27" fmla="*/ 10 h 193"/>
                <a:gd name="T28" fmla="*/ 10 w 256"/>
                <a:gd name="T29" fmla="*/ 16 h 193"/>
                <a:gd name="T30" fmla="*/ 10 w 256"/>
                <a:gd name="T31" fmla="*/ 19 h 193"/>
                <a:gd name="T32" fmla="*/ 240 w 256"/>
                <a:gd name="T33" fmla="*/ 185 h 193"/>
                <a:gd name="T34" fmla="*/ 240 w 256"/>
                <a:gd name="T35" fmla="*/ 185 h 193"/>
                <a:gd name="T36" fmla="*/ 242 w 256"/>
                <a:gd name="T37" fmla="*/ 185 h 193"/>
                <a:gd name="T38" fmla="*/ 243 w 256"/>
                <a:gd name="T39" fmla="*/ 184 h 193"/>
                <a:gd name="T40" fmla="*/ 247 w 256"/>
                <a:gd name="T41" fmla="*/ 179 h 193"/>
                <a:gd name="T42" fmla="*/ 248 w 256"/>
                <a:gd name="T43" fmla="*/ 177 h 193"/>
                <a:gd name="T44" fmla="*/ 247 w 256"/>
                <a:gd name="T45" fmla="*/ 176 h 193"/>
                <a:gd name="T46" fmla="*/ 17 w 256"/>
                <a:gd name="T47" fmla="*/ 10 h 193"/>
                <a:gd name="T48" fmla="*/ 16 w 256"/>
                <a:gd name="T49" fmla="*/ 9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6" h="193">
                  <a:moveTo>
                    <a:pt x="242" y="193"/>
                  </a:moveTo>
                  <a:cubicBezTo>
                    <a:pt x="239" y="193"/>
                    <a:pt x="237" y="193"/>
                    <a:pt x="236" y="191"/>
                  </a:cubicBezTo>
                  <a:cubicBezTo>
                    <a:pt x="6" y="25"/>
                    <a:pt x="6" y="25"/>
                    <a:pt x="6" y="25"/>
                  </a:cubicBezTo>
                  <a:cubicBezTo>
                    <a:pt x="1" y="22"/>
                    <a:pt x="0" y="15"/>
                    <a:pt x="3" y="11"/>
                  </a:cubicBezTo>
                  <a:cubicBezTo>
                    <a:pt x="7" y="5"/>
                    <a:pt x="7" y="5"/>
                    <a:pt x="7" y="5"/>
                  </a:cubicBezTo>
                  <a:cubicBezTo>
                    <a:pt x="11" y="1"/>
                    <a:pt x="17" y="0"/>
                    <a:pt x="21" y="3"/>
                  </a:cubicBezTo>
                  <a:cubicBezTo>
                    <a:pt x="251" y="169"/>
                    <a:pt x="251" y="169"/>
                    <a:pt x="251" y="169"/>
                  </a:cubicBezTo>
                  <a:cubicBezTo>
                    <a:pt x="254" y="171"/>
                    <a:pt x="255" y="173"/>
                    <a:pt x="256" y="176"/>
                  </a:cubicBezTo>
                  <a:cubicBezTo>
                    <a:pt x="256" y="179"/>
                    <a:pt x="255" y="181"/>
                    <a:pt x="254" y="183"/>
                  </a:cubicBezTo>
                  <a:cubicBezTo>
                    <a:pt x="250" y="189"/>
                    <a:pt x="250" y="189"/>
                    <a:pt x="250" y="189"/>
                  </a:cubicBezTo>
                  <a:cubicBezTo>
                    <a:pt x="248" y="191"/>
                    <a:pt x="246" y="193"/>
                    <a:pt x="243" y="193"/>
                  </a:cubicBezTo>
                  <a:cubicBezTo>
                    <a:pt x="243" y="193"/>
                    <a:pt x="242" y="193"/>
                    <a:pt x="242" y="193"/>
                  </a:cubicBezTo>
                  <a:close/>
                  <a:moveTo>
                    <a:pt x="16" y="9"/>
                  </a:moveTo>
                  <a:cubicBezTo>
                    <a:pt x="15" y="9"/>
                    <a:pt x="14" y="10"/>
                    <a:pt x="14" y="10"/>
                  </a:cubicBezTo>
                  <a:cubicBezTo>
                    <a:pt x="10" y="16"/>
                    <a:pt x="10" y="16"/>
                    <a:pt x="10" y="16"/>
                  </a:cubicBezTo>
                  <a:cubicBezTo>
                    <a:pt x="9" y="17"/>
                    <a:pt x="9" y="18"/>
                    <a:pt x="10" y="19"/>
                  </a:cubicBezTo>
                  <a:cubicBezTo>
                    <a:pt x="240" y="185"/>
                    <a:pt x="240" y="185"/>
                    <a:pt x="240" y="185"/>
                  </a:cubicBezTo>
                  <a:cubicBezTo>
                    <a:pt x="240" y="185"/>
                    <a:pt x="240" y="185"/>
                    <a:pt x="240" y="185"/>
                  </a:cubicBezTo>
                  <a:cubicBezTo>
                    <a:pt x="241" y="185"/>
                    <a:pt x="242" y="185"/>
                    <a:pt x="242" y="185"/>
                  </a:cubicBezTo>
                  <a:cubicBezTo>
                    <a:pt x="242" y="185"/>
                    <a:pt x="243" y="185"/>
                    <a:pt x="243" y="184"/>
                  </a:cubicBezTo>
                  <a:cubicBezTo>
                    <a:pt x="247" y="179"/>
                    <a:pt x="247" y="179"/>
                    <a:pt x="247" y="179"/>
                  </a:cubicBezTo>
                  <a:cubicBezTo>
                    <a:pt x="248" y="178"/>
                    <a:pt x="248" y="178"/>
                    <a:pt x="248" y="177"/>
                  </a:cubicBezTo>
                  <a:cubicBezTo>
                    <a:pt x="248" y="177"/>
                    <a:pt x="247" y="176"/>
                    <a:pt x="247" y="176"/>
                  </a:cubicBezTo>
                  <a:cubicBezTo>
                    <a:pt x="17" y="10"/>
                    <a:pt x="17" y="10"/>
                    <a:pt x="17" y="10"/>
                  </a:cubicBezTo>
                  <a:cubicBezTo>
                    <a:pt x="16" y="9"/>
                    <a:pt x="16" y="9"/>
                    <a:pt x="16"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6" name="Freeform 134"/>
            <p:cNvSpPr/>
            <p:nvPr/>
          </p:nvSpPr>
          <p:spPr bwMode="auto">
            <a:xfrm>
              <a:off x="5270501" y="1901825"/>
              <a:ext cx="803275" cy="600075"/>
            </a:xfrm>
            <a:custGeom>
              <a:avLst/>
              <a:gdLst>
                <a:gd name="T0" fmla="*/ 254 w 269"/>
                <a:gd name="T1" fmla="*/ 199 h 201"/>
                <a:gd name="T2" fmla="*/ 4 w 269"/>
                <a:gd name="T3" fmla="*/ 18 h 201"/>
                <a:gd name="T4" fmla="*/ 2 w 269"/>
                <a:gd name="T5" fmla="*/ 9 h 201"/>
                <a:gd name="T6" fmla="*/ 6 w 269"/>
                <a:gd name="T7" fmla="*/ 4 h 201"/>
                <a:gd name="T8" fmla="*/ 15 w 269"/>
                <a:gd name="T9" fmla="*/ 2 h 201"/>
                <a:gd name="T10" fmla="*/ 266 w 269"/>
                <a:gd name="T11" fmla="*/ 183 h 201"/>
                <a:gd name="T12" fmla="*/ 267 w 269"/>
                <a:gd name="T13" fmla="*/ 192 h 201"/>
                <a:gd name="T14" fmla="*/ 263 w 269"/>
                <a:gd name="T15" fmla="*/ 197 h 201"/>
                <a:gd name="T16" fmla="*/ 254 w 269"/>
                <a:gd name="T17" fmla="*/ 199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01">
                  <a:moveTo>
                    <a:pt x="254" y="199"/>
                  </a:moveTo>
                  <a:cubicBezTo>
                    <a:pt x="4" y="18"/>
                    <a:pt x="4" y="18"/>
                    <a:pt x="4" y="18"/>
                  </a:cubicBezTo>
                  <a:cubicBezTo>
                    <a:pt x="1" y="16"/>
                    <a:pt x="0" y="12"/>
                    <a:pt x="2" y="9"/>
                  </a:cubicBezTo>
                  <a:cubicBezTo>
                    <a:pt x="6" y="4"/>
                    <a:pt x="6" y="4"/>
                    <a:pt x="6" y="4"/>
                  </a:cubicBezTo>
                  <a:cubicBezTo>
                    <a:pt x="8" y="1"/>
                    <a:pt x="12" y="0"/>
                    <a:pt x="15" y="2"/>
                  </a:cubicBezTo>
                  <a:cubicBezTo>
                    <a:pt x="266" y="183"/>
                    <a:pt x="266" y="183"/>
                    <a:pt x="266" y="183"/>
                  </a:cubicBezTo>
                  <a:cubicBezTo>
                    <a:pt x="268" y="185"/>
                    <a:pt x="269" y="189"/>
                    <a:pt x="267" y="192"/>
                  </a:cubicBezTo>
                  <a:cubicBezTo>
                    <a:pt x="263" y="197"/>
                    <a:pt x="263" y="197"/>
                    <a:pt x="263" y="197"/>
                  </a:cubicBezTo>
                  <a:cubicBezTo>
                    <a:pt x="261" y="200"/>
                    <a:pt x="257" y="201"/>
                    <a:pt x="254" y="199"/>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7" name="Freeform 135"/>
            <p:cNvSpPr>
              <a:spLocks noEditPoints="1"/>
            </p:cNvSpPr>
            <p:nvPr/>
          </p:nvSpPr>
          <p:spPr bwMode="auto">
            <a:xfrm>
              <a:off x="5259388" y="1889125"/>
              <a:ext cx="822325" cy="622300"/>
            </a:xfrm>
            <a:custGeom>
              <a:avLst/>
              <a:gdLst>
                <a:gd name="T0" fmla="*/ 262 w 276"/>
                <a:gd name="T1" fmla="*/ 208 h 208"/>
                <a:gd name="T2" fmla="*/ 256 w 276"/>
                <a:gd name="T3" fmla="*/ 206 h 208"/>
                <a:gd name="T4" fmla="*/ 256 w 276"/>
                <a:gd name="T5" fmla="*/ 206 h 208"/>
                <a:gd name="T6" fmla="*/ 5 w 276"/>
                <a:gd name="T7" fmla="*/ 25 h 208"/>
                <a:gd name="T8" fmla="*/ 3 w 276"/>
                <a:gd name="T9" fmla="*/ 10 h 208"/>
                <a:gd name="T10" fmla="*/ 7 w 276"/>
                <a:gd name="T11" fmla="*/ 5 h 208"/>
                <a:gd name="T12" fmla="*/ 21 w 276"/>
                <a:gd name="T13" fmla="*/ 3 h 208"/>
                <a:gd name="T14" fmla="*/ 272 w 276"/>
                <a:gd name="T15" fmla="*/ 184 h 208"/>
                <a:gd name="T16" fmla="*/ 276 w 276"/>
                <a:gd name="T17" fmla="*/ 191 h 208"/>
                <a:gd name="T18" fmla="*/ 274 w 276"/>
                <a:gd name="T19" fmla="*/ 199 h 208"/>
                <a:gd name="T20" fmla="*/ 270 w 276"/>
                <a:gd name="T21" fmla="*/ 204 h 208"/>
                <a:gd name="T22" fmla="*/ 264 w 276"/>
                <a:gd name="T23" fmla="*/ 208 h 208"/>
                <a:gd name="T24" fmla="*/ 262 w 276"/>
                <a:gd name="T25" fmla="*/ 208 h 208"/>
                <a:gd name="T26" fmla="*/ 261 w 276"/>
                <a:gd name="T27" fmla="*/ 200 h 208"/>
                <a:gd name="T28" fmla="*/ 262 w 276"/>
                <a:gd name="T29" fmla="*/ 200 h 208"/>
                <a:gd name="T30" fmla="*/ 264 w 276"/>
                <a:gd name="T31" fmla="*/ 199 h 208"/>
                <a:gd name="T32" fmla="*/ 268 w 276"/>
                <a:gd name="T33" fmla="*/ 194 h 208"/>
                <a:gd name="T34" fmla="*/ 268 w 276"/>
                <a:gd name="T35" fmla="*/ 192 h 208"/>
                <a:gd name="T36" fmla="*/ 267 w 276"/>
                <a:gd name="T37" fmla="*/ 191 h 208"/>
                <a:gd name="T38" fmla="*/ 16 w 276"/>
                <a:gd name="T39" fmla="*/ 9 h 208"/>
                <a:gd name="T40" fmla="*/ 13 w 276"/>
                <a:gd name="T41" fmla="*/ 10 h 208"/>
                <a:gd name="T42" fmla="*/ 9 w 276"/>
                <a:gd name="T43" fmla="*/ 15 h 208"/>
                <a:gd name="T44" fmla="*/ 10 w 276"/>
                <a:gd name="T45" fmla="*/ 18 h 208"/>
                <a:gd name="T46" fmla="*/ 261 w 276"/>
                <a:gd name="T47" fmla="*/ 20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6" h="208">
                  <a:moveTo>
                    <a:pt x="262" y="208"/>
                  </a:moveTo>
                  <a:cubicBezTo>
                    <a:pt x="260" y="208"/>
                    <a:pt x="258" y="207"/>
                    <a:pt x="256" y="206"/>
                  </a:cubicBezTo>
                  <a:cubicBezTo>
                    <a:pt x="256" y="206"/>
                    <a:pt x="256" y="206"/>
                    <a:pt x="256" y="206"/>
                  </a:cubicBezTo>
                  <a:cubicBezTo>
                    <a:pt x="5" y="25"/>
                    <a:pt x="5" y="25"/>
                    <a:pt x="5" y="25"/>
                  </a:cubicBezTo>
                  <a:cubicBezTo>
                    <a:pt x="1" y="22"/>
                    <a:pt x="0" y="15"/>
                    <a:pt x="3" y="10"/>
                  </a:cubicBezTo>
                  <a:cubicBezTo>
                    <a:pt x="7" y="5"/>
                    <a:pt x="7" y="5"/>
                    <a:pt x="7" y="5"/>
                  </a:cubicBezTo>
                  <a:cubicBezTo>
                    <a:pt x="10" y="1"/>
                    <a:pt x="16" y="0"/>
                    <a:pt x="21" y="3"/>
                  </a:cubicBezTo>
                  <a:cubicBezTo>
                    <a:pt x="272" y="184"/>
                    <a:pt x="272" y="184"/>
                    <a:pt x="272" y="184"/>
                  </a:cubicBezTo>
                  <a:cubicBezTo>
                    <a:pt x="274" y="186"/>
                    <a:pt x="276" y="188"/>
                    <a:pt x="276" y="191"/>
                  </a:cubicBezTo>
                  <a:cubicBezTo>
                    <a:pt x="276" y="194"/>
                    <a:pt x="276" y="196"/>
                    <a:pt x="274" y="199"/>
                  </a:cubicBezTo>
                  <a:cubicBezTo>
                    <a:pt x="270" y="204"/>
                    <a:pt x="270" y="204"/>
                    <a:pt x="270" y="204"/>
                  </a:cubicBezTo>
                  <a:cubicBezTo>
                    <a:pt x="269" y="206"/>
                    <a:pt x="266" y="207"/>
                    <a:pt x="264" y="208"/>
                  </a:cubicBezTo>
                  <a:cubicBezTo>
                    <a:pt x="263" y="208"/>
                    <a:pt x="263" y="208"/>
                    <a:pt x="262" y="208"/>
                  </a:cubicBezTo>
                  <a:close/>
                  <a:moveTo>
                    <a:pt x="261" y="200"/>
                  </a:moveTo>
                  <a:cubicBezTo>
                    <a:pt x="261" y="200"/>
                    <a:pt x="262" y="200"/>
                    <a:pt x="262" y="200"/>
                  </a:cubicBezTo>
                  <a:cubicBezTo>
                    <a:pt x="263" y="200"/>
                    <a:pt x="264" y="199"/>
                    <a:pt x="264" y="199"/>
                  </a:cubicBezTo>
                  <a:cubicBezTo>
                    <a:pt x="268" y="194"/>
                    <a:pt x="268" y="194"/>
                    <a:pt x="268" y="194"/>
                  </a:cubicBezTo>
                  <a:cubicBezTo>
                    <a:pt x="268" y="193"/>
                    <a:pt x="268" y="193"/>
                    <a:pt x="268" y="192"/>
                  </a:cubicBezTo>
                  <a:cubicBezTo>
                    <a:pt x="268" y="192"/>
                    <a:pt x="268" y="191"/>
                    <a:pt x="267" y="191"/>
                  </a:cubicBezTo>
                  <a:cubicBezTo>
                    <a:pt x="16" y="9"/>
                    <a:pt x="16" y="9"/>
                    <a:pt x="16" y="9"/>
                  </a:cubicBezTo>
                  <a:cubicBezTo>
                    <a:pt x="15" y="9"/>
                    <a:pt x="14" y="9"/>
                    <a:pt x="13" y="10"/>
                  </a:cubicBezTo>
                  <a:cubicBezTo>
                    <a:pt x="9" y="15"/>
                    <a:pt x="9" y="15"/>
                    <a:pt x="9" y="15"/>
                  </a:cubicBezTo>
                  <a:cubicBezTo>
                    <a:pt x="9" y="16"/>
                    <a:pt x="9" y="18"/>
                    <a:pt x="10" y="18"/>
                  </a:cubicBezTo>
                  <a:cubicBezTo>
                    <a:pt x="261" y="200"/>
                    <a:pt x="261" y="200"/>
                    <a:pt x="261" y="20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8" name="Freeform 136"/>
            <p:cNvSpPr/>
            <p:nvPr/>
          </p:nvSpPr>
          <p:spPr bwMode="auto">
            <a:xfrm>
              <a:off x="5172076" y="2262188"/>
              <a:ext cx="587375" cy="446087"/>
            </a:xfrm>
            <a:custGeom>
              <a:avLst/>
              <a:gdLst>
                <a:gd name="T0" fmla="*/ 182 w 197"/>
                <a:gd name="T1" fmla="*/ 148 h 149"/>
                <a:gd name="T2" fmla="*/ 4 w 197"/>
                <a:gd name="T3" fmla="*/ 19 h 149"/>
                <a:gd name="T4" fmla="*/ 2 w 197"/>
                <a:gd name="T5" fmla="*/ 11 h 149"/>
                <a:gd name="T6" fmla="*/ 8 w 197"/>
                <a:gd name="T7" fmla="*/ 3 h 149"/>
                <a:gd name="T8" fmla="*/ 16 w 197"/>
                <a:gd name="T9" fmla="*/ 2 h 149"/>
                <a:gd name="T10" fmla="*/ 194 w 197"/>
                <a:gd name="T11" fmla="*/ 130 h 149"/>
                <a:gd name="T12" fmla="*/ 195 w 197"/>
                <a:gd name="T13" fmla="*/ 138 h 149"/>
                <a:gd name="T14" fmla="*/ 190 w 197"/>
                <a:gd name="T15" fmla="*/ 146 h 149"/>
                <a:gd name="T16" fmla="*/ 182 w 197"/>
                <a:gd name="T17" fmla="*/ 148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7" h="149">
                  <a:moveTo>
                    <a:pt x="182" y="148"/>
                  </a:moveTo>
                  <a:cubicBezTo>
                    <a:pt x="4" y="19"/>
                    <a:pt x="4" y="19"/>
                    <a:pt x="4" y="19"/>
                  </a:cubicBezTo>
                  <a:cubicBezTo>
                    <a:pt x="1" y="17"/>
                    <a:pt x="0" y="14"/>
                    <a:pt x="2" y="11"/>
                  </a:cubicBezTo>
                  <a:cubicBezTo>
                    <a:pt x="8" y="3"/>
                    <a:pt x="8" y="3"/>
                    <a:pt x="8" y="3"/>
                  </a:cubicBezTo>
                  <a:cubicBezTo>
                    <a:pt x="10" y="0"/>
                    <a:pt x="14" y="0"/>
                    <a:pt x="16" y="2"/>
                  </a:cubicBezTo>
                  <a:cubicBezTo>
                    <a:pt x="194" y="130"/>
                    <a:pt x="194" y="130"/>
                    <a:pt x="194" y="130"/>
                  </a:cubicBezTo>
                  <a:cubicBezTo>
                    <a:pt x="197" y="132"/>
                    <a:pt x="197" y="136"/>
                    <a:pt x="195" y="138"/>
                  </a:cubicBezTo>
                  <a:cubicBezTo>
                    <a:pt x="190" y="146"/>
                    <a:pt x="190" y="146"/>
                    <a:pt x="190" y="146"/>
                  </a:cubicBezTo>
                  <a:cubicBezTo>
                    <a:pt x="188" y="149"/>
                    <a:pt x="184" y="149"/>
                    <a:pt x="182" y="148"/>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9" name="Freeform 137"/>
            <p:cNvSpPr>
              <a:spLocks noEditPoints="1"/>
            </p:cNvSpPr>
            <p:nvPr/>
          </p:nvSpPr>
          <p:spPr bwMode="auto">
            <a:xfrm>
              <a:off x="5159376" y="2247900"/>
              <a:ext cx="612775" cy="471487"/>
            </a:xfrm>
            <a:custGeom>
              <a:avLst/>
              <a:gdLst>
                <a:gd name="T0" fmla="*/ 189 w 205"/>
                <a:gd name="T1" fmla="*/ 158 h 158"/>
                <a:gd name="T2" fmla="*/ 183 w 205"/>
                <a:gd name="T3" fmla="*/ 156 h 158"/>
                <a:gd name="T4" fmla="*/ 183 w 205"/>
                <a:gd name="T5" fmla="*/ 156 h 158"/>
                <a:gd name="T6" fmla="*/ 5 w 205"/>
                <a:gd name="T7" fmla="*/ 27 h 158"/>
                <a:gd name="T8" fmla="*/ 3 w 205"/>
                <a:gd name="T9" fmla="*/ 14 h 158"/>
                <a:gd name="T10" fmla="*/ 9 w 205"/>
                <a:gd name="T11" fmla="*/ 5 h 158"/>
                <a:gd name="T12" fmla="*/ 23 w 205"/>
                <a:gd name="T13" fmla="*/ 3 h 158"/>
                <a:gd name="T14" fmla="*/ 201 w 205"/>
                <a:gd name="T15" fmla="*/ 132 h 158"/>
                <a:gd name="T16" fmla="*/ 204 w 205"/>
                <a:gd name="T17" fmla="*/ 138 h 158"/>
                <a:gd name="T18" fmla="*/ 203 w 205"/>
                <a:gd name="T19" fmla="*/ 145 h 158"/>
                <a:gd name="T20" fmla="*/ 197 w 205"/>
                <a:gd name="T21" fmla="*/ 154 h 158"/>
                <a:gd name="T22" fmla="*/ 189 w 205"/>
                <a:gd name="T23" fmla="*/ 158 h 158"/>
                <a:gd name="T24" fmla="*/ 188 w 205"/>
                <a:gd name="T25" fmla="*/ 149 h 158"/>
                <a:gd name="T26" fmla="*/ 190 w 205"/>
                <a:gd name="T27" fmla="*/ 149 h 158"/>
                <a:gd name="T28" fmla="*/ 196 w 205"/>
                <a:gd name="T29" fmla="*/ 141 h 158"/>
                <a:gd name="T30" fmla="*/ 197 w 205"/>
                <a:gd name="T31" fmla="*/ 139 h 158"/>
                <a:gd name="T32" fmla="*/ 196 w 205"/>
                <a:gd name="T33" fmla="*/ 138 h 158"/>
                <a:gd name="T34" fmla="*/ 18 w 205"/>
                <a:gd name="T35" fmla="*/ 10 h 158"/>
                <a:gd name="T36" fmla="*/ 15 w 205"/>
                <a:gd name="T37" fmla="*/ 10 h 158"/>
                <a:gd name="T38" fmla="*/ 10 w 205"/>
                <a:gd name="T39" fmla="*/ 18 h 158"/>
                <a:gd name="T40" fmla="*/ 10 w 205"/>
                <a:gd name="T41" fmla="*/ 21 h 158"/>
                <a:gd name="T42" fmla="*/ 188 w 205"/>
                <a:gd name="T43" fmla="*/ 149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5" h="158">
                  <a:moveTo>
                    <a:pt x="189" y="158"/>
                  </a:moveTo>
                  <a:cubicBezTo>
                    <a:pt x="187" y="158"/>
                    <a:pt x="185" y="157"/>
                    <a:pt x="183" y="156"/>
                  </a:cubicBezTo>
                  <a:cubicBezTo>
                    <a:pt x="183" y="156"/>
                    <a:pt x="183" y="156"/>
                    <a:pt x="183" y="156"/>
                  </a:cubicBezTo>
                  <a:cubicBezTo>
                    <a:pt x="5" y="27"/>
                    <a:pt x="5" y="27"/>
                    <a:pt x="5" y="27"/>
                  </a:cubicBezTo>
                  <a:cubicBezTo>
                    <a:pt x="1" y="24"/>
                    <a:pt x="0" y="18"/>
                    <a:pt x="3" y="14"/>
                  </a:cubicBezTo>
                  <a:cubicBezTo>
                    <a:pt x="9" y="5"/>
                    <a:pt x="9" y="5"/>
                    <a:pt x="9" y="5"/>
                  </a:cubicBezTo>
                  <a:cubicBezTo>
                    <a:pt x="12" y="1"/>
                    <a:pt x="18" y="0"/>
                    <a:pt x="23" y="3"/>
                  </a:cubicBezTo>
                  <a:cubicBezTo>
                    <a:pt x="201" y="132"/>
                    <a:pt x="201" y="132"/>
                    <a:pt x="201" y="132"/>
                  </a:cubicBezTo>
                  <a:cubicBezTo>
                    <a:pt x="203" y="133"/>
                    <a:pt x="204" y="136"/>
                    <a:pt x="204" y="138"/>
                  </a:cubicBezTo>
                  <a:cubicBezTo>
                    <a:pt x="205" y="141"/>
                    <a:pt x="204" y="143"/>
                    <a:pt x="203" y="145"/>
                  </a:cubicBezTo>
                  <a:cubicBezTo>
                    <a:pt x="197" y="154"/>
                    <a:pt x="197" y="154"/>
                    <a:pt x="197" y="154"/>
                  </a:cubicBezTo>
                  <a:cubicBezTo>
                    <a:pt x="195" y="156"/>
                    <a:pt x="192" y="158"/>
                    <a:pt x="189" y="158"/>
                  </a:cubicBezTo>
                  <a:close/>
                  <a:moveTo>
                    <a:pt x="188" y="149"/>
                  </a:moveTo>
                  <a:cubicBezTo>
                    <a:pt x="189" y="150"/>
                    <a:pt x="190" y="150"/>
                    <a:pt x="190" y="149"/>
                  </a:cubicBezTo>
                  <a:cubicBezTo>
                    <a:pt x="196" y="141"/>
                    <a:pt x="196" y="141"/>
                    <a:pt x="196" y="141"/>
                  </a:cubicBezTo>
                  <a:cubicBezTo>
                    <a:pt x="197" y="140"/>
                    <a:pt x="197" y="140"/>
                    <a:pt x="197" y="139"/>
                  </a:cubicBezTo>
                  <a:cubicBezTo>
                    <a:pt x="197" y="139"/>
                    <a:pt x="196" y="139"/>
                    <a:pt x="196" y="138"/>
                  </a:cubicBezTo>
                  <a:cubicBezTo>
                    <a:pt x="18" y="10"/>
                    <a:pt x="18" y="10"/>
                    <a:pt x="18" y="10"/>
                  </a:cubicBezTo>
                  <a:cubicBezTo>
                    <a:pt x="17" y="9"/>
                    <a:pt x="16" y="9"/>
                    <a:pt x="15" y="10"/>
                  </a:cubicBezTo>
                  <a:cubicBezTo>
                    <a:pt x="10" y="18"/>
                    <a:pt x="10" y="18"/>
                    <a:pt x="10" y="18"/>
                  </a:cubicBezTo>
                  <a:cubicBezTo>
                    <a:pt x="9" y="19"/>
                    <a:pt x="9" y="20"/>
                    <a:pt x="10" y="21"/>
                  </a:cubicBezTo>
                  <a:lnTo>
                    <a:pt x="188" y="14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0" name="Freeform 138"/>
            <p:cNvSpPr/>
            <p:nvPr/>
          </p:nvSpPr>
          <p:spPr bwMode="auto">
            <a:xfrm>
              <a:off x="5168901" y="2125663"/>
              <a:ext cx="708025" cy="566737"/>
            </a:xfrm>
            <a:custGeom>
              <a:avLst/>
              <a:gdLst>
                <a:gd name="T0" fmla="*/ 201 w 237"/>
                <a:gd name="T1" fmla="*/ 187 h 190"/>
                <a:gd name="T2" fmla="*/ 5 w 237"/>
                <a:gd name="T3" fmla="*/ 45 h 190"/>
                <a:gd name="T4" fmla="*/ 3 w 237"/>
                <a:gd name="T5" fmla="*/ 32 h 190"/>
                <a:gd name="T6" fmla="*/ 22 w 237"/>
                <a:gd name="T7" fmla="*/ 5 h 190"/>
                <a:gd name="T8" fmla="*/ 36 w 237"/>
                <a:gd name="T9" fmla="*/ 3 h 190"/>
                <a:gd name="T10" fmla="*/ 232 w 237"/>
                <a:gd name="T11" fmla="*/ 145 h 190"/>
                <a:gd name="T12" fmla="*/ 234 w 237"/>
                <a:gd name="T13" fmla="*/ 158 h 190"/>
                <a:gd name="T14" fmla="*/ 215 w 237"/>
                <a:gd name="T15" fmla="*/ 185 h 190"/>
                <a:gd name="T16" fmla="*/ 201 w 237"/>
                <a:gd name="T17" fmla="*/ 187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190">
                  <a:moveTo>
                    <a:pt x="201" y="187"/>
                  </a:moveTo>
                  <a:cubicBezTo>
                    <a:pt x="5" y="45"/>
                    <a:pt x="5" y="45"/>
                    <a:pt x="5" y="45"/>
                  </a:cubicBezTo>
                  <a:cubicBezTo>
                    <a:pt x="1" y="42"/>
                    <a:pt x="0" y="36"/>
                    <a:pt x="3" y="32"/>
                  </a:cubicBezTo>
                  <a:cubicBezTo>
                    <a:pt x="22" y="5"/>
                    <a:pt x="22" y="5"/>
                    <a:pt x="22" y="5"/>
                  </a:cubicBezTo>
                  <a:cubicBezTo>
                    <a:pt x="25" y="1"/>
                    <a:pt x="31" y="0"/>
                    <a:pt x="36" y="3"/>
                  </a:cubicBezTo>
                  <a:cubicBezTo>
                    <a:pt x="232" y="145"/>
                    <a:pt x="232" y="145"/>
                    <a:pt x="232" y="145"/>
                  </a:cubicBezTo>
                  <a:cubicBezTo>
                    <a:pt x="236" y="148"/>
                    <a:pt x="237" y="154"/>
                    <a:pt x="234" y="158"/>
                  </a:cubicBezTo>
                  <a:cubicBezTo>
                    <a:pt x="215" y="185"/>
                    <a:pt x="215" y="185"/>
                    <a:pt x="215" y="185"/>
                  </a:cubicBezTo>
                  <a:cubicBezTo>
                    <a:pt x="212" y="189"/>
                    <a:pt x="206" y="190"/>
                    <a:pt x="201" y="187"/>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1" name="Freeform 139"/>
            <p:cNvSpPr>
              <a:spLocks noEditPoints="1"/>
            </p:cNvSpPr>
            <p:nvPr/>
          </p:nvSpPr>
          <p:spPr bwMode="auto">
            <a:xfrm>
              <a:off x="5154613" y="2109788"/>
              <a:ext cx="730250" cy="592137"/>
            </a:xfrm>
            <a:custGeom>
              <a:avLst/>
              <a:gdLst>
                <a:gd name="T0" fmla="*/ 212 w 245"/>
                <a:gd name="T1" fmla="*/ 198 h 198"/>
                <a:gd name="T2" fmla="*/ 204 w 245"/>
                <a:gd name="T3" fmla="*/ 195 h 198"/>
                <a:gd name="T4" fmla="*/ 204 w 245"/>
                <a:gd name="T5" fmla="*/ 195 h 198"/>
                <a:gd name="T6" fmla="*/ 8 w 245"/>
                <a:gd name="T7" fmla="*/ 53 h 198"/>
                <a:gd name="T8" fmla="*/ 5 w 245"/>
                <a:gd name="T9" fmla="*/ 34 h 198"/>
                <a:gd name="T10" fmla="*/ 24 w 245"/>
                <a:gd name="T11" fmla="*/ 8 h 198"/>
                <a:gd name="T12" fmla="*/ 43 w 245"/>
                <a:gd name="T13" fmla="*/ 5 h 198"/>
                <a:gd name="T14" fmla="*/ 239 w 245"/>
                <a:gd name="T15" fmla="*/ 146 h 198"/>
                <a:gd name="T16" fmla="*/ 245 w 245"/>
                <a:gd name="T17" fmla="*/ 155 h 198"/>
                <a:gd name="T18" fmla="*/ 242 w 245"/>
                <a:gd name="T19" fmla="*/ 165 h 198"/>
                <a:gd name="T20" fmla="*/ 223 w 245"/>
                <a:gd name="T21" fmla="*/ 192 h 198"/>
                <a:gd name="T22" fmla="*/ 212 w 245"/>
                <a:gd name="T23" fmla="*/ 198 h 198"/>
                <a:gd name="T24" fmla="*/ 209 w 245"/>
                <a:gd name="T25" fmla="*/ 189 h 198"/>
                <a:gd name="T26" fmla="*/ 216 w 245"/>
                <a:gd name="T27" fmla="*/ 187 h 198"/>
                <a:gd name="T28" fmla="*/ 236 w 245"/>
                <a:gd name="T29" fmla="*/ 160 h 198"/>
                <a:gd name="T30" fmla="*/ 237 w 245"/>
                <a:gd name="T31" fmla="*/ 156 h 198"/>
                <a:gd name="T32" fmla="*/ 235 w 245"/>
                <a:gd name="T33" fmla="*/ 153 h 198"/>
                <a:gd name="T34" fmla="*/ 38 w 245"/>
                <a:gd name="T35" fmla="*/ 11 h 198"/>
                <a:gd name="T36" fmla="*/ 31 w 245"/>
                <a:gd name="T37" fmla="*/ 12 h 198"/>
                <a:gd name="T38" fmla="*/ 11 w 245"/>
                <a:gd name="T39" fmla="*/ 39 h 198"/>
                <a:gd name="T40" fmla="*/ 12 w 245"/>
                <a:gd name="T41" fmla="*/ 47 h 198"/>
                <a:gd name="T42" fmla="*/ 209 w 245"/>
                <a:gd name="T43" fmla="*/ 189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5" h="198">
                  <a:moveTo>
                    <a:pt x="212" y="198"/>
                  </a:moveTo>
                  <a:cubicBezTo>
                    <a:pt x="209" y="198"/>
                    <a:pt x="206" y="197"/>
                    <a:pt x="204" y="195"/>
                  </a:cubicBezTo>
                  <a:cubicBezTo>
                    <a:pt x="204" y="195"/>
                    <a:pt x="204" y="195"/>
                    <a:pt x="204" y="195"/>
                  </a:cubicBezTo>
                  <a:cubicBezTo>
                    <a:pt x="8" y="53"/>
                    <a:pt x="8" y="53"/>
                    <a:pt x="8" y="53"/>
                  </a:cubicBezTo>
                  <a:cubicBezTo>
                    <a:pt x="2" y="49"/>
                    <a:pt x="0" y="40"/>
                    <a:pt x="5" y="34"/>
                  </a:cubicBezTo>
                  <a:cubicBezTo>
                    <a:pt x="24" y="8"/>
                    <a:pt x="24" y="8"/>
                    <a:pt x="24" y="8"/>
                  </a:cubicBezTo>
                  <a:cubicBezTo>
                    <a:pt x="29" y="2"/>
                    <a:pt x="37" y="0"/>
                    <a:pt x="43" y="5"/>
                  </a:cubicBezTo>
                  <a:cubicBezTo>
                    <a:pt x="239" y="146"/>
                    <a:pt x="239" y="146"/>
                    <a:pt x="239" y="146"/>
                  </a:cubicBezTo>
                  <a:cubicBezTo>
                    <a:pt x="242" y="148"/>
                    <a:pt x="244" y="152"/>
                    <a:pt x="245" y="155"/>
                  </a:cubicBezTo>
                  <a:cubicBezTo>
                    <a:pt x="245" y="159"/>
                    <a:pt x="244" y="162"/>
                    <a:pt x="242" y="165"/>
                  </a:cubicBezTo>
                  <a:cubicBezTo>
                    <a:pt x="223" y="192"/>
                    <a:pt x="223" y="192"/>
                    <a:pt x="223" y="192"/>
                  </a:cubicBezTo>
                  <a:cubicBezTo>
                    <a:pt x="220" y="196"/>
                    <a:pt x="216" y="198"/>
                    <a:pt x="212" y="198"/>
                  </a:cubicBezTo>
                  <a:close/>
                  <a:moveTo>
                    <a:pt x="209" y="189"/>
                  </a:moveTo>
                  <a:cubicBezTo>
                    <a:pt x="211" y="190"/>
                    <a:pt x="215" y="190"/>
                    <a:pt x="216" y="187"/>
                  </a:cubicBezTo>
                  <a:cubicBezTo>
                    <a:pt x="236" y="160"/>
                    <a:pt x="236" y="160"/>
                    <a:pt x="236" y="160"/>
                  </a:cubicBezTo>
                  <a:cubicBezTo>
                    <a:pt x="237" y="159"/>
                    <a:pt x="237" y="158"/>
                    <a:pt x="237" y="156"/>
                  </a:cubicBezTo>
                  <a:cubicBezTo>
                    <a:pt x="236" y="155"/>
                    <a:pt x="236" y="154"/>
                    <a:pt x="235" y="153"/>
                  </a:cubicBezTo>
                  <a:cubicBezTo>
                    <a:pt x="38" y="11"/>
                    <a:pt x="38" y="11"/>
                    <a:pt x="38" y="11"/>
                  </a:cubicBezTo>
                  <a:cubicBezTo>
                    <a:pt x="36" y="9"/>
                    <a:pt x="32" y="10"/>
                    <a:pt x="31" y="12"/>
                  </a:cubicBezTo>
                  <a:cubicBezTo>
                    <a:pt x="11" y="39"/>
                    <a:pt x="11" y="39"/>
                    <a:pt x="11" y="39"/>
                  </a:cubicBezTo>
                  <a:cubicBezTo>
                    <a:pt x="10" y="42"/>
                    <a:pt x="10" y="45"/>
                    <a:pt x="12" y="47"/>
                  </a:cubicBezTo>
                  <a:lnTo>
                    <a:pt x="209" y="18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2" name="Freeform 140"/>
            <p:cNvSpPr/>
            <p:nvPr/>
          </p:nvSpPr>
          <p:spPr bwMode="auto">
            <a:xfrm>
              <a:off x="5500688" y="2382838"/>
              <a:ext cx="488950" cy="373062"/>
            </a:xfrm>
            <a:custGeom>
              <a:avLst/>
              <a:gdLst>
                <a:gd name="T0" fmla="*/ 148 w 164"/>
                <a:gd name="T1" fmla="*/ 122 h 125"/>
                <a:gd name="T2" fmla="*/ 4 w 164"/>
                <a:gd name="T3" fmla="*/ 18 h 125"/>
                <a:gd name="T4" fmla="*/ 2 w 164"/>
                <a:gd name="T5" fmla="*/ 7 h 125"/>
                <a:gd name="T6" fmla="*/ 4 w 164"/>
                <a:gd name="T7" fmla="*/ 5 h 125"/>
                <a:gd name="T8" fmla="*/ 15 w 164"/>
                <a:gd name="T9" fmla="*/ 3 h 125"/>
                <a:gd name="T10" fmla="*/ 160 w 164"/>
                <a:gd name="T11" fmla="*/ 107 h 125"/>
                <a:gd name="T12" fmla="*/ 161 w 164"/>
                <a:gd name="T13" fmla="*/ 119 h 125"/>
                <a:gd name="T14" fmla="*/ 160 w 164"/>
                <a:gd name="T15" fmla="*/ 120 h 125"/>
                <a:gd name="T16" fmla="*/ 148 w 164"/>
                <a:gd name="T17" fmla="*/ 1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4" h="125">
                  <a:moveTo>
                    <a:pt x="148" y="122"/>
                  </a:moveTo>
                  <a:cubicBezTo>
                    <a:pt x="4" y="18"/>
                    <a:pt x="4" y="18"/>
                    <a:pt x="4" y="18"/>
                  </a:cubicBezTo>
                  <a:cubicBezTo>
                    <a:pt x="1" y="16"/>
                    <a:pt x="0" y="10"/>
                    <a:pt x="2" y="7"/>
                  </a:cubicBezTo>
                  <a:cubicBezTo>
                    <a:pt x="4" y="5"/>
                    <a:pt x="4" y="5"/>
                    <a:pt x="4" y="5"/>
                  </a:cubicBezTo>
                  <a:cubicBezTo>
                    <a:pt x="6" y="1"/>
                    <a:pt x="12" y="0"/>
                    <a:pt x="15" y="3"/>
                  </a:cubicBezTo>
                  <a:cubicBezTo>
                    <a:pt x="160" y="107"/>
                    <a:pt x="160" y="107"/>
                    <a:pt x="160" y="107"/>
                  </a:cubicBezTo>
                  <a:cubicBezTo>
                    <a:pt x="163" y="110"/>
                    <a:pt x="164" y="115"/>
                    <a:pt x="161" y="119"/>
                  </a:cubicBezTo>
                  <a:cubicBezTo>
                    <a:pt x="160" y="120"/>
                    <a:pt x="160" y="120"/>
                    <a:pt x="160" y="120"/>
                  </a:cubicBezTo>
                  <a:cubicBezTo>
                    <a:pt x="157" y="124"/>
                    <a:pt x="152" y="125"/>
                    <a:pt x="148" y="122"/>
                  </a:cubicBezTo>
                  <a:close/>
                </a:path>
              </a:pathLst>
            </a:custGeom>
            <a:solidFill>
              <a:srgbClr val="FEFEF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3" name="Freeform 141"/>
            <p:cNvSpPr>
              <a:spLocks noEditPoints="1"/>
            </p:cNvSpPr>
            <p:nvPr/>
          </p:nvSpPr>
          <p:spPr bwMode="auto">
            <a:xfrm>
              <a:off x="5494338" y="2379663"/>
              <a:ext cx="498475" cy="379412"/>
            </a:xfrm>
            <a:custGeom>
              <a:avLst/>
              <a:gdLst>
                <a:gd name="T0" fmla="*/ 155 w 167"/>
                <a:gd name="T1" fmla="*/ 127 h 127"/>
                <a:gd name="T2" fmla="*/ 149 w 167"/>
                <a:gd name="T3" fmla="*/ 125 h 127"/>
                <a:gd name="T4" fmla="*/ 149 w 167"/>
                <a:gd name="T5" fmla="*/ 125 h 127"/>
                <a:gd name="T6" fmla="*/ 5 w 167"/>
                <a:gd name="T7" fmla="*/ 21 h 127"/>
                <a:gd name="T8" fmla="*/ 3 w 167"/>
                <a:gd name="T9" fmla="*/ 6 h 127"/>
                <a:gd name="T10" fmla="*/ 4 w 167"/>
                <a:gd name="T11" fmla="*/ 5 h 127"/>
                <a:gd name="T12" fmla="*/ 11 w 167"/>
                <a:gd name="T13" fmla="*/ 0 h 127"/>
                <a:gd name="T14" fmla="*/ 19 w 167"/>
                <a:gd name="T15" fmla="*/ 2 h 127"/>
                <a:gd name="T16" fmla="*/ 163 w 167"/>
                <a:gd name="T17" fmla="*/ 106 h 127"/>
                <a:gd name="T18" fmla="*/ 167 w 167"/>
                <a:gd name="T19" fmla="*/ 113 h 127"/>
                <a:gd name="T20" fmla="*/ 165 w 167"/>
                <a:gd name="T21" fmla="*/ 121 h 127"/>
                <a:gd name="T22" fmla="*/ 164 w 167"/>
                <a:gd name="T23" fmla="*/ 123 h 127"/>
                <a:gd name="T24" fmla="*/ 155 w 167"/>
                <a:gd name="T25" fmla="*/ 127 h 127"/>
                <a:gd name="T26" fmla="*/ 152 w 167"/>
                <a:gd name="T27" fmla="*/ 122 h 127"/>
                <a:gd name="T28" fmla="*/ 160 w 167"/>
                <a:gd name="T29" fmla="*/ 120 h 127"/>
                <a:gd name="T30" fmla="*/ 162 w 167"/>
                <a:gd name="T31" fmla="*/ 118 h 127"/>
                <a:gd name="T32" fmla="*/ 163 w 167"/>
                <a:gd name="T33" fmla="*/ 114 h 127"/>
                <a:gd name="T34" fmla="*/ 160 w 167"/>
                <a:gd name="T35" fmla="*/ 110 h 127"/>
                <a:gd name="T36" fmla="*/ 16 w 167"/>
                <a:gd name="T37" fmla="*/ 5 h 127"/>
                <a:gd name="T38" fmla="*/ 7 w 167"/>
                <a:gd name="T39" fmla="*/ 7 h 127"/>
                <a:gd name="T40" fmla="*/ 6 w 167"/>
                <a:gd name="T41" fmla="*/ 9 h 127"/>
                <a:gd name="T42" fmla="*/ 8 w 167"/>
                <a:gd name="T43" fmla="*/ 18 h 127"/>
                <a:gd name="T44" fmla="*/ 152 w 167"/>
                <a:gd name="T45" fmla="*/ 122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7" h="127">
                  <a:moveTo>
                    <a:pt x="155" y="127"/>
                  </a:moveTo>
                  <a:cubicBezTo>
                    <a:pt x="153" y="127"/>
                    <a:pt x="151" y="126"/>
                    <a:pt x="149" y="125"/>
                  </a:cubicBezTo>
                  <a:cubicBezTo>
                    <a:pt x="149" y="125"/>
                    <a:pt x="149" y="125"/>
                    <a:pt x="149" y="125"/>
                  </a:cubicBezTo>
                  <a:cubicBezTo>
                    <a:pt x="5" y="21"/>
                    <a:pt x="5" y="21"/>
                    <a:pt x="5" y="21"/>
                  </a:cubicBezTo>
                  <a:cubicBezTo>
                    <a:pt x="1" y="18"/>
                    <a:pt x="0" y="11"/>
                    <a:pt x="3" y="6"/>
                  </a:cubicBezTo>
                  <a:cubicBezTo>
                    <a:pt x="4" y="5"/>
                    <a:pt x="4" y="5"/>
                    <a:pt x="4" y="5"/>
                  </a:cubicBezTo>
                  <a:cubicBezTo>
                    <a:pt x="6" y="2"/>
                    <a:pt x="8" y="1"/>
                    <a:pt x="11" y="0"/>
                  </a:cubicBezTo>
                  <a:cubicBezTo>
                    <a:pt x="14" y="0"/>
                    <a:pt x="16" y="1"/>
                    <a:pt x="19" y="2"/>
                  </a:cubicBezTo>
                  <a:cubicBezTo>
                    <a:pt x="163" y="106"/>
                    <a:pt x="163" y="106"/>
                    <a:pt x="163" y="106"/>
                  </a:cubicBezTo>
                  <a:cubicBezTo>
                    <a:pt x="165" y="108"/>
                    <a:pt x="166" y="110"/>
                    <a:pt x="167" y="113"/>
                  </a:cubicBezTo>
                  <a:cubicBezTo>
                    <a:pt x="167" y="116"/>
                    <a:pt x="167" y="119"/>
                    <a:pt x="165" y="121"/>
                  </a:cubicBezTo>
                  <a:cubicBezTo>
                    <a:pt x="164" y="123"/>
                    <a:pt x="164" y="123"/>
                    <a:pt x="164" y="123"/>
                  </a:cubicBezTo>
                  <a:cubicBezTo>
                    <a:pt x="162" y="125"/>
                    <a:pt x="159" y="127"/>
                    <a:pt x="155" y="127"/>
                  </a:cubicBezTo>
                  <a:close/>
                  <a:moveTo>
                    <a:pt x="152" y="122"/>
                  </a:moveTo>
                  <a:cubicBezTo>
                    <a:pt x="154" y="124"/>
                    <a:pt x="158" y="123"/>
                    <a:pt x="160" y="120"/>
                  </a:cubicBezTo>
                  <a:cubicBezTo>
                    <a:pt x="162" y="118"/>
                    <a:pt x="162" y="118"/>
                    <a:pt x="162" y="118"/>
                  </a:cubicBezTo>
                  <a:cubicBezTo>
                    <a:pt x="163" y="117"/>
                    <a:pt x="163" y="115"/>
                    <a:pt x="163" y="114"/>
                  </a:cubicBezTo>
                  <a:cubicBezTo>
                    <a:pt x="163" y="112"/>
                    <a:pt x="162" y="111"/>
                    <a:pt x="160" y="110"/>
                  </a:cubicBezTo>
                  <a:cubicBezTo>
                    <a:pt x="16" y="5"/>
                    <a:pt x="16" y="5"/>
                    <a:pt x="16" y="5"/>
                  </a:cubicBezTo>
                  <a:cubicBezTo>
                    <a:pt x="13" y="3"/>
                    <a:pt x="9" y="4"/>
                    <a:pt x="7" y="7"/>
                  </a:cubicBezTo>
                  <a:cubicBezTo>
                    <a:pt x="6" y="9"/>
                    <a:pt x="6" y="9"/>
                    <a:pt x="6" y="9"/>
                  </a:cubicBezTo>
                  <a:cubicBezTo>
                    <a:pt x="4" y="12"/>
                    <a:pt x="5" y="16"/>
                    <a:pt x="8" y="18"/>
                  </a:cubicBezTo>
                  <a:lnTo>
                    <a:pt x="152" y="122"/>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4" name="Freeform 142"/>
            <p:cNvSpPr/>
            <p:nvPr/>
          </p:nvSpPr>
          <p:spPr bwMode="auto">
            <a:xfrm>
              <a:off x="5518151" y="2403475"/>
              <a:ext cx="23813" cy="23812"/>
            </a:xfrm>
            <a:custGeom>
              <a:avLst/>
              <a:gdLst>
                <a:gd name="T0" fmla="*/ 7 w 8"/>
                <a:gd name="T1" fmla="*/ 6 h 8"/>
                <a:gd name="T2" fmla="*/ 2 w 8"/>
                <a:gd name="T3" fmla="*/ 7 h 8"/>
                <a:gd name="T4" fmla="*/ 1 w 8"/>
                <a:gd name="T5" fmla="*/ 2 h 8"/>
                <a:gd name="T6" fmla="*/ 6 w 8"/>
                <a:gd name="T7" fmla="*/ 1 h 8"/>
                <a:gd name="T8" fmla="*/ 7 w 8"/>
                <a:gd name="T9" fmla="*/ 6 h 8"/>
              </a:gdLst>
              <a:ahLst/>
              <a:cxnLst>
                <a:cxn ang="0">
                  <a:pos x="T0" y="T1"/>
                </a:cxn>
                <a:cxn ang="0">
                  <a:pos x="T2" y="T3"/>
                </a:cxn>
                <a:cxn ang="0">
                  <a:pos x="T4" y="T5"/>
                </a:cxn>
                <a:cxn ang="0">
                  <a:pos x="T6" y="T7"/>
                </a:cxn>
                <a:cxn ang="0">
                  <a:pos x="T8" y="T9"/>
                </a:cxn>
              </a:cxnLst>
              <a:rect l="0" t="0" r="r" b="b"/>
              <a:pathLst>
                <a:path w="8" h="8">
                  <a:moveTo>
                    <a:pt x="7" y="6"/>
                  </a:moveTo>
                  <a:cubicBezTo>
                    <a:pt x="6" y="7"/>
                    <a:pt x="4" y="8"/>
                    <a:pt x="2" y="7"/>
                  </a:cubicBezTo>
                  <a:cubicBezTo>
                    <a:pt x="1" y="6"/>
                    <a:pt x="0" y="3"/>
                    <a:pt x="1" y="2"/>
                  </a:cubicBezTo>
                  <a:cubicBezTo>
                    <a:pt x="3" y="0"/>
                    <a:pt x="5" y="0"/>
                    <a:pt x="6" y="1"/>
                  </a:cubicBezTo>
                  <a:cubicBezTo>
                    <a:pt x="8" y="2"/>
                    <a:pt x="8" y="4"/>
                    <a:pt x="7" y="6"/>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5" name="Oval 143"/>
            <p:cNvSpPr>
              <a:spLocks noChangeArrowheads="1"/>
            </p:cNvSpPr>
            <p:nvPr/>
          </p:nvSpPr>
          <p:spPr bwMode="auto">
            <a:xfrm>
              <a:off x="5884863" y="2668588"/>
              <a:ext cx="196850" cy="198437"/>
            </a:xfrm>
            <a:prstGeom prst="ellipse">
              <a:avLst/>
            </a:prstGeom>
            <a:solidFill>
              <a:srgbClr val="50A4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6" name="Oval 144"/>
            <p:cNvSpPr>
              <a:spLocks noChangeArrowheads="1"/>
            </p:cNvSpPr>
            <p:nvPr/>
          </p:nvSpPr>
          <p:spPr bwMode="auto">
            <a:xfrm>
              <a:off x="5867401" y="2636838"/>
              <a:ext cx="200025" cy="200025"/>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7" name="Freeform 145"/>
            <p:cNvSpPr>
              <a:spLocks noEditPoints="1"/>
            </p:cNvSpPr>
            <p:nvPr/>
          </p:nvSpPr>
          <p:spPr bwMode="auto">
            <a:xfrm>
              <a:off x="5861051" y="2630488"/>
              <a:ext cx="212725" cy="212725"/>
            </a:xfrm>
            <a:custGeom>
              <a:avLst/>
              <a:gdLst>
                <a:gd name="T0" fmla="*/ 36 w 71"/>
                <a:gd name="T1" fmla="*/ 71 h 71"/>
                <a:gd name="T2" fmla="*/ 0 w 71"/>
                <a:gd name="T3" fmla="*/ 36 h 71"/>
                <a:gd name="T4" fmla="*/ 36 w 71"/>
                <a:gd name="T5" fmla="*/ 0 h 71"/>
                <a:gd name="T6" fmla="*/ 71 w 71"/>
                <a:gd name="T7" fmla="*/ 36 h 71"/>
                <a:gd name="T8" fmla="*/ 36 w 71"/>
                <a:gd name="T9" fmla="*/ 71 h 71"/>
                <a:gd name="T10" fmla="*/ 36 w 71"/>
                <a:gd name="T11" fmla="*/ 4 h 71"/>
                <a:gd name="T12" fmla="*/ 4 w 71"/>
                <a:gd name="T13" fmla="*/ 36 h 71"/>
                <a:gd name="T14" fmla="*/ 36 w 71"/>
                <a:gd name="T15" fmla="*/ 67 h 71"/>
                <a:gd name="T16" fmla="*/ 67 w 71"/>
                <a:gd name="T17" fmla="*/ 36 h 71"/>
                <a:gd name="T18" fmla="*/ 36 w 71"/>
                <a:gd name="T19" fmla="*/ 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1" h="71">
                  <a:moveTo>
                    <a:pt x="36" y="71"/>
                  </a:moveTo>
                  <a:cubicBezTo>
                    <a:pt x="16" y="71"/>
                    <a:pt x="0" y="55"/>
                    <a:pt x="0" y="36"/>
                  </a:cubicBezTo>
                  <a:cubicBezTo>
                    <a:pt x="0" y="16"/>
                    <a:pt x="16" y="0"/>
                    <a:pt x="36" y="0"/>
                  </a:cubicBezTo>
                  <a:cubicBezTo>
                    <a:pt x="55" y="0"/>
                    <a:pt x="71" y="16"/>
                    <a:pt x="71" y="36"/>
                  </a:cubicBezTo>
                  <a:cubicBezTo>
                    <a:pt x="71" y="55"/>
                    <a:pt x="55" y="71"/>
                    <a:pt x="36" y="71"/>
                  </a:cubicBezTo>
                  <a:close/>
                  <a:moveTo>
                    <a:pt x="36" y="4"/>
                  </a:moveTo>
                  <a:cubicBezTo>
                    <a:pt x="18" y="4"/>
                    <a:pt x="4" y="18"/>
                    <a:pt x="4" y="36"/>
                  </a:cubicBezTo>
                  <a:cubicBezTo>
                    <a:pt x="4" y="53"/>
                    <a:pt x="18" y="67"/>
                    <a:pt x="36" y="67"/>
                  </a:cubicBezTo>
                  <a:cubicBezTo>
                    <a:pt x="53" y="67"/>
                    <a:pt x="67" y="53"/>
                    <a:pt x="67" y="36"/>
                  </a:cubicBezTo>
                  <a:cubicBezTo>
                    <a:pt x="67" y="18"/>
                    <a:pt x="53" y="4"/>
                    <a:pt x="36"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8" name="Oval 146"/>
            <p:cNvSpPr>
              <a:spLocks noChangeArrowheads="1"/>
            </p:cNvSpPr>
            <p:nvPr/>
          </p:nvSpPr>
          <p:spPr bwMode="auto">
            <a:xfrm>
              <a:off x="5918201" y="2687638"/>
              <a:ext cx="98425" cy="98425"/>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9" name="Freeform 147"/>
            <p:cNvSpPr>
              <a:spLocks noEditPoints="1"/>
            </p:cNvSpPr>
            <p:nvPr/>
          </p:nvSpPr>
          <p:spPr bwMode="auto">
            <a:xfrm>
              <a:off x="5911851" y="2681288"/>
              <a:ext cx="111125" cy="111125"/>
            </a:xfrm>
            <a:custGeom>
              <a:avLst/>
              <a:gdLst>
                <a:gd name="T0" fmla="*/ 19 w 37"/>
                <a:gd name="T1" fmla="*/ 37 h 37"/>
                <a:gd name="T2" fmla="*/ 0 w 37"/>
                <a:gd name="T3" fmla="*/ 19 h 37"/>
                <a:gd name="T4" fmla="*/ 19 w 37"/>
                <a:gd name="T5" fmla="*/ 0 h 37"/>
                <a:gd name="T6" fmla="*/ 37 w 37"/>
                <a:gd name="T7" fmla="*/ 19 h 37"/>
                <a:gd name="T8" fmla="*/ 19 w 37"/>
                <a:gd name="T9" fmla="*/ 37 h 37"/>
                <a:gd name="T10" fmla="*/ 19 w 37"/>
                <a:gd name="T11" fmla="*/ 4 h 37"/>
                <a:gd name="T12" fmla="*/ 4 w 37"/>
                <a:gd name="T13" fmla="*/ 19 h 37"/>
                <a:gd name="T14" fmla="*/ 19 w 37"/>
                <a:gd name="T15" fmla="*/ 33 h 37"/>
                <a:gd name="T16" fmla="*/ 33 w 37"/>
                <a:gd name="T17" fmla="*/ 19 h 37"/>
                <a:gd name="T18" fmla="*/ 19 w 37"/>
                <a:gd name="T19" fmla="*/ 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7">
                  <a:moveTo>
                    <a:pt x="19" y="37"/>
                  </a:moveTo>
                  <a:cubicBezTo>
                    <a:pt x="8" y="37"/>
                    <a:pt x="0" y="29"/>
                    <a:pt x="0" y="19"/>
                  </a:cubicBezTo>
                  <a:cubicBezTo>
                    <a:pt x="0" y="8"/>
                    <a:pt x="8" y="0"/>
                    <a:pt x="19" y="0"/>
                  </a:cubicBezTo>
                  <a:cubicBezTo>
                    <a:pt x="29" y="0"/>
                    <a:pt x="37" y="8"/>
                    <a:pt x="37" y="19"/>
                  </a:cubicBezTo>
                  <a:cubicBezTo>
                    <a:pt x="37" y="29"/>
                    <a:pt x="29" y="37"/>
                    <a:pt x="19" y="37"/>
                  </a:cubicBezTo>
                  <a:close/>
                  <a:moveTo>
                    <a:pt x="19" y="4"/>
                  </a:moveTo>
                  <a:cubicBezTo>
                    <a:pt x="10" y="4"/>
                    <a:pt x="4" y="11"/>
                    <a:pt x="4" y="19"/>
                  </a:cubicBezTo>
                  <a:cubicBezTo>
                    <a:pt x="4" y="27"/>
                    <a:pt x="10" y="33"/>
                    <a:pt x="19" y="33"/>
                  </a:cubicBezTo>
                  <a:cubicBezTo>
                    <a:pt x="27" y="33"/>
                    <a:pt x="33" y="27"/>
                    <a:pt x="33" y="19"/>
                  </a:cubicBezTo>
                  <a:cubicBezTo>
                    <a:pt x="33" y="11"/>
                    <a:pt x="27" y="4"/>
                    <a:pt x="19"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0" name="Freeform 148"/>
            <p:cNvSpPr/>
            <p:nvPr/>
          </p:nvSpPr>
          <p:spPr bwMode="auto">
            <a:xfrm>
              <a:off x="5935663" y="2708275"/>
              <a:ext cx="39688" cy="34925"/>
            </a:xfrm>
            <a:custGeom>
              <a:avLst/>
              <a:gdLst>
                <a:gd name="T0" fmla="*/ 2 w 13"/>
                <a:gd name="T1" fmla="*/ 12 h 12"/>
                <a:gd name="T2" fmla="*/ 0 w 13"/>
                <a:gd name="T3" fmla="*/ 10 h 12"/>
                <a:gd name="T4" fmla="*/ 11 w 13"/>
                <a:gd name="T5" fmla="*/ 0 h 12"/>
                <a:gd name="T6" fmla="*/ 13 w 13"/>
                <a:gd name="T7" fmla="*/ 2 h 12"/>
                <a:gd name="T8" fmla="*/ 11 w 13"/>
                <a:gd name="T9" fmla="*/ 4 h 12"/>
                <a:gd name="T10" fmla="*/ 4 w 13"/>
                <a:gd name="T11" fmla="*/ 10 h 12"/>
                <a:gd name="T12" fmla="*/ 2 w 13"/>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3" h="12">
                  <a:moveTo>
                    <a:pt x="2" y="12"/>
                  </a:moveTo>
                  <a:cubicBezTo>
                    <a:pt x="1" y="12"/>
                    <a:pt x="0" y="11"/>
                    <a:pt x="0" y="10"/>
                  </a:cubicBezTo>
                  <a:cubicBezTo>
                    <a:pt x="0" y="4"/>
                    <a:pt x="5" y="0"/>
                    <a:pt x="11" y="0"/>
                  </a:cubicBezTo>
                  <a:cubicBezTo>
                    <a:pt x="12" y="0"/>
                    <a:pt x="13" y="0"/>
                    <a:pt x="13" y="2"/>
                  </a:cubicBezTo>
                  <a:cubicBezTo>
                    <a:pt x="13" y="3"/>
                    <a:pt x="12" y="4"/>
                    <a:pt x="11" y="4"/>
                  </a:cubicBezTo>
                  <a:cubicBezTo>
                    <a:pt x="7" y="4"/>
                    <a:pt x="4" y="6"/>
                    <a:pt x="4" y="10"/>
                  </a:cubicBezTo>
                  <a:cubicBezTo>
                    <a:pt x="4" y="11"/>
                    <a:pt x="4" y="12"/>
                    <a:pt x="2" y="12"/>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1" name="Oval 149"/>
            <p:cNvSpPr>
              <a:spLocks noChangeArrowheads="1"/>
            </p:cNvSpPr>
            <p:nvPr/>
          </p:nvSpPr>
          <p:spPr bwMode="auto">
            <a:xfrm>
              <a:off x="6396038" y="1214438"/>
              <a:ext cx="379413" cy="382587"/>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2" name="Freeform 150"/>
            <p:cNvSpPr>
              <a:spLocks noEditPoints="1"/>
            </p:cNvSpPr>
            <p:nvPr/>
          </p:nvSpPr>
          <p:spPr bwMode="auto">
            <a:xfrm>
              <a:off x="6383338" y="1201738"/>
              <a:ext cx="403225" cy="406400"/>
            </a:xfrm>
            <a:custGeom>
              <a:avLst/>
              <a:gdLst>
                <a:gd name="T0" fmla="*/ 67 w 135"/>
                <a:gd name="T1" fmla="*/ 136 h 136"/>
                <a:gd name="T2" fmla="*/ 0 w 135"/>
                <a:gd name="T3" fmla="*/ 68 h 136"/>
                <a:gd name="T4" fmla="*/ 67 w 135"/>
                <a:gd name="T5" fmla="*/ 0 h 136"/>
                <a:gd name="T6" fmla="*/ 135 w 135"/>
                <a:gd name="T7" fmla="*/ 68 h 136"/>
                <a:gd name="T8" fmla="*/ 67 w 135"/>
                <a:gd name="T9" fmla="*/ 136 h 136"/>
                <a:gd name="T10" fmla="*/ 67 w 135"/>
                <a:gd name="T11" fmla="*/ 8 h 136"/>
                <a:gd name="T12" fmla="*/ 8 w 135"/>
                <a:gd name="T13" fmla="*/ 68 h 136"/>
                <a:gd name="T14" fmla="*/ 67 w 135"/>
                <a:gd name="T15" fmla="*/ 128 h 136"/>
                <a:gd name="T16" fmla="*/ 127 w 135"/>
                <a:gd name="T17" fmla="*/ 68 h 136"/>
                <a:gd name="T18" fmla="*/ 67 w 135"/>
                <a:gd name="T19" fmla="*/ 8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5" h="136">
                  <a:moveTo>
                    <a:pt x="67" y="136"/>
                  </a:moveTo>
                  <a:cubicBezTo>
                    <a:pt x="30" y="136"/>
                    <a:pt x="0" y="105"/>
                    <a:pt x="0" y="68"/>
                  </a:cubicBezTo>
                  <a:cubicBezTo>
                    <a:pt x="0" y="31"/>
                    <a:pt x="30" y="0"/>
                    <a:pt x="67" y="0"/>
                  </a:cubicBezTo>
                  <a:cubicBezTo>
                    <a:pt x="105" y="0"/>
                    <a:pt x="135" y="31"/>
                    <a:pt x="135" y="68"/>
                  </a:cubicBezTo>
                  <a:cubicBezTo>
                    <a:pt x="135" y="105"/>
                    <a:pt x="105" y="136"/>
                    <a:pt x="67" y="136"/>
                  </a:cubicBezTo>
                  <a:close/>
                  <a:moveTo>
                    <a:pt x="67" y="8"/>
                  </a:moveTo>
                  <a:cubicBezTo>
                    <a:pt x="34" y="8"/>
                    <a:pt x="8" y="35"/>
                    <a:pt x="8" y="68"/>
                  </a:cubicBezTo>
                  <a:cubicBezTo>
                    <a:pt x="8" y="101"/>
                    <a:pt x="34" y="128"/>
                    <a:pt x="67" y="128"/>
                  </a:cubicBezTo>
                  <a:cubicBezTo>
                    <a:pt x="100" y="128"/>
                    <a:pt x="127" y="101"/>
                    <a:pt x="127" y="68"/>
                  </a:cubicBezTo>
                  <a:cubicBezTo>
                    <a:pt x="127" y="35"/>
                    <a:pt x="100" y="8"/>
                    <a:pt x="6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3" name="Oval 151"/>
            <p:cNvSpPr>
              <a:spLocks noChangeArrowheads="1"/>
            </p:cNvSpPr>
            <p:nvPr/>
          </p:nvSpPr>
          <p:spPr bwMode="auto">
            <a:xfrm>
              <a:off x="6488113" y="1309688"/>
              <a:ext cx="192088" cy="190500"/>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4" name="Freeform 152"/>
            <p:cNvSpPr>
              <a:spLocks noEditPoints="1"/>
            </p:cNvSpPr>
            <p:nvPr/>
          </p:nvSpPr>
          <p:spPr bwMode="auto">
            <a:xfrm>
              <a:off x="6477001" y="1296988"/>
              <a:ext cx="214313" cy="215900"/>
            </a:xfrm>
            <a:custGeom>
              <a:avLst/>
              <a:gdLst>
                <a:gd name="T0" fmla="*/ 36 w 72"/>
                <a:gd name="T1" fmla="*/ 72 h 72"/>
                <a:gd name="T2" fmla="*/ 0 w 72"/>
                <a:gd name="T3" fmla="*/ 36 h 72"/>
                <a:gd name="T4" fmla="*/ 36 w 72"/>
                <a:gd name="T5" fmla="*/ 0 h 72"/>
                <a:gd name="T6" fmla="*/ 72 w 72"/>
                <a:gd name="T7" fmla="*/ 36 h 72"/>
                <a:gd name="T8" fmla="*/ 36 w 72"/>
                <a:gd name="T9" fmla="*/ 72 h 72"/>
                <a:gd name="T10" fmla="*/ 36 w 72"/>
                <a:gd name="T11" fmla="*/ 8 h 72"/>
                <a:gd name="T12" fmla="*/ 8 w 72"/>
                <a:gd name="T13" fmla="*/ 36 h 72"/>
                <a:gd name="T14" fmla="*/ 36 w 72"/>
                <a:gd name="T15" fmla="*/ 64 h 72"/>
                <a:gd name="T16" fmla="*/ 64 w 72"/>
                <a:gd name="T17" fmla="*/ 36 h 72"/>
                <a:gd name="T18" fmla="*/ 36 w 72"/>
                <a:gd name="T19" fmla="*/ 8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72">
                  <a:moveTo>
                    <a:pt x="36" y="72"/>
                  </a:moveTo>
                  <a:cubicBezTo>
                    <a:pt x="16" y="72"/>
                    <a:pt x="0" y="56"/>
                    <a:pt x="0" y="36"/>
                  </a:cubicBezTo>
                  <a:cubicBezTo>
                    <a:pt x="0" y="16"/>
                    <a:pt x="16" y="0"/>
                    <a:pt x="36" y="0"/>
                  </a:cubicBezTo>
                  <a:cubicBezTo>
                    <a:pt x="56" y="0"/>
                    <a:pt x="72" y="16"/>
                    <a:pt x="72" y="36"/>
                  </a:cubicBezTo>
                  <a:cubicBezTo>
                    <a:pt x="72" y="56"/>
                    <a:pt x="56" y="72"/>
                    <a:pt x="36" y="72"/>
                  </a:cubicBezTo>
                  <a:close/>
                  <a:moveTo>
                    <a:pt x="36" y="8"/>
                  </a:moveTo>
                  <a:cubicBezTo>
                    <a:pt x="21" y="8"/>
                    <a:pt x="8" y="21"/>
                    <a:pt x="8" y="36"/>
                  </a:cubicBezTo>
                  <a:cubicBezTo>
                    <a:pt x="8" y="52"/>
                    <a:pt x="21" y="64"/>
                    <a:pt x="36" y="64"/>
                  </a:cubicBezTo>
                  <a:cubicBezTo>
                    <a:pt x="52" y="64"/>
                    <a:pt x="64" y="52"/>
                    <a:pt x="64" y="36"/>
                  </a:cubicBezTo>
                  <a:cubicBezTo>
                    <a:pt x="64" y="21"/>
                    <a:pt x="52" y="8"/>
                    <a:pt x="36"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5" name="Freeform 153"/>
            <p:cNvSpPr/>
            <p:nvPr/>
          </p:nvSpPr>
          <p:spPr bwMode="auto">
            <a:xfrm>
              <a:off x="6527801" y="1344613"/>
              <a:ext cx="68263" cy="73025"/>
            </a:xfrm>
            <a:custGeom>
              <a:avLst/>
              <a:gdLst>
                <a:gd name="T0" fmla="*/ 4 w 23"/>
                <a:gd name="T1" fmla="*/ 24 h 24"/>
                <a:gd name="T2" fmla="*/ 0 w 23"/>
                <a:gd name="T3" fmla="*/ 20 h 24"/>
                <a:gd name="T4" fmla="*/ 19 w 23"/>
                <a:gd name="T5" fmla="*/ 0 h 24"/>
                <a:gd name="T6" fmla="*/ 23 w 23"/>
                <a:gd name="T7" fmla="*/ 4 h 24"/>
                <a:gd name="T8" fmla="*/ 19 w 23"/>
                <a:gd name="T9" fmla="*/ 8 h 24"/>
                <a:gd name="T10" fmla="*/ 8 w 23"/>
                <a:gd name="T11" fmla="*/ 20 h 24"/>
                <a:gd name="T12" fmla="*/ 4 w 23"/>
                <a:gd name="T13" fmla="*/ 24 h 24"/>
              </a:gdLst>
              <a:ahLst/>
              <a:cxnLst>
                <a:cxn ang="0">
                  <a:pos x="T0" y="T1"/>
                </a:cxn>
                <a:cxn ang="0">
                  <a:pos x="T2" y="T3"/>
                </a:cxn>
                <a:cxn ang="0">
                  <a:pos x="T4" y="T5"/>
                </a:cxn>
                <a:cxn ang="0">
                  <a:pos x="T6" y="T7"/>
                </a:cxn>
                <a:cxn ang="0">
                  <a:pos x="T8" y="T9"/>
                </a:cxn>
                <a:cxn ang="0">
                  <a:pos x="T10" y="T11"/>
                </a:cxn>
                <a:cxn ang="0">
                  <a:pos x="T12" y="T13"/>
                </a:cxn>
              </a:cxnLst>
              <a:rect l="0" t="0" r="r" b="b"/>
              <a:pathLst>
                <a:path w="23" h="24">
                  <a:moveTo>
                    <a:pt x="4" y="24"/>
                  </a:moveTo>
                  <a:cubicBezTo>
                    <a:pt x="1" y="24"/>
                    <a:pt x="0" y="22"/>
                    <a:pt x="0" y="20"/>
                  </a:cubicBezTo>
                  <a:cubicBezTo>
                    <a:pt x="0" y="9"/>
                    <a:pt x="8" y="0"/>
                    <a:pt x="19" y="0"/>
                  </a:cubicBezTo>
                  <a:cubicBezTo>
                    <a:pt x="21" y="0"/>
                    <a:pt x="23" y="2"/>
                    <a:pt x="23" y="4"/>
                  </a:cubicBezTo>
                  <a:cubicBezTo>
                    <a:pt x="23" y="7"/>
                    <a:pt x="21" y="8"/>
                    <a:pt x="19" y="8"/>
                  </a:cubicBezTo>
                  <a:cubicBezTo>
                    <a:pt x="13" y="8"/>
                    <a:pt x="8" y="14"/>
                    <a:pt x="8" y="20"/>
                  </a:cubicBezTo>
                  <a:cubicBezTo>
                    <a:pt x="8" y="22"/>
                    <a:pt x="6" y="24"/>
                    <a:pt x="4" y="24"/>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6" name="Freeform 154"/>
            <p:cNvSpPr/>
            <p:nvPr/>
          </p:nvSpPr>
          <p:spPr bwMode="auto">
            <a:xfrm>
              <a:off x="7556596" y="999087"/>
              <a:ext cx="248967" cy="245135"/>
            </a:xfrm>
            <a:custGeom>
              <a:avLst/>
              <a:gdLst>
                <a:gd name="T0" fmla="*/ 45 w 69"/>
                <a:gd name="T1" fmla="*/ 40 h 68"/>
                <a:gd name="T2" fmla="*/ 69 w 69"/>
                <a:gd name="T3" fmla="*/ 34 h 68"/>
                <a:gd name="T4" fmla="*/ 45 w 69"/>
                <a:gd name="T5" fmla="*/ 28 h 68"/>
                <a:gd name="T6" fmla="*/ 45 w 69"/>
                <a:gd name="T7" fmla="*/ 28 h 68"/>
                <a:gd name="T8" fmla="*/ 45 w 69"/>
                <a:gd name="T9" fmla="*/ 28 h 68"/>
                <a:gd name="T10" fmla="*/ 40 w 69"/>
                <a:gd name="T11" fmla="*/ 24 h 68"/>
                <a:gd name="T12" fmla="*/ 34 w 69"/>
                <a:gd name="T13" fmla="*/ 0 h 68"/>
                <a:gd name="T14" fmla="*/ 28 w 69"/>
                <a:gd name="T15" fmla="*/ 24 h 68"/>
                <a:gd name="T16" fmla="*/ 28 w 69"/>
                <a:gd name="T17" fmla="*/ 24 h 68"/>
                <a:gd name="T18" fmla="*/ 28 w 69"/>
                <a:gd name="T19" fmla="*/ 24 h 68"/>
                <a:gd name="T20" fmla="*/ 24 w 69"/>
                <a:gd name="T21" fmla="*/ 28 h 68"/>
                <a:gd name="T22" fmla="*/ 24 w 69"/>
                <a:gd name="T23" fmla="*/ 28 h 68"/>
                <a:gd name="T24" fmla="*/ 24 w 69"/>
                <a:gd name="T25" fmla="*/ 28 h 68"/>
                <a:gd name="T26" fmla="*/ 0 w 69"/>
                <a:gd name="T27" fmla="*/ 34 h 68"/>
                <a:gd name="T28" fmla="*/ 24 w 69"/>
                <a:gd name="T29" fmla="*/ 40 h 68"/>
                <a:gd name="T30" fmla="*/ 28 w 69"/>
                <a:gd name="T31" fmla="*/ 45 h 68"/>
                <a:gd name="T32" fmla="*/ 28 w 69"/>
                <a:gd name="T33" fmla="*/ 45 h 68"/>
                <a:gd name="T34" fmla="*/ 28 w 69"/>
                <a:gd name="T35" fmla="*/ 45 h 68"/>
                <a:gd name="T36" fmla="*/ 34 w 69"/>
                <a:gd name="T37" fmla="*/ 68 h 68"/>
                <a:gd name="T38" fmla="*/ 40 w 69"/>
                <a:gd name="T39" fmla="*/ 45 h 68"/>
                <a:gd name="T40" fmla="*/ 45 w 69"/>
                <a:gd name="T41" fmla="*/ 4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9" h="68">
                  <a:moveTo>
                    <a:pt x="45" y="40"/>
                  </a:moveTo>
                  <a:cubicBezTo>
                    <a:pt x="69" y="34"/>
                    <a:pt x="69" y="34"/>
                    <a:pt x="69" y="34"/>
                  </a:cubicBezTo>
                  <a:cubicBezTo>
                    <a:pt x="45" y="28"/>
                    <a:pt x="45" y="28"/>
                    <a:pt x="45" y="28"/>
                  </a:cubicBezTo>
                  <a:cubicBezTo>
                    <a:pt x="45" y="28"/>
                    <a:pt x="45" y="28"/>
                    <a:pt x="45" y="28"/>
                  </a:cubicBezTo>
                  <a:cubicBezTo>
                    <a:pt x="45" y="28"/>
                    <a:pt x="45" y="28"/>
                    <a:pt x="45" y="28"/>
                  </a:cubicBezTo>
                  <a:cubicBezTo>
                    <a:pt x="43" y="28"/>
                    <a:pt x="41" y="26"/>
                    <a:pt x="40" y="24"/>
                  </a:cubicBezTo>
                  <a:cubicBezTo>
                    <a:pt x="34" y="0"/>
                    <a:pt x="34" y="0"/>
                    <a:pt x="34" y="0"/>
                  </a:cubicBezTo>
                  <a:cubicBezTo>
                    <a:pt x="28" y="24"/>
                    <a:pt x="28" y="24"/>
                    <a:pt x="28" y="24"/>
                  </a:cubicBezTo>
                  <a:cubicBezTo>
                    <a:pt x="28" y="24"/>
                    <a:pt x="28" y="24"/>
                    <a:pt x="28" y="24"/>
                  </a:cubicBezTo>
                  <a:cubicBezTo>
                    <a:pt x="28" y="24"/>
                    <a:pt x="28" y="24"/>
                    <a:pt x="28" y="24"/>
                  </a:cubicBezTo>
                  <a:cubicBezTo>
                    <a:pt x="28" y="26"/>
                    <a:pt x="26" y="28"/>
                    <a:pt x="24" y="28"/>
                  </a:cubicBezTo>
                  <a:cubicBezTo>
                    <a:pt x="24" y="28"/>
                    <a:pt x="24" y="28"/>
                    <a:pt x="24" y="28"/>
                  </a:cubicBezTo>
                  <a:cubicBezTo>
                    <a:pt x="24" y="28"/>
                    <a:pt x="24" y="28"/>
                    <a:pt x="24" y="28"/>
                  </a:cubicBezTo>
                  <a:cubicBezTo>
                    <a:pt x="0" y="34"/>
                    <a:pt x="0" y="34"/>
                    <a:pt x="0" y="34"/>
                  </a:cubicBezTo>
                  <a:cubicBezTo>
                    <a:pt x="24" y="40"/>
                    <a:pt x="24" y="40"/>
                    <a:pt x="24" y="40"/>
                  </a:cubicBezTo>
                  <a:cubicBezTo>
                    <a:pt x="26" y="41"/>
                    <a:pt x="28" y="42"/>
                    <a:pt x="28" y="45"/>
                  </a:cubicBezTo>
                  <a:cubicBezTo>
                    <a:pt x="28" y="45"/>
                    <a:pt x="28" y="45"/>
                    <a:pt x="28" y="45"/>
                  </a:cubicBezTo>
                  <a:cubicBezTo>
                    <a:pt x="28" y="45"/>
                    <a:pt x="28" y="45"/>
                    <a:pt x="28" y="45"/>
                  </a:cubicBezTo>
                  <a:cubicBezTo>
                    <a:pt x="34" y="68"/>
                    <a:pt x="34" y="68"/>
                    <a:pt x="34" y="68"/>
                  </a:cubicBezTo>
                  <a:cubicBezTo>
                    <a:pt x="40" y="45"/>
                    <a:pt x="40" y="45"/>
                    <a:pt x="40" y="45"/>
                  </a:cubicBezTo>
                  <a:cubicBezTo>
                    <a:pt x="41" y="42"/>
                    <a:pt x="43" y="41"/>
                    <a:pt x="45" y="40"/>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7" name="Freeform 155"/>
            <p:cNvSpPr/>
            <p:nvPr/>
          </p:nvSpPr>
          <p:spPr bwMode="auto">
            <a:xfrm>
              <a:off x="6551994" y="1905386"/>
              <a:ext cx="186563" cy="186554"/>
            </a:xfrm>
            <a:custGeom>
              <a:avLst/>
              <a:gdLst>
                <a:gd name="T0" fmla="*/ 25 w 39"/>
                <a:gd name="T1" fmla="*/ 23 h 39"/>
                <a:gd name="T2" fmla="*/ 39 w 39"/>
                <a:gd name="T3" fmla="*/ 19 h 39"/>
                <a:gd name="T4" fmla="*/ 25 w 39"/>
                <a:gd name="T5" fmla="*/ 16 h 39"/>
                <a:gd name="T6" fmla="*/ 25 w 39"/>
                <a:gd name="T7" fmla="*/ 16 h 39"/>
                <a:gd name="T8" fmla="*/ 25 w 39"/>
                <a:gd name="T9" fmla="*/ 16 h 39"/>
                <a:gd name="T10" fmla="*/ 23 w 39"/>
                <a:gd name="T11" fmla="*/ 13 h 39"/>
                <a:gd name="T12" fmla="*/ 19 w 39"/>
                <a:gd name="T13" fmla="*/ 0 h 39"/>
                <a:gd name="T14" fmla="*/ 16 w 39"/>
                <a:gd name="T15" fmla="*/ 13 h 39"/>
                <a:gd name="T16" fmla="*/ 16 w 39"/>
                <a:gd name="T17" fmla="*/ 13 h 39"/>
                <a:gd name="T18" fmla="*/ 16 w 39"/>
                <a:gd name="T19" fmla="*/ 13 h 39"/>
                <a:gd name="T20" fmla="*/ 13 w 39"/>
                <a:gd name="T21" fmla="*/ 16 h 39"/>
                <a:gd name="T22" fmla="*/ 13 w 39"/>
                <a:gd name="T23" fmla="*/ 16 h 39"/>
                <a:gd name="T24" fmla="*/ 13 w 39"/>
                <a:gd name="T25" fmla="*/ 16 h 39"/>
                <a:gd name="T26" fmla="*/ 0 w 39"/>
                <a:gd name="T27" fmla="*/ 19 h 39"/>
                <a:gd name="T28" fmla="*/ 13 w 39"/>
                <a:gd name="T29" fmla="*/ 23 h 39"/>
                <a:gd name="T30" fmla="*/ 16 w 39"/>
                <a:gd name="T31" fmla="*/ 25 h 39"/>
                <a:gd name="T32" fmla="*/ 16 w 39"/>
                <a:gd name="T33" fmla="*/ 25 h 39"/>
                <a:gd name="T34" fmla="*/ 16 w 39"/>
                <a:gd name="T35" fmla="*/ 25 h 39"/>
                <a:gd name="T36" fmla="*/ 19 w 39"/>
                <a:gd name="T37" fmla="*/ 39 h 39"/>
                <a:gd name="T38" fmla="*/ 23 w 39"/>
                <a:gd name="T39" fmla="*/ 25 h 39"/>
                <a:gd name="T40" fmla="*/ 25 w 39"/>
                <a:gd name="T41" fmla="*/ 23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 h="39">
                  <a:moveTo>
                    <a:pt x="25" y="23"/>
                  </a:moveTo>
                  <a:cubicBezTo>
                    <a:pt x="39" y="19"/>
                    <a:pt x="39" y="19"/>
                    <a:pt x="39" y="19"/>
                  </a:cubicBezTo>
                  <a:cubicBezTo>
                    <a:pt x="25" y="16"/>
                    <a:pt x="25" y="16"/>
                    <a:pt x="25" y="16"/>
                  </a:cubicBezTo>
                  <a:cubicBezTo>
                    <a:pt x="25" y="16"/>
                    <a:pt x="25" y="16"/>
                    <a:pt x="25" y="16"/>
                  </a:cubicBezTo>
                  <a:cubicBezTo>
                    <a:pt x="25" y="16"/>
                    <a:pt x="25" y="16"/>
                    <a:pt x="25" y="16"/>
                  </a:cubicBezTo>
                  <a:cubicBezTo>
                    <a:pt x="24" y="15"/>
                    <a:pt x="23" y="14"/>
                    <a:pt x="23" y="13"/>
                  </a:cubicBezTo>
                  <a:cubicBezTo>
                    <a:pt x="19" y="0"/>
                    <a:pt x="19" y="0"/>
                    <a:pt x="19" y="0"/>
                  </a:cubicBezTo>
                  <a:cubicBezTo>
                    <a:pt x="16" y="13"/>
                    <a:pt x="16" y="13"/>
                    <a:pt x="16" y="13"/>
                  </a:cubicBezTo>
                  <a:cubicBezTo>
                    <a:pt x="16" y="13"/>
                    <a:pt x="16" y="13"/>
                    <a:pt x="16" y="13"/>
                  </a:cubicBezTo>
                  <a:cubicBezTo>
                    <a:pt x="16" y="13"/>
                    <a:pt x="16" y="13"/>
                    <a:pt x="16" y="13"/>
                  </a:cubicBezTo>
                  <a:cubicBezTo>
                    <a:pt x="15" y="14"/>
                    <a:pt x="14" y="15"/>
                    <a:pt x="13" y="16"/>
                  </a:cubicBezTo>
                  <a:cubicBezTo>
                    <a:pt x="13" y="16"/>
                    <a:pt x="13" y="16"/>
                    <a:pt x="13" y="16"/>
                  </a:cubicBezTo>
                  <a:cubicBezTo>
                    <a:pt x="13" y="16"/>
                    <a:pt x="13" y="16"/>
                    <a:pt x="13" y="16"/>
                  </a:cubicBezTo>
                  <a:cubicBezTo>
                    <a:pt x="0" y="19"/>
                    <a:pt x="0" y="19"/>
                    <a:pt x="0" y="19"/>
                  </a:cubicBezTo>
                  <a:cubicBezTo>
                    <a:pt x="13" y="23"/>
                    <a:pt x="13" y="23"/>
                    <a:pt x="13" y="23"/>
                  </a:cubicBezTo>
                  <a:cubicBezTo>
                    <a:pt x="14" y="23"/>
                    <a:pt x="15" y="24"/>
                    <a:pt x="16" y="25"/>
                  </a:cubicBezTo>
                  <a:cubicBezTo>
                    <a:pt x="16" y="25"/>
                    <a:pt x="16" y="25"/>
                    <a:pt x="16" y="25"/>
                  </a:cubicBezTo>
                  <a:cubicBezTo>
                    <a:pt x="16" y="25"/>
                    <a:pt x="16" y="25"/>
                    <a:pt x="16" y="25"/>
                  </a:cubicBezTo>
                  <a:cubicBezTo>
                    <a:pt x="19" y="39"/>
                    <a:pt x="19" y="39"/>
                    <a:pt x="19" y="39"/>
                  </a:cubicBezTo>
                  <a:cubicBezTo>
                    <a:pt x="23" y="25"/>
                    <a:pt x="23" y="25"/>
                    <a:pt x="23" y="25"/>
                  </a:cubicBezTo>
                  <a:cubicBezTo>
                    <a:pt x="23" y="24"/>
                    <a:pt x="24" y="23"/>
                    <a:pt x="25" y="23"/>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8" name="Freeform 156"/>
            <p:cNvSpPr/>
            <p:nvPr/>
          </p:nvSpPr>
          <p:spPr bwMode="auto">
            <a:xfrm>
              <a:off x="7127792" y="953538"/>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9" name="Freeform 157"/>
            <p:cNvSpPr/>
            <p:nvPr/>
          </p:nvSpPr>
          <p:spPr bwMode="auto">
            <a:xfrm>
              <a:off x="5824844" y="878619"/>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30" name="Freeform 158"/>
            <p:cNvSpPr/>
            <p:nvPr/>
          </p:nvSpPr>
          <p:spPr bwMode="auto">
            <a:xfrm>
              <a:off x="7511173" y="1631950"/>
              <a:ext cx="189079" cy="191599"/>
            </a:xfrm>
            <a:custGeom>
              <a:avLst/>
              <a:gdLst>
                <a:gd name="T0" fmla="*/ 26 w 40"/>
                <a:gd name="T1" fmla="*/ 23 h 40"/>
                <a:gd name="T2" fmla="*/ 40 w 40"/>
                <a:gd name="T3" fmla="*/ 20 h 40"/>
                <a:gd name="T4" fmla="*/ 26 w 40"/>
                <a:gd name="T5" fmla="*/ 16 h 40"/>
                <a:gd name="T6" fmla="*/ 26 w 40"/>
                <a:gd name="T7" fmla="*/ 16 h 40"/>
                <a:gd name="T8" fmla="*/ 26 w 40"/>
                <a:gd name="T9" fmla="*/ 16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6 h 40"/>
                <a:gd name="T22" fmla="*/ 14 w 40"/>
                <a:gd name="T23" fmla="*/ 16 h 40"/>
                <a:gd name="T24" fmla="*/ 14 w 40"/>
                <a:gd name="T25" fmla="*/ 16 h 40"/>
                <a:gd name="T26" fmla="*/ 0 w 40"/>
                <a:gd name="T27" fmla="*/ 20 h 40"/>
                <a:gd name="T28" fmla="*/ 14 w 40"/>
                <a:gd name="T29" fmla="*/ 23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3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3"/>
                  </a:moveTo>
                  <a:cubicBezTo>
                    <a:pt x="40" y="20"/>
                    <a:pt x="40" y="20"/>
                    <a:pt x="40" y="20"/>
                  </a:cubicBezTo>
                  <a:cubicBezTo>
                    <a:pt x="26" y="16"/>
                    <a:pt x="26" y="16"/>
                    <a:pt x="26" y="16"/>
                  </a:cubicBezTo>
                  <a:cubicBezTo>
                    <a:pt x="26" y="16"/>
                    <a:pt x="26" y="16"/>
                    <a:pt x="26" y="16"/>
                  </a:cubicBezTo>
                  <a:cubicBezTo>
                    <a:pt x="26" y="16"/>
                    <a:pt x="26" y="16"/>
                    <a:pt x="26" y="16"/>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6"/>
                  </a:cubicBezTo>
                  <a:cubicBezTo>
                    <a:pt x="14" y="16"/>
                    <a:pt x="14" y="16"/>
                    <a:pt x="14" y="16"/>
                  </a:cubicBezTo>
                  <a:cubicBezTo>
                    <a:pt x="14" y="16"/>
                    <a:pt x="14" y="16"/>
                    <a:pt x="14" y="16"/>
                  </a:cubicBezTo>
                  <a:cubicBezTo>
                    <a:pt x="0" y="20"/>
                    <a:pt x="0" y="20"/>
                    <a:pt x="0" y="20"/>
                  </a:cubicBezTo>
                  <a:cubicBezTo>
                    <a:pt x="14" y="23"/>
                    <a:pt x="14" y="23"/>
                    <a:pt x="14" y="23"/>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3"/>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grpSp>
      <p:sp>
        <p:nvSpPr>
          <p:cNvPr id="78" name="矩形 77">
            <a:extLst>
              <a:ext uri="{FF2B5EF4-FFF2-40B4-BE49-F238E27FC236}">
                <a16:creationId xmlns:a16="http://schemas.microsoft.com/office/drawing/2014/main" id="{D9B3C2D1-1A88-4278-8391-1005BB0356C6}"/>
              </a:ext>
            </a:extLst>
          </p:cNvPr>
          <p:cNvSpPr/>
          <p:nvPr/>
        </p:nvSpPr>
        <p:spPr>
          <a:xfrm>
            <a:off x="571769" y="1347239"/>
            <a:ext cx="10474848" cy="3742115"/>
          </a:xfrm>
          <a:prstGeom prst="rect">
            <a:avLst/>
          </a:prstGeom>
        </p:spPr>
        <p:txBody>
          <a:bodyPr wrap="square">
            <a:spAutoFit/>
          </a:bodyPr>
          <a:lstStyle/>
          <a:p>
            <a:pPr marL="342900" indent="-3429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雖然交通密度的變化對速度沒有影響，但平均換道加速度和瞬時超車加速度確實隨著交通密度的增加而顯著增加，表明駕駛員在</a:t>
            </a:r>
            <a:r>
              <a:rPr lang="zh-TW" altLang="en-US" sz="2400" b="1"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高交通密度情況下完成換道和超車任務的意願增強</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此外，隨著交通密度的增加，初始超車距離和車頭時距減少，這可能對超車安全產生負面影響。</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Bella (2011) </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在駕駛模擬器研究中報告說，超車風險與超車動作的開始有關，並且風險隨著交通量的增加而增加。</a:t>
            </a:r>
            <a:endPar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Farah (2011) </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發現，與領先車輛的小間隙加上高速行駛會增加潛在的碰撞風險。</a:t>
            </a:r>
          </a:p>
        </p:txBody>
      </p:sp>
    </p:spTree>
    <p:extLst>
      <p:ext uri="{BB962C8B-B14F-4D97-AF65-F5344CB8AC3E}">
        <p14:creationId xmlns:p14="http://schemas.microsoft.com/office/powerpoint/2010/main" val="7903181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571769" y="219396"/>
            <a:ext cx="6950260" cy="821572"/>
          </a:xfrm>
          <a:prstGeom prst="rect">
            <a:avLst/>
          </a:prstGeom>
          <a:noFill/>
        </p:spPr>
        <p:txBody>
          <a:bodyPr wrap="square" rtlCol="0">
            <a:spAutoFit/>
          </a:bodyPr>
          <a:lstStyle/>
          <a:p>
            <a:pPr>
              <a:lnSpc>
                <a:spcPct val="150000"/>
              </a:lnSpc>
            </a:pPr>
            <a:r>
              <a:rPr lang="zh-TW" altLang="en-US" sz="3600" b="1" dirty="0">
                <a:ln w="6350">
                  <a:noFill/>
                </a:ln>
                <a:solidFill>
                  <a:srgbClr val="00B050"/>
                </a:solidFill>
                <a:latin typeface="微軟正黑體" panose="020B0604030504040204" pitchFamily="34" charset="-120"/>
                <a:ea typeface="微軟正黑體" panose="020B0604030504040204" pitchFamily="34" charset="-120"/>
              </a:rPr>
              <a:t>討論</a:t>
            </a:r>
            <a:endParaRPr lang="en-US" altLang="zh-CN" sz="3600" b="1" dirty="0">
              <a:ln w="6350">
                <a:noFill/>
              </a:ln>
              <a:solidFill>
                <a:srgbClr val="00B050"/>
              </a:solidFill>
              <a:latin typeface="微軟正黑體" panose="020B0604030504040204" pitchFamily="34" charset="-120"/>
              <a:ea typeface="微軟正黑體" panose="020B0604030504040204" pitchFamily="34" charset="-120"/>
            </a:endParaRPr>
          </a:p>
        </p:txBody>
      </p:sp>
      <p:cxnSp>
        <p:nvCxnSpPr>
          <p:cNvPr id="4" name="直接连接符 3"/>
          <p:cNvCxnSpPr/>
          <p:nvPr/>
        </p:nvCxnSpPr>
        <p:spPr>
          <a:xfrm>
            <a:off x="377838" y="1042122"/>
            <a:ext cx="11537937" cy="0"/>
          </a:xfrm>
          <a:prstGeom prst="line">
            <a:avLst/>
          </a:prstGeom>
          <a:ln w="25400" cap="rnd">
            <a:solidFill>
              <a:srgbClr val="5E126B"/>
            </a:solidFill>
            <a:round/>
          </a:ln>
        </p:spPr>
        <p:style>
          <a:lnRef idx="1">
            <a:schemeClr val="accent1"/>
          </a:lnRef>
          <a:fillRef idx="0">
            <a:schemeClr val="accent1"/>
          </a:fillRef>
          <a:effectRef idx="0">
            <a:schemeClr val="accent1"/>
          </a:effectRef>
          <a:fontRef idx="minor">
            <a:schemeClr val="tx1"/>
          </a:fontRef>
        </p:style>
      </p:cxnSp>
      <p:grpSp>
        <p:nvGrpSpPr>
          <p:cNvPr id="222" name="组合 221"/>
          <p:cNvGrpSpPr/>
          <p:nvPr/>
        </p:nvGrpSpPr>
        <p:grpSpPr>
          <a:xfrm>
            <a:off x="10833296" y="52841"/>
            <a:ext cx="1358704" cy="1319366"/>
            <a:chOff x="4795838" y="385763"/>
            <a:chExt cx="3009725" cy="2922587"/>
          </a:xfrm>
        </p:grpSpPr>
        <p:sp>
          <p:nvSpPr>
            <p:cNvPr id="263" name="Oval 91"/>
            <p:cNvSpPr>
              <a:spLocks noChangeArrowheads="1"/>
            </p:cNvSpPr>
            <p:nvPr/>
          </p:nvSpPr>
          <p:spPr bwMode="auto">
            <a:xfrm>
              <a:off x="4816476" y="727075"/>
              <a:ext cx="2555875" cy="2557462"/>
            </a:xfrm>
            <a:prstGeom prst="ellipse">
              <a:avLst/>
            </a:pr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4" name="Freeform 92"/>
            <p:cNvSpPr>
              <a:spLocks noEditPoints="1"/>
            </p:cNvSpPr>
            <p:nvPr/>
          </p:nvSpPr>
          <p:spPr bwMode="auto">
            <a:xfrm>
              <a:off x="4795838" y="703263"/>
              <a:ext cx="2603500" cy="2605087"/>
            </a:xfrm>
            <a:custGeom>
              <a:avLst/>
              <a:gdLst>
                <a:gd name="T0" fmla="*/ 436 w 872"/>
                <a:gd name="T1" fmla="*/ 872 h 872"/>
                <a:gd name="T2" fmla="*/ 0 w 872"/>
                <a:gd name="T3" fmla="*/ 436 h 872"/>
                <a:gd name="T4" fmla="*/ 436 w 872"/>
                <a:gd name="T5" fmla="*/ 0 h 872"/>
                <a:gd name="T6" fmla="*/ 872 w 872"/>
                <a:gd name="T7" fmla="*/ 436 h 872"/>
                <a:gd name="T8" fmla="*/ 436 w 872"/>
                <a:gd name="T9" fmla="*/ 872 h 872"/>
                <a:gd name="T10" fmla="*/ 436 w 872"/>
                <a:gd name="T11" fmla="*/ 16 h 872"/>
                <a:gd name="T12" fmla="*/ 16 w 872"/>
                <a:gd name="T13" fmla="*/ 436 h 872"/>
                <a:gd name="T14" fmla="*/ 436 w 872"/>
                <a:gd name="T15" fmla="*/ 856 h 872"/>
                <a:gd name="T16" fmla="*/ 856 w 872"/>
                <a:gd name="T17" fmla="*/ 436 h 872"/>
                <a:gd name="T18" fmla="*/ 436 w 872"/>
                <a:gd name="T19" fmla="*/ 16 h 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72" h="872">
                  <a:moveTo>
                    <a:pt x="436" y="872"/>
                  </a:moveTo>
                  <a:cubicBezTo>
                    <a:pt x="195" y="872"/>
                    <a:pt x="0" y="676"/>
                    <a:pt x="0" y="436"/>
                  </a:cubicBezTo>
                  <a:cubicBezTo>
                    <a:pt x="0" y="195"/>
                    <a:pt x="195" y="0"/>
                    <a:pt x="436" y="0"/>
                  </a:cubicBezTo>
                  <a:cubicBezTo>
                    <a:pt x="676" y="0"/>
                    <a:pt x="872" y="195"/>
                    <a:pt x="872" y="436"/>
                  </a:cubicBezTo>
                  <a:cubicBezTo>
                    <a:pt x="872" y="676"/>
                    <a:pt x="676" y="872"/>
                    <a:pt x="436" y="872"/>
                  </a:cubicBezTo>
                  <a:close/>
                  <a:moveTo>
                    <a:pt x="436" y="16"/>
                  </a:moveTo>
                  <a:cubicBezTo>
                    <a:pt x="204" y="16"/>
                    <a:pt x="16" y="204"/>
                    <a:pt x="16" y="436"/>
                  </a:cubicBezTo>
                  <a:cubicBezTo>
                    <a:pt x="16" y="667"/>
                    <a:pt x="204" y="856"/>
                    <a:pt x="436" y="856"/>
                  </a:cubicBezTo>
                  <a:cubicBezTo>
                    <a:pt x="667" y="856"/>
                    <a:pt x="856" y="667"/>
                    <a:pt x="856" y="436"/>
                  </a:cubicBezTo>
                  <a:cubicBezTo>
                    <a:pt x="856" y="204"/>
                    <a:pt x="667" y="16"/>
                    <a:pt x="436" y="16"/>
                  </a:cubicBezTo>
                  <a:close/>
                </a:path>
              </a:pathLst>
            </a:custGeom>
            <a:solidFill>
              <a:srgbClr val="5E126B"/>
            </a:solidFill>
            <a:ln w="3175">
              <a:noFill/>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5" name="Freeform 93"/>
            <p:cNvSpPr/>
            <p:nvPr/>
          </p:nvSpPr>
          <p:spPr bwMode="auto">
            <a:xfrm>
              <a:off x="5154613" y="2867025"/>
              <a:ext cx="1882775" cy="417512"/>
            </a:xfrm>
            <a:custGeom>
              <a:avLst/>
              <a:gdLst>
                <a:gd name="T0" fmla="*/ 0 w 631"/>
                <a:gd name="T1" fmla="*/ 0 h 140"/>
                <a:gd name="T2" fmla="*/ 315 w 631"/>
                <a:gd name="T3" fmla="*/ 140 h 140"/>
                <a:gd name="T4" fmla="*/ 631 w 631"/>
                <a:gd name="T5" fmla="*/ 0 h 140"/>
                <a:gd name="T6" fmla="*/ 0 w 631"/>
                <a:gd name="T7" fmla="*/ 0 h 140"/>
              </a:gdLst>
              <a:ahLst/>
              <a:cxnLst>
                <a:cxn ang="0">
                  <a:pos x="T0" y="T1"/>
                </a:cxn>
                <a:cxn ang="0">
                  <a:pos x="T2" y="T3"/>
                </a:cxn>
                <a:cxn ang="0">
                  <a:pos x="T4" y="T5"/>
                </a:cxn>
                <a:cxn ang="0">
                  <a:pos x="T6" y="T7"/>
                </a:cxn>
              </a:cxnLst>
              <a:rect l="0" t="0" r="r" b="b"/>
              <a:pathLst>
                <a:path w="631" h="140">
                  <a:moveTo>
                    <a:pt x="0" y="0"/>
                  </a:moveTo>
                  <a:cubicBezTo>
                    <a:pt x="78" y="86"/>
                    <a:pt x="190" y="140"/>
                    <a:pt x="315" y="140"/>
                  </a:cubicBezTo>
                  <a:cubicBezTo>
                    <a:pt x="441" y="140"/>
                    <a:pt x="553" y="86"/>
                    <a:pt x="631" y="0"/>
                  </a:cubicBezTo>
                  <a:lnTo>
                    <a:pt x="0" y="0"/>
                  </a:ln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6" name="Freeform 94"/>
            <p:cNvSpPr>
              <a:spLocks noEditPoints="1"/>
            </p:cNvSpPr>
            <p:nvPr/>
          </p:nvSpPr>
          <p:spPr bwMode="auto">
            <a:xfrm>
              <a:off x="5138738" y="2854325"/>
              <a:ext cx="1914525" cy="442912"/>
            </a:xfrm>
            <a:custGeom>
              <a:avLst/>
              <a:gdLst>
                <a:gd name="T0" fmla="*/ 321 w 641"/>
                <a:gd name="T1" fmla="*/ 148 h 148"/>
                <a:gd name="T2" fmla="*/ 2 w 641"/>
                <a:gd name="T3" fmla="*/ 7 h 148"/>
                <a:gd name="T4" fmla="*/ 1 w 641"/>
                <a:gd name="T5" fmla="*/ 3 h 148"/>
                <a:gd name="T6" fmla="*/ 5 w 641"/>
                <a:gd name="T7" fmla="*/ 0 h 148"/>
                <a:gd name="T8" fmla="*/ 636 w 641"/>
                <a:gd name="T9" fmla="*/ 0 h 148"/>
                <a:gd name="T10" fmla="*/ 640 w 641"/>
                <a:gd name="T11" fmla="*/ 3 h 148"/>
                <a:gd name="T12" fmla="*/ 639 w 641"/>
                <a:gd name="T13" fmla="*/ 7 h 148"/>
                <a:gd name="T14" fmla="*/ 321 w 641"/>
                <a:gd name="T15" fmla="*/ 148 h 148"/>
                <a:gd name="T16" fmla="*/ 14 w 641"/>
                <a:gd name="T17" fmla="*/ 8 h 148"/>
                <a:gd name="T18" fmla="*/ 321 w 641"/>
                <a:gd name="T19" fmla="*/ 140 h 148"/>
                <a:gd name="T20" fmla="*/ 627 w 641"/>
                <a:gd name="T21" fmla="*/ 8 h 148"/>
                <a:gd name="T22" fmla="*/ 14 w 641"/>
                <a:gd name="T23" fmla="*/ 8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1" h="148">
                  <a:moveTo>
                    <a:pt x="321" y="148"/>
                  </a:moveTo>
                  <a:cubicBezTo>
                    <a:pt x="200" y="148"/>
                    <a:pt x="83" y="97"/>
                    <a:pt x="2" y="7"/>
                  </a:cubicBezTo>
                  <a:cubicBezTo>
                    <a:pt x="0" y="6"/>
                    <a:pt x="0" y="4"/>
                    <a:pt x="1" y="3"/>
                  </a:cubicBezTo>
                  <a:cubicBezTo>
                    <a:pt x="1" y="1"/>
                    <a:pt x="3" y="0"/>
                    <a:pt x="5" y="0"/>
                  </a:cubicBezTo>
                  <a:cubicBezTo>
                    <a:pt x="636" y="0"/>
                    <a:pt x="636" y="0"/>
                    <a:pt x="636" y="0"/>
                  </a:cubicBezTo>
                  <a:cubicBezTo>
                    <a:pt x="638" y="0"/>
                    <a:pt x="640" y="1"/>
                    <a:pt x="640" y="3"/>
                  </a:cubicBezTo>
                  <a:cubicBezTo>
                    <a:pt x="641" y="4"/>
                    <a:pt x="641" y="6"/>
                    <a:pt x="639" y="7"/>
                  </a:cubicBezTo>
                  <a:cubicBezTo>
                    <a:pt x="558" y="97"/>
                    <a:pt x="441" y="148"/>
                    <a:pt x="321" y="148"/>
                  </a:cubicBezTo>
                  <a:close/>
                  <a:moveTo>
                    <a:pt x="14" y="8"/>
                  </a:moveTo>
                  <a:cubicBezTo>
                    <a:pt x="94" y="92"/>
                    <a:pt x="205" y="140"/>
                    <a:pt x="321" y="140"/>
                  </a:cubicBezTo>
                  <a:cubicBezTo>
                    <a:pt x="436" y="140"/>
                    <a:pt x="547" y="92"/>
                    <a:pt x="627" y="8"/>
                  </a:cubicBezTo>
                  <a:lnTo>
                    <a:pt x="14" y="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7" name="Freeform 95"/>
            <p:cNvSpPr/>
            <p:nvPr/>
          </p:nvSpPr>
          <p:spPr bwMode="auto">
            <a:xfrm>
              <a:off x="5514976" y="3036888"/>
              <a:ext cx="165100" cy="179387"/>
            </a:xfrm>
            <a:custGeom>
              <a:avLst/>
              <a:gdLst>
                <a:gd name="T0" fmla="*/ 28 w 55"/>
                <a:gd name="T1" fmla="*/ 0 h 60"/>
                <a:gd name="T2" fmla="*/ 28 w 55"/>
                <a:gd name="T3" fmla="*/ 0 h 60"/>
                <a:gd name="T4" fmla="*/ 0 w 55"/>
                <a:gd name="T5" fmla="*/ 28 h 60"/>
                <a:gd name="T6" fmla="*/ 0 w 55"/>
                <a:gd name="T7" fmla="*/ 36 h 60"/>
                <a:gd name="T8" fmla="*/ 55 w 55"/>
                <a:gd name="T9" fmla="*/ 60 h 60"/>
                <a:gd name="T10" fmla="*/ 55 w 55"/>
                <a:gd name="T11" fmla="*/ 28 h 60"/>
                <a:gd name="T12" fmla="*/ 28 w 55"/>
                <a:gd name="T13" fmla="*/ 0 h 60"/>
              </a:gdLst>
              <a:ahLst/>
              <a:cxnLst>
                <a:cxn ang="0">
                  <a:pos x="T0" y="T1"/>
                </a:cxn>
                <a:cxn ang="0">
                  <a:pos x="T2" y="T3"/>
                </a:cxn>
                <a:cxn ang="0">
                  <a:pos x="T4" y="T5"/>
                </a:cxn>
                <a:cxn ang="0">
                  <a:pos x="T6" y="T7"/>
                </a:cxn>
                <a:cxn ang="0">
                  <a:pos x="T8" y="T9"/>
                </a:cxn>
                <a:cxn ang="0">
                  <a:pos x="T10" y="T11"/>
                </a:cxn>
                <a:cxn ang="0">
                  <a:pos x="T12" y="T13"/>
                </a:cxn>
              </a:cxnLst>
              <a:rect l="0" t="0" r="r" b="b"/>
              <a:pathLst>
                <a:path w="55" h="60">
                  <a:moveTo>
                    <a:pt x="28" y="0"/>
                  </a:moveTo>
                  <a:cubicBezTo>
                    <a:pt x="28" y="0"/>
                    <a:pt x="28" y="0"/>
                    <a:pt x="28" y="0"/>
                  </a:cubicBezTo>
                  <a:cubicBezTo>
                    <a:pt x="12" y="0"/>
                    <a:pt x="0" y="13"/>
                    <a:pt x="0" y="28"/>
                  </a:cubicBezTo>
                  <a:cubicBezTo>
                    <a:pt x="0" y="36"/>
                    <a:pt x="0" y="36"/>
                    <a:pt x="0" y="36"/>
                  </a:cubicBezTo>
                  <a:cubicBezTo>
                    <a:pt x="18" y="45"/>
                    <a:pt x="36" y="53"/>
                    <a:pt x="55" y="60"/>
                  </a:cubicBezTo>
                  <a:cubicBezTo>
                    <a:pt x="55" y="28"/>
                    <a:pt x="55" y="28"/>
                    <a:pt x="55" y="28"/>
                  </a:cubicBezTo>
                  <a:cubicBezTo>
                    <a:pt x="55"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8" name="Freeform 96"/>
            <p:cNvSpPr>
              <a:spLocks noEditPoints="1"/>
            </p:cNvSpPr>
            <p:nvPr/>
          </p:nvSpPr>
          <p:spPr bwMode="auto">
            <a:xfrm>
              <a:off x="5503863" y="3024188"/>
              <a:ext cx="187325" cy="203200"/>
            </a:xfrm>
            <a:custGeom>
              <a:avLst/>
              <a:gdLst>
                <a:gd name="T0" fmla="*/ 59 w 63"/>
                <a:gd name="T1" fmla="*/ 68 h 68"/>
                <a:gd name="T2" fmla="*/ 58 w 63"/>
                <a:gd name="T3" fmla="*/ 67 h 68"/>
                <a:gd name="T4" fmla="*/ 2 w 63"/>
                <a:gd name="T5" fmla="*/ 44 h 68"/>
                <a:gd name="T6" fmla="*/ 0 w 63"/>
                <a:gd name="T7" fmla="*/ 40 h 68"/>
                <a:gd name="T8" fmla="*/ 0 w 63"/>
                <a:gd name="T9" fmla="*/ 32 h 68"/>
                <a:gd name="T10" fmla="*/ 32 w 63"/>
                <a:gd name="T11" fmla="*/ 0 h 68"/>
                <a:gd name="T12" fmla="*/ 32 w 63"/>
                <a:gd name="T13" fmla="*/ 0 h 68"/>
                <a:gd name="T14" fmla="*/ 63 w 63"/>
                <a:gd name="T15" fmla="*/ 32 h 68"/>
                <a:gd name="T16" fmla="*/ 63 w 63"/>
                <a:gd name="T17" fmla="*/ 64 h 68"/>
                <a:gd name="T18" fmla="*/ 62 w 63"/>
                <a:gd name="T19" fmla="*/ 67 h 68"/>
                <a:gd name="T20" fmla="*/ 59 w 63"/>
                <a:gd name="T21" fmla="*/ 68 h 68"/>
                <a:gd name="T22" fmla="*/ 8 w 63"/>
                <a:gd name="T23" fmla="*/ 38 h 68"/>
                <a:gd name="T24" fmla="*/ 55 w 63"/>
                <a:gd name="T25" fmla="*/ 58 h 68"/>
                <a:gd name="T26" fmla="*/ 55 w 63"/>
                <a:gd name="T27" fmla="*/ 32 h 68"/>
                <a:gd name="T28" fmla="*/ 32 w 63"/>
                <a:gd name="T29" fmla="*/ 8 h 68"/>
                <a:gd name="T30" fmla="*/ 8 w 63"/>
                <a:gd name="T31" fmla="*/ 32 h 68"/>
                <a:gd name="T32" fmla="*/ 8 w 63"/>
                <a:gd name="T33" fmla="*/ 3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 h="68">
                  <a:moveTo>
                    <a:pt x="59" y="68"/>
                  </a:moveTo>
                  <a:cubicBezTo>
                    <a:pt x="59" y="68"/>
                    <a:pt x="58" y="68"/>
                    <a:pt x="58" y="67"/>
                  </a:cubicBezTo>
                  <a:cubicBezTo>
                    <a:pt x="39" y="61"/>
                    <a:pt x="20" y="53"/>
                    <a:pt x="2" y="44"/>
                  </a:cubicBezTo>
                  <a:cubicBezTo>
                    <a:pt x="1" y="43"/>
                    <a:pt x="0" y="42"/>
                    <a:pt x="0" y="40"/>
                  </a:cubicBezTo>
                  <a:cubicBezTo>
                    <a:pt x="0" y="32"/>
                    <a:pt x="0" y="32"/>
                    <a:pt x="0" y="32"/>
                  </a:cubicBezTo>
                  <a:cubicBezTo>
                    <a:pt x="0" y="14"/>
                    <a:pt x="14" y="0"/>
                    <a:pt x="32" y="0"/>
                  </a:cubicBezTo>
                  <a:cubicBezTo>
                    <a:pt x="32" y="0"/>
                    <a:pt x="32" y="0"/>
                    <a:pt x="32" y="0"/>
                  </a:cubicBezTo>
                  <a:cubicBezTo>
                    <a:pt x="49" y="0"/>
                    <a:pt x="63" y="14"/>
                    <a:pt x="63" y="32"/>
                  </a:cubicBezTo>
                  <a:cubicBezTo>
                    <a:pt x="63" y="64"/>
                    <a:pt x="63" y="64"/>
                    <a:pt x="63" y="64"/>
                  </a:cubicBezTo>
                  <a:cubicBezTo>
                    <a:pt x="63" y="65"/>
                    <a:pt x="63" y="66"/>
                    <a:pt x="62" y="67"/>
                  </a:cubicBezTo>
                  <a:cubicBezTo>
                    <a:pt x="61" y="67"/>
                    <a:pt x="60" y="68"/>
                    <a:pt x="59" y="68"/>
                  </a:cubicBezTo>
                  <a:close/>
                  <a:moveTo>
                    <a:pt x="8" y="38"/>
                  </a:moveTo>
                  <a:cubicBezTo>
                    <a:pt x="23" y="45"/>
                    <a:pt x="39" y="52"/>
                    <a:pt x="55" y="58"/>
                  </a:cubicBezTo>
                  <a:cubicBezTo>
                    <a:pt x="55" y="32"/>
                    <a:pt x="55" y="32"/>
                    <a:pt x="55" y="32"/>
                  </a:cubicBezTo>
                  <a:cubicBezTo>
                    <a:pt x="55" y="19"/>
                    <a:pt x="45" y="8"/>
                    <a:pt x="32" y="8"/>
                  </a:cubicBezTo>
                  <a:cubicBezTo>
                    <a:pt x="19" y="8"/>
                    <a:pt x="8" y="19"/>
                    <a:pt x="8" y="32"/>
                  </a:cubicBezTo>
                  <a:lnTo>
                    <a:pt x="8" y="3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9" name="Freeform 97"/>
            <p:cNvSpPr/>
            <p:nvPr/>
          </p:nvSpPr>
          <p:spPr bwMode="auto">
            <a:xfrm>
              <a:off x="5846763" y="3036888"/>
              <a:ext cx="166688" cy="244475"/>
            </a:xfrm>
            <a:custGeom>
              <a:avLst/>
              <a:gdLst>
                <a:gd name="T0" fmla="*/ 28 w 56"/>
                <a:gd name="T1" fmla="*/ 0 h 82"/>
                <a:gd name="T2" fmla="*/ 0 w 56"/>
                <a:gd name="T3" fmla="*/ 28 h 82"/>
                <a:gd name="T4" fmla="*/ 0 w 56"/>
                <a:gd name="T5" fmla="*/ 75 h 82"/>
                <a:gd name="T6" fmla="*/ 56 w 56"/>
                <a:gd name="T7" fmla="*/ 82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75"/>
                    <a:pt x="0" y="75"/>
                    <a:pt x="0" y="75"/>
                  </a:cubicBezTo>
                  <a:cubicBezTo>
                    <a:pt x="18" y="78"/>
                    <a:pt x="37" y="81"/>
                    <a:pt x="56" y="82"/>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0" name="Freeform 98"/>
            <p:cNvSpPr>
              <a:spLocks noEditPoints="1"/>
            </p:cNvSpPr>
            <p:nvPr/>
          </p:nvSpPr>
          <p:spPr bwMode="auto">
            <a:xfrm>
              <a:off x="5834063" y="3024188"/>
              <a:ext cx="192088" cy="269875"/>
            </a:xfrm>
            <a:custGeom>
              <a:avLst/>
              <a:gdLst>
                <a:gd name="T0" fmla="*/ 60 w 64"/>
                <a:gd name="T1" fmla="*/ 90 h 90"/>
                <a:gd name="T2" fmla="*/ 59 w 64"/>
                <a:gd name="T3" fmla="*/ 90 h 90"/>
                <a:gd name="T4" fmla="*/ 3 w 64"/>
                <a:gd name="T5" fmla="*/ 83 h 90"/>
                <a:gd name="T6" fmla="*/ 0 w 64"/>
                <a:gd name="T7" fmla="*/ 79 h 90"/>
                <a:gd name="T8" fmla="*/ 0 w 64"/>
                <a:gd name="T9" fmla="*/ 32 h 90"/>
                <a:gd name="T10" fmla="*/ 32 w 64"/>
                <a:gd name="T11" fmla="*/ 0 h 90"/>
                <a:gd name="T12" fmla="*/ 64 w 64"/>
                <a:gd name="T13" fmla="*/ 32 h 90"/>
                <a:gd name="T14" fmla="*/ 64 w 64"/>
                <a:gd name="T15" fmla="*/ 86 h 90"/>
                <a:gd name="T16" fmla="*/ 62 w 64"/>
                <a:gd name="T17" fmla="*/ 89 h 90"/>
                <a:gd name="T18" fmla="*/ 60 w 64"/>
                <a:gd name="T19" fmla="*/ 90 h 90"/>
                <a:gd name="T20" fmla="*/ 8 w 64"/>
                <a:gd name="T21" fmla="*/ 75 h 90"/>
                <a:gd name="T22" fmla="*/ 56 w 64"/>
                <a:gd name="T23" fmla="*/ 82 h 90"/>
                <a:gd name="T24" fmla="*/ 56 w 64"/>
                <a:gd name="T25" fmla="*/ 32 h 90"/>
                <a:gd name="T26" fmla="*/ 32 w 64"/>
                <a:gd name="T27" fmla="*/ 8 h 90"/>
                <a:gd name="T28" fmla="*/ 8 w 64"/>
                <a:gd name="T29" fmla="*/ 32 h 90"/>
                <a:gd name="T30" fmla="*/ 8 w 64"/>
                <a:gd name="T31" fmla="*/ 75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60" y="90"/>
                  </a:moveTo>
                  <a:cubicBezTo>
                    <a:pt x="59" y="90"/>
                    <a:pt x="59" y="90"/>
                    <a:pt x="59" y="90"/>
                  </a:cubicBezTo>
                  <a:cubicBezTo>
                    <a:pt x="40" y="89"/>
                    <a:pt x="22" y="86"/>
                    <a:pt x="3" y="83"/>
                  </a:cubicBezTo>
                  <a:cubicBezTo>
                    <a:pt x="2" y="82"/>
                    <a:pt x="0" y="81"/>
                    <a:pt x="0" y="79"/>
                  </a:cubicBezTo>
                  <a:cubicBezTo>
                    <a:pt x="0" y="32"/>
                    <a:pt x="0" y="32"/>
                    <a:pt x="0" y="32"/>
                  </a:cubicBezTo>
                  <a:cubicBezTo>
                    <a:pt x="0" y="14"/>
                    <a:pt x="14" y="0"/>
                    <a:pt x="32" y="0"/>
                  </a:cubicBezTo>
                  <a:cubicBezTo>
                    <a:pt x="49" y="0"/>
                    <a:pt x="64" y="14"/>
                    <a:pt x="64" y="32"/>
                  </a:cubicBezTo>
                  <a:cubicBezTo>
                    <a:pt x="64" y="86"/>
                    <a:pt x="64" y="86"/>
                    <a:pt x="64" y="86"/>
                  </a:cubicBezTo>
                  <a:cubicBezTo>
                    <a:pt x="64" y="87"/>
                    <a:pt x="63" y="88"/>
                    <a:pt x="62" y="89"/>
                  </a:cubicBezTo>
                  <a:cubicBezTo>
                    <a:pt x="62" y="89"/>
                    <a:pt x="61" y="90"/>
                    <a:pt x="60" y="90"/>
                  </a:cubicBezTo>
                  <a:close/>
                  <a:moveTo>
                    <a:pt x="8" y="75"/>
                  </a:moveTo>
                  <a:cubicBezTo>
                    <a:pt x="24" y="78"/>
                    <a:pt x="40" y="80"/>
                    <a:pt x="56" y="82"/>
                  </a:cubicBezTo>
                  <a:cubicBezTo>
                    <a:pt x="56" y="32"/>
                    <a:pt x="56" y="32"/>
                    <a:pt x="56" y="32"/>
                  </a:cubicBezTo>
                  <a:cubicBezTo>
                    <a:pt x="56" y="19"/>
                    <a:pt x="45" y="8"/>
                    <a:pt x="32" y="8"/>
                  </a:cubicBezTo>
                  <a:cubicBezTo>
                    <a:pt x="19" y="8"/>
                    <a:pt x="8" y="19"/>
                    <a:pt x="8" y="32"/>
                  </a:cubicBezTo>
                  <a:lnTo>
                    <a:pt x="8" y="75"/>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1" name="Freeform 99"/>
            <p:cNvSpPr/>
            <p:nvPr/>
          </p:nvSpPr>
          <p:spPr bwMode="auto">
            <a:xfrm>
              <a:off x="6178551" y="3036888"/>
              <a:ext cx="166688" cy="244475"/>
            </a:xfrm>
            <a:custGeom>
              <a:avLst/>
              <a:gdLst>
                <a:gd name="T0" fmla="*/ 28 w 56"/>
                <a:gd name="T1" fmla="*/ 0 h 82"/>
                <a:gd name="T2" fmla="*/ 0 w 56"/>
                <a:gd name="T3" fmla="*/ 28 h 82"/>
                <a:gd name="T4" fmla="*/ 0 w 56"/>
                <a:gd name="T5" fmla="*/ 82 h 82"/>
                <a:gd name="T6" fmla="*/ 56 w 56"/>
                <a:gd name="T7" fmla="*/ 75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82"/>
                    <a:pt x="0" y="82"/>
                    <a:pt x="0" y="82"/>
                  </a:cubicBezTo>
                  <a:cubicBezTo>
                    <a:pt x="19" y="81"/>
                    <a:pt x="38" y="78"/>
                    <a:pt x="56" y="75"/>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2" name="Freeform 100"/>
            <p:cNvSpPr>
              <a:spLocks noEditPoints="1"/>
            </p:cNvSpPr>
            <p:nvPr/>
          </p:nvSpPr>
          <p:spPr bwMode="auto">
            <a:xfrm>
              <a:off x="6165851" y="3024188"/>
              <a:ext cx="190500" cy="269875"/>
            </a:xfrm>
            <a:custGeom>
              <a:avLst/>
              <a:gdLst>
                <a:gd name="T0" fmla="*/ 4 w 64"/>
                <a:gd name="T1" fmla="*/ 90 h 90"/>
                <a:gd name="T2" fmla="*/ 2 w 64"/>
                <a:gd name="T3" fmla="*/ 89 h 90"/>
                <a:gd name="T4" fmla="*/ 0 w 64"/>
                <a:gd name="T5" fmla="*/ 86 h 90"/>
                <a:gd name="T6" fmla="*/ 0 w 64"/>
                <a:gd name="T7" fmla="*/ 32 h 90"/>
                <a:gd name="T8" fmla="*/ 32 w 64"/>
                <a:gd name="T9" fmla="*/ 0 h 90"/>
                <a:gd name="T10" fmla="*/ 64 w 64"/>
                <a:gd name="T11" fmla="*/ 32 h 90"/>
                <a:gd name="T12" fmla="*/ 64 w 64"/>
                <a:gd name="T13" fmla="*/ 79 h 90"/>
                <a:gd name="T14" fmla="*/ 61 w 64"/>
                <a:gd name="T15" fmla="*/ 83 h 90"/>
                <a:gd name="T16" fmla="*/ 5 w 64"/>
                <a:gd name="T17" fmla="*/ 90 h 90"/>
                <a:gd name="T18" fmla="*/ 4 w 64"/>
                <a:gd name="T19" fmla="*/ 90 h 90"/>
                <a:gd name="T20" fmla="*/ 32 w 64"/>
                <a:gd name="T21" fmla="*/ 8 h 90"/>
                <a:gd name="T22" fmla="*/ 8 w 64"/>
                <a:gd name="T23" fmla="*/ 32 h 90"/>
                <a:gd name="T24" fmla="*/ 8 w 64"/>
                <a:gd name="T25" fmla="*/ 82 h 90"/>
                <a:gd name="T26" fmla="*/ 56 w 64"/>
                <a:gd name="T27" fmla="*/ 75 h 90"/>
                <a:gd name="T28" fmla="*/ 56 w 64"/>
                <a:gd name="T29" fmla="*/ 32 h 90"/>
                <a:gd name="T30" fmla="*/ 32 w 64"/>
                <a:gd name="T31" fmla="*/ 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4" y="90"/>
                  </a:moveTo>
                  <a:cubicBezTo>
                    <a:pt x="3" y="90"/>
                    <a:pt x="2" y="89"/>
                    <a:pt x="2" y="89"/>
                  </a:cubicBezTo>
                  <a:cubicBezTo>
                    <a:pt x="1" y="88"/>
                    <a:pt x="0" y="87"/>
                    <a:pt x="0" y="86"/>
                  </a:cubicBezTo>
                  <a:cubicBezTo>
                    <a:pt x="0" y="32"/>
                    <a:pt x="0" y="32"/>
                    <a:pt x="0" y="32"/>
                  </a:cubicBezTo>
                  <a:cubicBezTo>
                    <a:pt x="0" y="14"/>
                    <a:pt x="15" y="0"/>
                    <a:pt x="32" y="0"/>
                  </a:cubicBezTo>
                  <a:cubicBezTo>
                    <a:pt x="50" y="0"/>
                    <a:pt x="64" y="14"/>
                    <a:pt x="64" y="32"/>
                  </a:cubicBezTo>
                  <a:cubicBezTo>
                    <a:pt x="64" y="79"/>
                    <a:pt x="64" y="79"/>
                    <a:pt x="64" y="79"/>
                  </a:cubicBezTo>
                  <a:cubicBezTo>
                    <a:pt x="64" y="81"/>
                    <a:pt x="62" y="82"/>
                    <a:pt x="61" y="83"/>
                  </a:cubicBezTo>
                  <a:cubicBezTo>
                    <a:pt x="42" y="86"/>
                    <a:pt x="24" y="89"/>
                    <a:pt x="5" y="90"/>
                  </a:cubicBezTo>
                  <a:cubicBezTo>
                    <a:pt x="5" y="90"/>
                    <a:pt x="5" y="90"/>
                    <a:pt x="4" y="90"/>
                  </a:cubicBezTo>
                  <a:close/>
                  <a:moveTo>
                    <a:pt x="32" y="8"/>
                  </a:moveTo>
                  <a:cubicBezTo>
                    <a:pt x="19" y="8"/>
                    <a:pt x="8" y="19"/>
                    <a:pt x="8" y="32"/>
                  </a:cubicBezTo>
                  <a:cubicBezTo>
                    <a:pt x="8" y="82"/>
                    <a:pt x="8" y="82"/>
                    <a:pt x="8" y="82"/>
                  </a:cubicBezTo>
                  <a:cubicBezTo>
                    <a:pt x="24" y="80"/>
                    <a:pt x="40" y="78"/>
                    <a:pt x="56" y="75"/>
                  </a:cubicBezTo>
                  <a:cubicBezTo>
                    <a:pt x="56" y="32"/>
                    <a:pt x="56" y="32"/>
                    <a:pt x="56" y="32"/>
                  </a:cubicBezTo>
                  <a:cubicBezTo>
                    <a:pt x="56" y="19"/>
                    <a:pt x="45" y="8"/>
                    <a:pt x="32"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3" name="Freeform 101"/>
            <p:cNvSpPr/>
            <p:nvPr/>
          </p:nvSpPr>
          <p:spPr bwMode="auto">
            <a:xfrm>
              <a:off x="6511926" y="3036888"/>
              <a:ext cx="165100" cy="179387"/>
            </a:xfrm>
            <a:custGeom>
              <a:avLst/>
              <a:gdLst>
                <a:gd name="T0" fmla="*/ 27 w 55"/>
                <a:gd name="T1" fmla="*/ 0 h 60"/>
                <a:gd name="T2" fmla="*/ 0 w 55"/>
                <a:gd name="T3" fmla="*/ 28 h 60"/>
                <a:gd name="T4" fmla="*/ 0 w 55"/>
                <a:gd name="T5" fmla="*/ 60 h 60"/>
                <a:gd name="T6" fmla="*/ 55 w 55"/>
                <a:gd name="T7" fmla="*/ 36 h 60"/>
                <a:gd name="T8" fmla="*/ 55 w 55"/>
                <a:gd name="T9" fmla="*/ 28 h 60"/>
                <a:gd name="T10" fmla="*/ 27 w 55"/>
                <a:gd name="T11" fmla="*/ 0 h 60"/>
              </a:gdLst>
              <a:ahLst/>
              <a:cxnLst>
                <a:cxn ang="0">
                  <a:pos x="T0" y="T1"/>
                </a:cxn>
                <a:cxn ang="0">
                  <a:pos x="T2" y="T3"/>
                </a:cxn>
                <a:cxn ang="0">
                  <a:pos x="T4" y="T5"/>
                </a:cxn>
                <a:cxn ang="0">
                  <a:pos x="T6" y="T7"/>
                </a:cxn>
                <a:cxn ang="0">
                  <a:pos x="T8" y="T9"/>
                </a:cxn>
                <a:cxn ang="0">
                  <a:pos x="T10" y="T11"/>
                </a:cxn>
              </a:cxnLst>
              <a:rect l="0" t="0" r="r" b="b"/>
              <a:pathLst>
                <a:path w="55" h="60">
                  <a:moveTo>
                    <a:pt x="27" y="0"/>
                  </a:moveTo>
                  <a:cubicBezTo>
                    <a:pt x="12" y="0"/>
                    <a:pt x="0" y="13"/>
                    <a:pt x="0" y="28"/>
                  </a:cubicBezTo>
                  <a:cubicBezTo>
                    <a:pt x="0" y="60"/>
                    <a:pt x="0" y="60"/>
                    <a:pt x="0" y="60"/>
                  </a:cubicBezTo>
                  <a:cubicBezTo>
                    <a:pt x="19" y="53"/>
                    <a:pt x="37" y="45"/>
                    <a:pt x="55" y="36"/>
                  </a:cubicBezTo>
                  <a:cubicBezTo>
                    <a:pt x="55" y="28"/>
                    <a:pt x="55" y="28"/>
                    <a:pt x="55" y="28"/>
                  </a:cubicBezTo>
                  <a:cubicBezTo>
                    <a:pt x="55" y="13"/>
                    <a:pt x="43" y="0"/>
                    <a:pt x="27"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4" name="Freeform 102"/>
            <p:cNvSpPr>
              <a:spLocks noEditPoints="1"/>
            </p:cNvSpPr>
            <p:nvPr/>
          </p:nvSpPr>
          <p:spPr bwMode="auto">
            <a:xfrm>
              <a:off x="6500813" y="3024188"/>
              <a:ext cx="187325" cy="203200"/>
            </a:xfrm>
            <a:custGeom>
              <a:avLst/>
              <a:gdLst>
                <a:gd name="T0" fmla="*/ 4 w 63"/>
                <a:gd name="T1" fmla="*/ 68 h 68"/>
                <a:gd name="T2" fmla="*/ 1 w 63"/>
                <a:gd name="T3" fmla="*/ 67 h 68"/>
                <a:gd name="T4" fmla="*/ 0 w 63"/>
                <a:gd name="T5" fmla="*/ 64 h 68"/>
                <a:gd name="T6" fmla="*/ 0 w 63"/>
                <a:gd name="T7" fmla="*/ 32 h 68"/>
                <a:gd name="T8" fmla="*/ 31 w 63"/>
                <a:gd name="T9" fmla="*/ 0 h 68"/>
                <a:gd name="T10" fmla="*/ 63 w 63"/>
                <a:gd name="T11" fmla="*/ 32 h 68"/>
                <a:gd name="T12" fmla="*/ 63 w 63"/>
                <a:gd name="T13" fmla="*/ 40 h 68"/>
                <a:gd name="T14" fmla="*/ 61 w 63"/>
                <a:gd name="T15" fmla="*/ 44 h 68"/>
                <a:gd name="T16" fmla="*/ 5 w 63"/>
                <a:gd name="T17" fmla="*/ 67 h 68"/>
                <a:gd name="T18" fmla="*/ 4 w 63"/>
                <a:gd name="T19" fmla="*/ 68 h 68"/>
                <a:gd name="T20" fmla="*/ 31 w 63"/>
                <a:gd name="T21" fmla="*/ 8 h 68"/>
                <a:gd name="T22" fmla="*/ 8 w 63"/>
                <a:gd name="T23" fmla="*/ 32 h 68"/>
                <a:gd name="T24" fmla="*/ 8 w 63"/>
                <a:gd name="T25" fmla="*/ 58 h 68"/>
                <a:gd name="T26" fmla="*/ 55 w 63"/>
                <a:gd name="T27" fmla="*/ 38 h 68"/>
                <a:gd name="T28" fmla="*/ 55 w 63"/>
                <a:gd name="T29" fmla="*/ 32 h 68"/>
                <a:gd name="T30" fmla="*/ 31 w 63"/>
                <a:gd name="T31" fmla="*/ 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3" h="68">
                  <a:moveTo>
                    <a:pt x="4" y="68"/>
                  </a:moveTo>
                  <a:cubicBezTo>
                    <a:pt x="3" y="68"/>
                    <a:pt x="2" y="67"/>
                    <a:pt x="1" y="67"/>
                  </a:cubicBezTo>
                  <a:cubicBezTo>
                    <a:pt x="0" y="66"/>
                    <a:pt x="0" y="65"/>
                    <a:pt x="0" y="64"/>
                  </a:cubicBezTo>
                  <a:cubicBezTo>
                    <a:pt x="0" y="32"/>
                    <a:pt x="0" y="32"/>
                    <a:pt x="0" y="32"/>
                  </a:cubicBezTo>
                  <a:cubicBezTo>
                    <a:pt x="0" y="14"/>
                    <a:pt x="14" y="0"/>
                    <a:pt x="31" y="0"/>
                  </a:cubicBezTo>
                  <a:cubicBezTo>
                    <a:pt x="49" y="0"/>
                    <a:pt x="63" y="14"/>
                    <a:pt x="63" y="32"/>
                  </a:cubicBezTo>
                  <a:cubicBezTo>
                    <a:pt x="63" y="40"/>
                    <a:pt x="63" y="40"/>
                    <a:pt x="63" y="40"/>
                  </a:cubicBezTo>
                  <a:cubicBezTo>
                    <a:pt x="63" y="42"/>
                    <a:pt x="62" y="43"/>
                    <a:pt x="61" y="44"/>
                  </a:cubicBezTo>
                  <a:cubicBezTo>
                    <a:pt x="43" y="53"/>
                    <a:pt x="24" y="61"/>
                    <a:pt x="5" y="67"/>
                  </a:cubicBezTo>
                  <a:cubicBezTo>
                    <a:pt x="5" y="68"/>
                    <a:pt x="4" y="68"/>
                    <a:pt x="4" y="68"/>
                  </a:cubicBezTo>
                  <a:close/>
                  <a:moveTo>
                    <a:pt x="31" y="8"/>
                  </a:moveTo>
                  <a:cubicBezTo>
                    <a:pt x="18" y="8"/>
                    <a:pt x="8" y="19"/>
                    <a:pt x="8" y="32"/>
                  </a:cubicBezTo>
                  <a:cubicBezTo>
                    <a:pt x="8" y="58"/>
                    <a:pt x="8" y="58"/>
                    <a:pt x="8" y="58"/>
                  </a:cubicBezTo>
                  <a:cubicBezTo>
                    <a:pt x="24" y="52"/>
                    <a:pt x="40" y="45"/>
                    <a:pt x="55" y="38"/>
                  </a:cubicBezTo>
                  <a:cubicBezTo>
                    <a:pt x="55" y="32"/>
                    <a:pt x="55" y="32"/>
                    <a:pt x="55" y="32"/>
                  </a:cubicBezTo>
                  <a:cubicBezTo>
                    <a:pt x="55" y="19"/>
                    <a:pt x="44" y="8"/>
                    <a:pt x="31"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5" name="Freeform 103"/>
            <p:cNvSpPr/>
            <p:nvPr/>
          </p:nvSpPr>
          <p:spPr bwMode="auto">
            <a:xfrm>
              <a:off x="5834063" y="2881313"/>
              <a:ext cx="806450" cy="131762"/>
            </a:xfrm>
            <a:custGeom>
              <a:avLst/>
              <a:gdLst>
                <a:gd name="T0" fmla="*/ 108 w 270"/>
                <a:gd name="T1" fmla="*/ 43 h 44"/>
                <a:gd name="T2" fmla="*/ 270 w 270"/>
                <a:gd name="T3" fmla="*/ 0 h 44"/>
                <a:gd name="T4" fmla="*/ 0 w 270"/>
                <a:gd name="T5" fmla="*/ 0 h 44"/>
                <a:gd name="T6" fmla="*/ 108 w 270"/>
                <a:gd name="T7" fmla="*/ 43 h 44"/>
              </a:gdLst>
              <a:ahLst/>
              <a:cxnLst>
                <a:cxn ang="0">
                  <a:pos x="T0" y="T1"/>
                </a:cxn>
                <a:cxn ang="0">
                  <a:pos x="T2" y="T3"/>
                </a:cxn>
                <a:cxn ang="0">
                  <a:pos x="T4" y="T5"/>
                </a:cxn>
                <a:cxn ang="0">
                  <a:pos x="T6" y="T7"/>
                </a:cxn>
              </a:cxnLst>
              <a:rect l="0" t="0" r="r" b="b"/>
              <a:pathLst>
                <a:path w="270" h="44">
                  <a:moveTo>
                    <a:pt x="108" y="43"/>
                  </a:moveTo>
                  <a:cubicBezTo>
                    <a:pt x="164" y="42"/>
                    <a:pt x="220" y="26"/>
                    <a:pt x="270" y="0"/>
                  </a:cubicBezTo>
                  <a:cubicBezTo>
                    <a:pt x="0" y="0"/>
                    <a:pt x="0" y="0"/>
                    <a:pt x="0" y="0"/>
                  </a:cubicBezTo>
                  <a:cubicBezTo>
                    <a:pt x="16" y="20"/>
                    <a:pt x="48" y="44"/>
                    <a:pt x="108" y="43"/>
                  </a:cubicBezTo>
                  <a:close/>
                </a:path>
              </a:pathLst>
            </a:custGeom>
            <a:solidFill>
              <a:srgbClr val="EB837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6" name="Freeform 104"/>
            <p:cNvSpPr/>
            <p:nvPr/>
          </p:nvSpPr>
          <p:spPr bwMode="auto">
            <a:xfrm>
              <a:off x="5765801" y="1025525"/>
              <a:ext cx="1535113" cy="1919287"/>
            </a:xfrm>
            <a:custGeom>
              <a:avLst/>
              <a:gdLst>
                <a:gd name="T0" fmla="*/ 171 w 514"/>
                <a:gd name="T1" fmla="*/ 229 h 642"/>
                <a:gd name="T2" fmla="*/ 201 w 514"/>
                <a:gd name="T3" fmla="*/ 253 h 642"/>
                <a:gd name="T4" fmla="*/ 232 w 514"/>
                <a:gd name="T5" fmla="*/ 243 h 642"/>
                <a:gd name="T6" fmla="*/ 317 w 514"/>
                <a:gd name="T7" fmla="*/ 235 h 642"/>
                <a:gd name="T8" fmla="*/ 384 w 514"/>
                <a:gd name="T9" fmla="*/ 353 h 642"/>
                <a:gd name="T10" fmla="*/ 266 w 514"/>
                <a:gd name="T11" fmla="*/ 505 h 642"/>
                <a:gd name="T12" fmla="*/ 50 w 514"/>
                <a:gd name="T13" fmla="*/ 482 h 642"/>
                <a:gd name="T14" fmla="*/ 30 w 514"/>
                <a:gd name="T15" fmla="*/ 456 h 642"/>
                <a:gd name="T16" fmla="*/ 30 w 514"/>
                <a:gd name="T17" fmla="*/ 530 h 642"/>
                <a:gd name="T18" fmla="*/ 5 w 514"/>
                <a:gd name="T19" fmla="*/ 562 h 642"/>
                <a:gd name="T20" fmla="*/ 138 w 514"/>
                <a:gd name="T21" fmla="*/ 640 h 642"/>
                <a:gd name="T22" fmla="*/ 425 w 514"/>
                <a:gd name="T23" fmla="*/ 506 h 642"/>
                <a:gd name="T24" fmla="*/ 508 w 514"/>
                <a:gd name="T25" fmla="*/ 283 h 642"/>
                <a:gd name="T26" fmla="*/ 358 w 514"/>
                <a:gd name="T27" fmla="*/ 0 h 642"/>
                <a:gd name="T28" fmla="*/ 171 w 514"/>
                <a:gd name="T29" fmla="*/ 229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14" h="642">
                  <a:moveTo>
                    <a:pt x="171" y="229"/>
                  </a:moveTo>
                  <a:cubicBezTo>
                    <a:pt x="171" y="229"/>
                    <a:pt x="196" y="250"/>
                    <a:pt x="201" y="253"/>
                  </a:cubicBezTo>
                  <a:cubicBezTo>
                    <a:pt x="211" y="259"/>
                    <a:pt x="215" y="252"/>
                    <a:pt x="232" y="243"/>
                  </a:cubicBezTo>
                  <a:cubicBezTo>
                    <a:pt x="259" y="228"/>
                    <a:pt x="293" y="224"/>
                    <a:pt x="317" y="235"/>
                  </a:cubicBezTo>
                  <a:cubicBezTo>
                    <a:pt x="348" y="249"/>
                    <a:pt x="384" y="300"/>
                    <a:pt x="384" y="353"/>
                  </a:cubicBezTo>
                  <a:cubicBezTo>
                    <a:pt x="384" y="416"/>
                    <a:pt x="353" y="453"/>
                    <a:pt x="266" y="505"/>
                  </a:cubicBezTo>
                  <a:cubicBezTo>
                    <a:pt x="180" y="557"/>
                    <a:pt x="84" y="597"/>
                    <a:pt x="50" y="482"/>
                  </a:cubicBezTo>
                  <a:cubicBezTo>
                    <a:pt x="30" y="456"/>
                    <a:pt x="30" y="456"/>
                    <a:pt x="30" y="456"/>
                  </a:cubicBezTo>
                  <a:cubicBezTo>
                    <a:pt x="30" y="456"/>
                    <a:pt x="48" y="517"/>
                    <a:pt x="30" y="530"/>
                  </a:cubicBezTo>
                  <a:cubicBezTo>
                    <a:pt x="13" y="542"/>
                    <a:pt x="0" y="543"/>
                    <a:pt x="5" y="562"/>
                  </a:cubicBezTo>
                  <a:cubicBezTo>
                    <a:pt x="9" y="579"/>
                    <a:pt x="40" y="642"/>
                    <a:pt x="138" y="640"/>
                  </a:cubicBezTo>
                  <a:cubicBezTo>
                    <a:pt x="244" y="638"/>
                    <a:pt x="352" y="583"/>
                    <a:pt x="425" y="506"/>
                  </a:cubicBezTo>
                  <a:cubicBezTo>
                    <a:pt x="497" y="431"/>
                    <a:pt x="514" y="352"/>
                    <a:pt x="508" y="283"/>
                  </a:cubicBezTo>
                  <a:cubicBezTo>
                    <a:pt x="501" y="215"/>
                    <a:pt x="432" y="68"/>
                    <a:pt x="358" y="0"/>
                  </a:cubicBezTo>
                  <a:lnTo>
                    <a:pt x="171" y="229"/>
                  </a:lnTo>
                  <a:close/>
                </a:path>
              </a:pathLst>
            </a:custGeom>
            <a:solidFill>
              <a:srgbClr val="5FC3F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7" name="Freeform 105"/>
            <p:cNvSpPr>
              <a:spLocks noEditPoints="1"/>
            </p:cNvSpPr>
            <p:nvPr/>
          </p:nvSpPr>
          <p:spPr bwMode="auto">
            <a:xfrm>
              <a:off x="5754688" y="1014413"/>
              <a:ext cx="1563688" cy="1938337"/>
            </a:xfrm>
            <a:custGeom>
              <a:avLst/>
              <a:gdLst>
                <a:gd name="T0" fmla="*/ 137 w 524"/>
                <a:gd name="T1" fmla="*/ 649 h 649"/>
                <a:gd name="T2" fmla="*/ 5 w 524"/>
                <a:gd name="T3" fmla="*/ 567 h 649"/>
                <a:gd name="T4" fmla="*/ 20 w 524"/>
                <a:gd name="T5" fmla="*/ 538 h 649"/>
                <a:gd name="T6" fmla="*/ 32 w 524"/>
                <a:gd name="T7" fmla="*/ 531 h 649"/>
                <a:gd name="T8" fmla="*/ 30 w 524"/>
                <a:gd name="T9" fmla="*/ 462 h 649"/>
                <a:gd name="T10" fmla="*/ 32 w 524"/>
                <a:gd name="T11" fmla="*/ 457 h 649"/>
                <a:gd name="T12" fmla="*/ 37 w 524"/>
                <a:gd name="T13" fmla="*/ 458 h 649"/>
                <a:gd name="T14" fmla="*/ 57 w 524"/>
                <a:gd name="T15" fmla="*/ 484 h 649"/>
                <a:gd name="T16" fmla="*/ 57 w 524"/>
                <a:gd name="T17" fmla="*/ 485 h 649"/>
                <a:gd name="T18" fmla="*/ 108 w 524"/>
                <a:gd name="T19" fmla="*/ 552 h 649"/>
                <a:gd name="T20" fmla="*/ 268 w 524"/>
                <a:gd name="T21" fmla="*/ 506 h 649"/>
                <a:gd name="T22" fmla="*/ 384 w 524"/>
                <a:gd name="T23" fmla="*/ 357 h 649"/>
                <a:gd name="T24" fmla="*/ 319 w 524"/>
                <a:gd name="T25" fmla="*/ 243 h 649"/>
                <a:gd name="T26" fmla="*/ 237 w 524"/>
                <a:gd name="T27" fmla="*/ 250 h 649"/>
                <a:gd name="T28" fmla="*/ 227 w 524"/>
                <a:gd name="T29" fmla="*/ 256 h 649"/>
                <a:gd name="T30" fmla="*/ 203 w 524"/>
                <a:gd name="T31" fmla="*/ 260 h 649"/>
                <a:gd name="T32" fmla="*/ 173 w 524"/>
                <a:gd name="T33" fmla="*/ 236 h 649"/>
                <a:gd name="T34" fmla="*/ 172 w 524"/>
                <a:gd name="T35" fmla="*/ 230 h 649"/>
                <a:gd name="T36" fmla="*/ 358 w 524"/>
                <a:gd name="T37" fmla="*/ 1 h 649"/>
                <a:gd name="T38" fmla="*/ 361 w 524"/>
                <a:gd name="T39" fmla="*/ 0 h 649"/>
                <a:gd name="T40" fmla="*/ 364 w 524"/>
                <a:gd name="T41" fmla="*/ 1 h 649"/>
                <a:gd name="T42" fmla="*/ 516 w 524"/>
                <a:gd name="T43" fmla="*/ 287 h 649"/>
                <a:gd name="T44" fmla="*/ 432 w 524"/>
                <a:gd name="T45" fmla="*/ 513 h 649"/>
                <a:gd name="T46" fmla="*/ 142 w 524"/>
                <a:gd name="T47" fmla="*/ 648 h 649"/>
                <a:gd name="T48" fmla="*/ 137 w 524"/>
                <a:gd name="T49" fmla="*/ 649 h 649"/>
                <a:gd name="T50" fmla="*/ 43 w 524"/>
                <a:gd name="T51" fmla="*/ 478 h 649"/>
                <a:gd name="T52" fmla="*/ 37 w 524"/>
                <a:gd name="T53" fmla="*/ 537 h 649"/>
                <a:gd name="T54" fmla="*/ 24 w 524"/>
                <a:gd name="T55" fmla="*/ 545 h 649"/>
                <a:gd name="T56" fmla="*/ 13 w 524"/>
                <a:gd name="T57" fmla="*/ 565 h 649"/>
                <a:gd name="T58" fmla="*/ 137 w 524"/>
                <a:gd name="T59" fmla="*/ 641 h 649"/>
                <a:gd name="T60" fmla="*/ 141 w 524"/>
                <a:gd name="T61" fmla="*/ 640 h 649"/>
                <a:gd name="T62" fmla="*/ 426 w 524"/>
                <a:gd name="T63" fmla="*/ 508 h 649"/>
                <a:gd name="T64" fmla="*/ 508 w 524"/>
                <a:gd name="T65" fmla="*/ 288 h 649"/>
                <a:gd name="T66" fmla="*/ 362 w 524"/>
                <a:gd name="T67" fmla="*/ 10 h 649"/>
                <a:gd name="T68" fmla="*/ 181 w 524"/>
                <a:gd name="T69" fmla="*/ 232 h 649"/>
                <a:gd name="T70" fmla="*/ 208 w 524"/>
                <a:gd name="T71" fmla="*/ 253 h 649"/>
                <a:gd name="T72" fmla="*/ 223 w 524"/>
                <a:gd name="T73" fmla="*/ 250 h 649"/>
                <a:gd name="T74" fmla="*/ 234 w 524"/>
                <a:gd name="T75" fmla="*/ 243 h 649"/>
                <a:gd name="T76" fmla="*/ 323 w 524"/>
                <a:gd name="T77" fmla="*/ 235 h 649"/>
                <a:gd name="T78" fmla="*/ 392 w 524"/>
                <a:gd name="T79" fmla="*/ 357 h 649"/>
                <a:gd name="T80" fmla="*/ 272 w 524"/>
                <a:gd name="T81" fmla="*/ 513 h 649"/>
                <a:gd name="T82" fmla="*/ 105 w 524"/>
                <a:gd name="T83" fmla="*/ 559 h 649"/>
                <a:gd name="T84" fmla="*/ 50 w 524"/>
                <a:gd name="T85" fmla="*/ 488 h 649"/>
                <a:gd name="T86" fmla="*/ 43 w 524"/>
                <a:gd name="T87" fmla="*/ 478 h 6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4" h="649">
                  <a:moveTo>
                    <a:pt x="137" y="649"/>
                  </a:moveTo>
                  <a:cubicBezTo>
                    <a:pt x="46" y="649"/>
                    <a:pt x="11" y="590"/>
                    <a:pt x="5" y="567"/>
                  </a:cubicBezTo>
                  <a:cubicBezTo>
                    <a:pt x="0" y="550"/>
                    <a:pt x="9" y="545"/>
                    <a:pt x="20" y="538"/>
                  </a:cubicBezTo>
                  <a:cubicBezTo>
                    <a:pt x="24" y="536"/>
                    <a:pt x="28" y="534"/>
                    <a:pt x="32" y="531"/>
                  </a:cubicBezTo>
                  <a:cubicBezTo>
                    <a:pt x="43" y="523"/>
                    <a:pt x="37" y="484"/>
                    <a:pt x="30" y="462"/>
                  </a:cubicBezTo>
                  <a:cubicBezTo>
                    <a:pt x="30" y="460"/>
                    <a:pt x="31" y="458"/>
                    <a:pt x="32" y="457"/>
                  </a:cubicBezTo>
                  <a:cubicBezTo>
                    <a:pt x="34" y="456"/>
                    <a:pt x="36" y="457"/>
                    <a:pt x="37" y="458"/>
                  </a:cubicBezTo>
                  <a:cubicBezTo>
                    <a:pt x="57" y="484"/>
                    <a:pt x="57" y="484"/>
                    <a:pt x="57" y="484"/>
                  </a:cubicBezTo>
                  <a:cubicBezTo>
                    <a:pt x="57" y="484"/>
                    <a:pt x="57" y="485"/>
                    <a:pt x="57" y="485"/>
                  </a:cubicBezTo>
                  <a:cubicBezTo>
                    <a:pt x="68" y="520"/>
                    <a:pt x="85" y="542"/>
                    <a:pt x="108" y="552"/>
                  </a:cubicBezTo>
                  <a:cubicBezTo>
                    <a:pt x="154" y="569"/>
                    <a:pt x="218" y="536"/>
                    <a:pt x="268" y="506"/>
                  </a:cubicBezTo>
                  <a:cubicBezTo>
                    <a:pt x="356" y="453"/>
                    <a:pt x="384" y="417"/>
                    <a:pt x="384" y="357"/>
                  </a:cubicBezTo>
                  <a:cubicBezTo>
                    <a:pt x="384" y="307"/>
                    <a:pt x="350" y="257"/>
                    <a:pt x="319" y="243"/>
                  </a:cubicBezTo>
                  <a:cubicBezTo>
                    <a:pt x="297" y="233"/>
                    <a:pt x="264" y="236"/>
                    <a:pt x="237" y="250"/>
                  </a:cubicBezTo>
                  <a:cubicBezTo>
                    <a:pt x="233" y="253"/>
                    <a:pt x="230" y="255"/>
                    <a:pt x="227" y="256"/>
                  </a:cubicBezTo>
                  <a:cubicBezTo>
                    <a:pt x="219" y="262"/>
                    <a:pt x="212" y="266"/>
                    <a:pt x="203" y="260"/>
                  </a:cubicBezTo>
                  <a:cubicBezTo>
                    <a:pt x="198" y="257"/>
                    <a:pt x="174" y="237"/>
                    <a:pt x="173" y="236"/>
                  </a:cubicBezTo>
                  <a:cubicBezTo>
                    <a:pt x="171" y="234"/>
                    <a:pt x="171" y="232"/>
                    <a:pt x="172" y="230"/>
                  </a:cubicBezTo>
                  <a:cubicBezTo>
                    <a:pt x="358" y="1"/>
                    <a:pt x="358" y="1"/>
                    <a:pt x="358" y="1"/>
                  </a:cubicBezTo>
                  <a:cubicBezTo>
                    <a:pt x="359" y="0"/>
                    <a:pt x="360" y="0"/>
                    <a:pt x="361" y="0"/>
                  </a:cubicBezTo>
                  <a:cubicBezTo>
                    <a:pt x="362" y="0"/>
                    <a:pt x="363" y="0"/>
                    <a:pt x="364" y="1"/>
                  </a:cubicBezTo>
                  <a:cubicBezTo>
                    <a:pt x="443" y="72"/>
                    <a:pt x="509" y="221"/>
                    <a:pt x="516" y="287"/>
                  </a:cubicBezTo>
                  <a:cubicBezTo>
                    <a:pt x="524" y="370"/>
                    <a:pt x="496" y="446"/>
                    <a:pt x="432" y="513"/>
                  </a:cubicBezTo>
                  <a:cubicBezTo>
                    <a:pt x="354" y="595"/>
                    <a:pt x="243" y="646"/>
                    <a:pt x="142" y="648"/>
                  </a:cubicBezTo>
                  <a:cubicBezTo>
                    <a:pt x="140" y="648"/>
                    <a:pt x="139" y="649"/>
                    <a:pt x="137" y="649"/>
                  </a:cubicBezTo>
                  <a:close/>
                  <a:moveTo>
                    <a:pt x="43" y="478"/>
                  </a:moveTo>
                  <a:cubicBezTo>
                    <a:pt x="46" y="498"/>
                    <a:pt x="49" y="528"/>
                    <a:pt x="37" y="537"/>
                  </a:cubicBezTo>
                  <a:cubicBezTo>
                    <a:pt x="32" y="540"/>
                    <a:pt x="28" y="543"/>
                    <a:pt x="24" y="545"/>
                  </a:cubicBezTo>
                  <a:cubicBezTo>
                    <a:pt x="14" y="551"/>
                    <a:pt x="10" y="554"/>
                    <a:pt x="13" y="565"/>
                  </a:cubicBezTo>
                  <a:cubicBezTo>
                    <a:pt x="13" y="566"/>
                    <a:pt x="35" y="641"/>
                    <a:pt x="137" y="641"/>
                  </a:cubicBezTo>
                  <a:cubicBezTo>
                    <a:pt x="139" y="641"/>
                    <a:pt x="140" y="640"/>
                    <a:pt x="141" y="640"/>
                  </a:cubicBezTo>
                  <a:cubicBezTo>
                    <a:pt x="241" y="638"/>
                    <a:pt x="350" y="588"/>
                    <a:pt x="426" y="508"/>
                  </a:cubicBezTo>
                  <a:cubicBezTo>
                    <a:pt x="488" y="442"/>
                    <a:pt x="515" y="368"/>
                    <a:pt x="508" y="288"/>
                  </a:cubicBezTo>
                  <a:cubicBezTo>
                    <a:pt x="501" y="226"/>
                    <a:pt x="437" y="80"/>
                    <a:pt x="362" y="10"/>
                  </a:cubicBezTo>
                  <a:cubicBezTo>
                    <a:pt x="181" y="232"/>
                    <a:pt x="181" y="232"/>
                    <a:pt x="181" y="232"/>
                  </a:cubicBezTo>
                  <a:cubicBezTo>
                    <a:pt x="189" y="239"/>
                    <a:pt x="204" y="251"/>
                    <a:pt x="208" y="253"/>
                  </a:cubicBezTo>
                  <a:cubicBezTo>
                    <a:pt x="212" y="256"/>
                    <a:pt x="214" y="256"/>
                    <a:pt x="223" y="250"/>
                  </a:cubicBezTo>
                  <a:cubicBezTo>
                    <a:pt x="226" y="248"/>
                    <a:pt x="229" y="246"/>
                    <a:pt x="234" y="243"/>
                  </a:cubicBezTo>
                  <a:cubicBezTo>
                    <a:pt x="262" y="227"/>
                    <a:pt x="298" y="224"/>
                    <a:pt x="323" y="235"/>
                  </a:cubicBezTo>
                  <a:cubicBezTo>
                    <a:pt x="356" y="251"/>
                    <a:pt x="392" y="303"/>
                    <a:pt x="392" y="357"/>
                  </a:cubicBezTo>
                  <a:cubicBezTo>
                    <a:pt x="392" y="420"/>
                    <a:pt x="363" y="458"/>
                    <a:pt x="272" y="513"/>
                  </a:cubicBezTo>
                  <a:cubicBezTo>
                    <a:pt x="220" y="544"/>
                    <a:pt x="154" y="578"/>
                    <a:pt x="105" y="559"/>
                  </a:cubicBezTo>
                  <a:cubicBezTo>
                    <a:pt x="80" y="549"/>
                    <a:pt x="61" y="525"/>
                    <a:pt x="50" y="488"/>
                  </a:cubicBezTo>
                  <a:lnTo>
                    <a:pt x="43" y="47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8" name="Freeform 106"/>
            <p:cNvSpPr/>
            <p:nvPr/>
          </p:nvSpPr>
          <p:spPr bwMode="auto">
            <a:xfrm>
              <a:off x="5975351" y="1046163"/>
              <a:ext cx="1312863" cy="1885950"/>
            </a:xfrm>
            <a:custGeom>
              <a:avLst/>
              <a:gdLst>
                <a:gd name="T0" fmla="*/ 434 w 440"/>
                <a:gd name="T1" fmla="*/ 280 h 631"/>
                <a:gd name="T2" fmla="*/ 288 w 440"/>
                <a:gd name="T3" fmla="*/ 0 h 631"/>
                <a:gd name="T4" fmla="*/ 260 w 440"/>
                <a:gd name="T5" fmla="*/ 33 h 631"/>
                <a:gd name="T6" fmla="*/ 402 w 440"/>
                <a:gd name="T7" fmla="*/ 289 h 631"/>
                <a:gd name="T8" fmla="*/ 320 w 440"/>
                <a:gd name="T9" fmla="*/ 496 h 631"/>
                <a:gd name="T10" fmla="*/ 35 w 440"/>
                <a:gd name="T11" fmla="*/ 621 h 631"/>
                <a:gd name="T12" fmla="*/ 0 w 440"/>
                <a:gd name="T13" fmla="*/ 618 h 631"/>
                <a:gd name="T14" fmla="*/ 67 w 440"/>
                <a:gd name="T15" fmla="*/ 630 h 631"/>
                <a:gd name="T16" fmla="*/ 351 w 440"/>
                <a:gd name="T17" fmla="*/ 498 h 631"/>
                <a:gd name="T18" fmla="*/ 434 w 440"/>
                <a:gd name="T19" fmla="*/ 280 h 6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0" h="631">
                  <a:moveTo>
                    <a:pt x="434" y="280"/>
                  </a:moveTo>
                  <a:cubicBezTo>
                    <a:pt x="427" y="212"/>
                    <a:pt x="362" y="66"/>
                    <a:pt x="288" y="0"/>
                  </a:cubicBezTo>
                  <a:cubicBezTo>
                    <a:pt x="260" y="33"/>
                    <a:pt x="260" y="33"/>
                    <a:pt x="260" y="33"/>
                  </a:cubicBezTo>
                  <a:cubicBezTo>
                    <a:pt x="331" y="98"/>
                    <a:pt x="395" y="228"/>
                    <a:pt x="402" y="289"/>
                  </a:cubicBezTo>
                  <a:cubicBezTo>
                    <a:pt x="408" y="353"/>
                    <a:pt x="391" y="426"/>
                    <a:pt x="320" y="496"/>
                  </a:cubicBezTo>
                  <a:cubicBezTo>
                    <a:pt x="247" y="567"/>
                    <a:pt x="140" y="619"/>
                    <a:pt x="35" y="621"/>
                  </a:cubicBezTo>
                  <a:cubicBezTo>
                    <a:pt x="21" y="621"/>
                    <a:pt x="11" y="619"/>
                    <a:pt x="0" y="618"/>
                  </a:cubicBezTo>
                  <a:cubicBezTo>
                    <a:pt x="18" y="625"/>
                    <a:pt x="39" y="631"/>
                    <a:pt x="67" y="630"/>
                  </a:cubicBezTo>
                  <a:cubicBezTo>
                    <a:pt x="175" y="626"/>
                    <a:pt x="279" y="573"/>
                    <a:pt x="351" y="498"/>
                  </a:cubicBezTo>
                  <a:cubicBezTo>
                    <a:pt x="422" y="424"/>
                    <a:pt x="440" y="347"/>
                    <a:pt x="434" y="280"/>
                  </a:cubicBezTo>
                  <a:close/>
                </a:path>
              </a:pathLst>
            </a:custGeom>
            <a:solidFill>
              <a:srgbClr val="5AB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9" name="Freeform 107"/>
            <p:cNvSpPr/>
            <p:nvPr/>
          </p:nvSpPr>
          <p:spPr bwMode="auto">
            <a:xfrm>
              <a:off x="6291263" y="1038225"/>
              <a:ext cx="665163" cy="752475"/>
            </a:xfrm>
            <a:custGeom>
              <a:avLst/>
              <a:gdLst>
                <a:gd name="T0" fmla="*/ 180 w 223"/>
                <a:gd name="T1" fmla="*/ 0 h 252"/>
                <a:gd name="T2" fmla="*/ 0 w 223"/>
                <a:gd name="T3" fmla="*/ 220 h 252"/>
                <a:gd name="T4" fmla="*/ 27 w 223"/>
                <a:gd name="T5" fmla="*/ 244 h 252"/>
                <a:gd name="T6" fmla="*/ 57 w 223"/>
                <a:gd name="T7" fmla="*/ 233 h 252"/>
                <a:gd name="T8" fmla="*/ 88 w 223"/>
                <a:gd name="T9" fmla="*/ 223 h 252"/>
                <a:gd name="T10" fmla="*/ 95 w 223"/>
                <a:gd name="T11" fmla="*/ 214 h 252"/>
                <a:gd name="T12" fmla="*/ 223 w 223"/>
                <a:gd name="T13" fmla="*/ 49 h 252"/>
                <a:gd name="T14" fmla="*/ 180 w 223"/>
                <a:gd name="T15" fmla="*/ 0 h 2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3" h="252">
                  <a:moveTo>
                    <a:pt x="180" y="0"/>
                  </a:moveTo>
                  <a:cubicBezTo>
                    <a:pt x="0" y="220"/>
                    <a:pt x="0" y="220"/>
                    <a:pt x="0" y="220"/>
                  </a:cubicBezTo>
                  <a:cubicBezTo>
                    <a:pt x="0" y="220"/>
                    <a:pt x="23" y="240"/>
                    <a:pt x="27" y="244"/>
                  </a:cubicBezTo>
                  <a:cubicBezTo>
                    <a:pt x="33" y="252"/>
                    <a:pt x="41" y="242"/>
                    <a:pt x="57" y="233"/>
                  </a:cubicBezTo>
                  <a:cubicBezTo>
                    <a:pt x="67" y="228"/>
                    <a:pt x="78" y="225"/>
                    <a:pt x="88" y="223"/>
                  </a:cubicBezTo>
                  <a:cubicBezTo>
                    <a:pt x="95" y="214"/>
                    <a:pt x="95" y="214"/>
                    <a:pt x="95" y="214"/>
                  </a:cubicBezTo>
                  <a:cubicBezTo>
                    <a:pt x="223" y="49"/>
                    <a:pt x="223" y="49"/>
                    <a:pt x="223" y="49"/>
                  </a:cubicBezTo>
                  <a:cubicBezTo>
                    <a:pt x="209" y="30"/>
                    <a:pt x="195" y="13"/>
                    <a:pt x="180" y="0"/>
                  </a:cubicBezTo>
                  <a:close/>
                </a:path>
              </a:pathLst>
            </a:custGeom>
            <a:solidFill>
              <a:srgbClr val="58AFD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0" name="Oval 108"/>
            <p:cNvSpPr>
              <a:spLocks noChangeArrowheads="1"/>
            </p:cNvSpPr>
            <p:nvPr/>
          </p:nvSpPr>
          <p:spPr bwMode="auto">
            <a:xfrm>
              <a:off x="6440488" y="1255713"/>
              <a:ext cx="382588" cy="379412"/>
            </a:xfrm>
            <a:prstGeom prst="ellipse">
              <a:avLst/>
            </a:prstGeom>
            <a:solidFill>
              <a:srgbClr val="50A4D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1" name="Freeform 109"/>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2" name="Freeform 110"/>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3" name="Freeform 111"/>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4" name="Freeform 112"/>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5" name="Freeform 113"/>
            <p:cNvSpPr/>
            <p:nvPr/>
          </p:nvSpPr>
          <p:spPr bwMode="auto">
            <a:xfrm>
              <a:off x="6799263" y="612775"/>
              <a:ext cx="282575" cy="323850"/>
            </a:xfrm>
            <a:custGeom>
              <a:avLst/>
              <a:gdLst>
                <a:gd name="T0" fmla="*/ 178 w 178"/>
                <a:gd name="T1" fmla="*/ 44 h 204"/>
                <a:gd name="T2" fmla="*/ 122 w 178"/>
                <a:gd name="T3" fmla="*/ 0 h 204"/>
                <a:gd name="T4" fmla="*/ 0 w 178"/>
                <a:gd name="T5" fmla="*/ 160 h 204"/>
                <a:gd name="T6" fmla="*/ 54 w 178"/>
                <a:gd name="T7" fmla="*/ 204 h 204"/>
                <a:gd name="T8" fmla="*/ 178 w 178"/>
                <a:gd name="T9" fmla="*/ 44 h 204"/>
              </a:gdLst>
              <a:ahLst/>
              <a:cxnLst>
                <a:cxn ang="0">
                  <a:pos x="T0" y="T1"/>
                </a:cxn>
                <a:cxn ang="0">
                  <a:pos x="T2" y="T3"/>
                </a:cxn>
                <a:cxn ang="0">
                  <a:pos x="T4" y="T5"/>
                </a:cxn>
                <a:cxn ang="0">
                  <a:pos x="T6" y="T7"/>
                </a:cxn>
                <a:cxn ang="0">
                  <a:pos x="T8" y="T9"/>
                </a:cxn>
              </a:cxnLst>
              <a:rect l="0" t="0" r="r" b="b"/>
              <a:pathLst>
                <a:path w="178" h="204">
                  <a:moveTo>
                    <a:pt x="178" y="44"/>
                  </a:moveTo>
                  <a:lnTo>
                    <a:pt x="122" y="0"/>
                  </a:lnTo>
                  <a:lnTo>
                    <a:pt x="0" y="160"/>
                  </a:lnTo>
                  <a:lnTo>
                    <a:pt x="54" y="204"/>
                  </a:lnTo>
                  <a:lnTo>
                    <a:pt x="178" y="44"/>
                  </a:lnTo>
                  <a:close/>
                </a:path>
              </a:pathLst>
            </a:custGeom>
            <a:solidFill>
              <a:srgbClr val="DCD7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6" name="Freeform 114"/>
            <p:cNvSpPr/>
            <p:nvPr/>
          </p:nvSpPr>
          <p:spPr bwMode="auto">
            <a:xfrm>
              <a:off x="5921376" y="690563"/>
              <a:ext cx="1023938" cy="1111250"/>
            </a:xfrm>
            <a:custGeom>
              <a:avLst/>
              <a:gdLst>
                <a:gd name="T0" fmla="*/ 330 w 343"/>
                <a:gd name="T1" fmla="*/ 87 h 372"/>
                <a:gd name="T2" fmla="*/ 229 w 343"/>
                <a:gd name="T3" fmla="*/ 8 h 372"/>
                <a:gd name="T4" fmla="*/ 197 w 343"/>
                <a:gd name="T5" fmla="*/ 11 h 372"/>
                <a:gd name="T6" fmla="*/ 50 w 343"/>
                <a:gd name="T7" fmla="*/ 200 h 372"/>
                <a:gd name="T8" fmla="*/ 14 w 343"/>
                <a:gd name="T9" fmla="*/ 247 h 372"/>
                <a:gd name="T10" fmla="*/ 0 w 343"/>
                <a:gd name="T11" fmla="*/ 264 h 372"/>
                <a:gd name="T12" fmla="*/ 19 w 343"/>
                <a:gd name="T13" fmla="*/ 279 h 372"/>
                <a:gd name="T14" fmla="*/ 120 w 343"/>
                <a:gd name="T15" fmla="*/ 357 h 372"/>
                <a:gd name="T16" fmla="*/ 139 w 343"/>
                <a:gd name="T17" fmla="*/ 372 h 372"/>
                <a:gd name="T18" fmla="*/ 152 w 343"/>
                <a:gd name="T19" fmla="*/ 355 h 372"/>
                <a:gd name="T20" fmla="*/ 189 w 343"/>
                <a:gd name="T21" fmla="*/ 307 h 372"/>
                <a:gd name="T22" fmla="*/ 336 w 343"/>
                <a:gd name="T23" fmla="*/ 118 h 372"/>
                <a:gd name="T24" fmla="*/ 330 w 343"/>
                <a:gd name="T25" fmla="*/ 87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3" h="372">
                  <a:moveTo>
                    <a:pt x="330" y="87"/>
                  </a:moveTo>
                  <a:cubicBezTo>
                    <a:pt x="229" y="8"/>
                    <a:pt x="229" y="8"/>
                    <a:pt x="229" y="8"/>
                  </a:cubicBezTo>
                  <a:cubicBezTo>
                    <a:pt x="219" y="0"/>
                    <a:pt x="204" y="1"/>
                    <a:pt x="197" y="11"/>
                  </a:cubicBezTo>
                  <a:cubicBezTo>
                    <a:pt x="50" y="200"/>
                    <a:pt x="50" y="200"/>
                    <a:pt x="50" y="200"/>
                  </a:cubicBezTo>
                  <a:cubicBezTo>
                    <a:pt x="14" y="247"/>
                    <a:pt x="14" y="247"/>
                    <a:pt x="14" y="247"/>
                  </a:cubicBezTo>
                  <a:cubicBezTo>
                    <a:pt x="0" y="264"/>
                    <a:pt x="0" y="264"/>
                    <a:pt x="0" y="264"/>
                  </a:cubicBezTo>
                  <a:cubicBezTo>
                    <a:pt x="19" y="279"/>
                    <a:pt x="19" y="279"/>
                    <a:pt x="19" y="279"/>
                  </a:cubicBezTo>
                  <a:cubicBezTo>
                    <a:pt x="120" y="357"/>
                    <a:pt x="120" y="357"/>
                    <a:pt x="120" y="357"/>
                  </a:cubicBezTo>
                  <a:cubicBezTo>
                    <a:pt x="139" y="372"/>
                    <a:pt x="139" y="372"/>
                    <a:pt x="139" y="372"/>
                  </a:cubicBezTo>
                  <a:cubicBezTo>
                    <a:pt x="152" y="355"/>
                    <a:pt x="152" y="355"/>
                    <a:pt x="152" y="355"/>
                  </a:cubicBezTo>
                  <a:cubicBezTo>
                    <a:pt x="189" y="307"/>
                    <a:pt x="189" y="307"/>
                    <a:pt x="189" y="307"/>
                  </a:cubicBezTo>
                  <a:cubicBezTo>
                    <a:pt x="336" y="118"/>
                    <a:pt x="336" y="118"/>
                    <a:pt x="336" y="118"/>
                  </a:cubicBezTo>
                  <a:cubicBezTo>
                    <a:pt x="343" y="109"/>
                    <a:pt x="341" y="95"/>
                    <a:pt x="330" y="87"/>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7" name="Freeform 115"/>
            <p:cNvSpPr>
              <a:spLocks noEditPoints="1"/>
            </p:cNvSpPr>
            <p:nvPr/>
          </p:nvSpPr>
          <p:spPr bwMode="auto">
            <a:xfrm>
              <a:off x="5908676" y="684213"/>
              <a:ext cx="1042988" cy="1130300"/>
            </a:xfrm>
            <a:custGeom>
              <a:avLst/>
              <a:gdLst>
                <a:gd name="T0" fmla="*/ 143 w 349"/>
                <a:gd name="T1" fmla="*/ 378 h 378"/>
                <a:gd name="T2" fmla="*/ 141 w 349"/>
                <a:gd name="T3" fmla="*/ 377 h 378"/>
                <a:gd name="T4" fmla="*/ 2 w 349"/>
                <a:gd name="T5" fmla="*/ 269 h 378"/>
                <a:gd name="T6" fmla="*/ 1 w 349"/>
                <a:gd name="T7" fmla="*/ 264 h 378"/>
                <a:gd name="T8" fmla="*/ 198 w 349"/>
                <a:gd name="T9" fmla="*/ 10 h 378"/>
                <a:gd name="T10" fmla="*/ 215 w 349"/>
                <a:gd name="T11" fmla="*/ 1 h 378"/>
                <a:gd name="T12" fmla="*/ 235 w 349"/>
                <a:gd name="T13" fmla="*/ 7 h 378"/>
                <a:gd name="T14" fmla="*/ 337 w 349"/>
                <a:gd name="T15" fmla="*/ 85 h 378"/>
                <a:gd name="T16" fmla="*/ 348 w 349"/>
                <a:gd name="T17" fmla="*/ 103 h 378"/>
                <a:gd name="T18" fmla="*/ 343 w 349"/>
                <a:gd name="T19" fmla="*/ 123 h 378"/>
                <a:gd name="T20" fmla="*/ 146 w 349"/>
                <a:gd name="T21" fmla="*/ 376 h 378"/>
                <a:gd name="T22" fmla="*/ 143 w 349"/>
                <a:gd name="T23" fmla="*/ 378 h 378"/>
                <a:gd name="T24" fmla="*/ 143 w 349"/>
                <a:gd name="T25" fmla="*/ 378 h 378"/>
                <a:gd name="T26" fmla="*/ 10 w 349"/>
                <a:gd name="T27" fmla="*/ 266 h 378"/>
                <a:gd name="T28" fmla="*/ 142 w 349"/>
                <a:gd name="T29" fmla="*/ 368 h 378"/>
                <a:gd name="T30" fmla="*/ 336 w 349"/>
                <a:gd name="T31" fmla="*/ 118 h 378"/>
                <a:gd name="T32" fmla="*/ 340 w 349"/>
                <a:gd name="T33" fmla="*/ 105 h 378"/>
                <a:gd name="T34" fmla="*/ 332 w 349"/>
                <a:gd name="T35" fmla="*/ 92 h 378"/>
                <a:gd name="T36" fmla="*/ 332 w 349"/>
                <a:gd name="T37" fmla="*/ 92 h 378"/>
                <a:gd name="T38" fmla="*/ 231 w 349"/>
                <a:gd name="T39" fmla="*/ 13 h 378"/>
                <a:gd name="T40" fmla="*/ 216 w 349"/>
                <a:gd name="T41" fmla="*/ 9 h 378"/>
                <a:gd name="T42" fmla="*/ 204 w 349"/>
                <a:gd name="T43" fmla="*/ 15 h 378"/>
                <a:gd name="T44" fmla="*/ 10 w 349"/>
                <a:gd name="T45" fmla="*/ 266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49" h="378">
                  <a:moveTo>
                    <a:pt x="143" y="378"/>
                  </a:moveTo>
                  <a:cubicBezTo>
                    <a:pt x="142" y="378"/>
                    <a:pt x="141" y="378"/>
                    <a:pt x="141" y="377"/>
                  </a:cubicBezTo>
                  <a:cubicBezTo>
                    <a:pt x="2" y="269"/>
                    <a:pt x="2" y="269"/>
                    <a:pt x="2" y="269"/>
                  </a:cubicBezTo>
                  <a:cubicBezTo>
                    <a:pt x="0" y="268"/>
                    <a:pt x="0" y="266"/>
                    <a:pt x="1" y="264"/>
                  </a:cubicBezTo>
                  <a:cubicBezTo>
                    <a:pt x="198" y="10"/>
                    <a:pt x="198" y="10"/>
                    <a:pt x="198" y="10"/>
                  </a:cubicBezTo>
                  <a:cubicBezTo>
                    <a:pt x="202" y="5"/>
                    <a:pt x="208" y="1"/>
                    <a:pt x="215" y="1"/>
                  </a:cubicBezTo>
                  <a:cubicBezTo>
                    <a:pt x="223" y="0"/>
                    <a:pt x="230" y="2"/>
                    <a:pt x="235" y="7"/>
                  </a:cubicBezTo>
                  <a:cubicBezTo>
                    <a:pt x="337" y="85"/>
                    <a:pt x="337" y="85"/>
                    <a:pt x="337" y="85"/>
                  </a:cubicBezTo>
                  <a:cubicBezTo>
                    <a:pt x="343" y="90"/>
                    <a:pt x="347" y="96"/>
                    <a:pt x="348" y="103"/>
                  </a:cubicBezTo>
                  <a:cubicBezTo>
                    <a:pt x="349" y="110"/>
                    <a:pt x="347" y="117"/>
                    <a:pt x="343" y="123"/>
                  </a:cubicBezTo>
                  <a:cubicBezTo>
                    <a:pt x="146" y="376"/>
                    <a:pt x="146" y="376"/>
                    <a:pt x="146" y="376"/>
                  </a:cubicBezTo>
                  <a:cubicBezTo>
                    <a:pt x="145" y="377"/>
                    <a:pt x="145" y="378"/>
                    <a:pt x="143" y="378"/>
                  </a:cubicBezTo>
                  <a:cubicBezTo>
                    <a:pt x="143" y="378"/>
                    <a:pt x="143" y="378"/>
                    <a:pt x="143" y="378"/>
                  </a:cubicBezTo>
                  <a:close/>
                  <a:moveTo>
                    <a:pt x="10" y="266"/>
                  </a:moveTo>
                  <a:cubicBezTo>
                    <a:pt x="142" y="368"/>
                    <a:pt x="142" y="368"/>
                    <a:pt x="142" y="368"/>
                  </a:cubicBezTo>
                  <a:cubicBezTo>
                    <a:pt x="336" y="118"/>
                    <a:pt x="336" y="118"/>
                    <a:pt x="336" y="118"/>
                  </a:cubicBezTo>
                  <a:cubicBezTo>
                    <a:pt x="339" y="114"/>
                    <a:pt x="341" y="109"/>
                    <a:pt x="340" y="105"/>
                  </a:cubicBezTo>
                  <a:cubicBezTo>
                    <a:pt x="339" y="100"/>
                    <a:pt x="336" y="95"/>
                    <a:pt x="332" y="92"/>
                  </a:cubicBezTo>
                  <a:cubicBezTo>
                    <a:pt x="332" y="92"/>
                    <a:pt x="332" y="92"/>
                    <a:pt x="332" y="92"/>
                  </a:cubicBezTo>
                  <a:cubicBezTo>
                    <a:pt x="231" y="13"/>
                    <a:pt x="231" y="13"/>
                    <a:pt x="231" y="13"/>
                  </a:cubicBezTo>
                  <a:cubicBezTo>
                    <a:pt x="226" y="10"/>
                    <a:pt x="221" y="8"/>
                    <a:pt x="216" y="9"/>
                  </a:cubicBezTo>
                  <a:cubicBezTo>
                    <a:pt x="211" y="9"/>
                    <a:pt x="207" y="11"/>
                    <a:pt x="204" y="15"/>
                  </a:cubicBezTo>
                  <a:lnTo>
                    <a:pt x="10" y="266"/>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8" name="Freeform 116"/>
            <p:cNvSpPr/>
            <p:nvPr/>
          </p:nvSpPr>
          <p:spPr bwMode="auto">
            <a:xfrm>
              <a:off x="6135688" y="839788"/>
              <a:ext cx="796925" cy="944562"/>
            </a:xfrm>
            <a:custGeom>
              <a:avLst/>
              <a:gdLst>
                <a:gd name="T0" fmla="*/ 258 w 267"/>
                <a:gd name="T1" fmla="*/ 69 h 316"/>
                <a:gd name="T2" fmla="*/ 253 w 267"/>
                <a:gd name="T3" fmla="*/ 38 h 316"/>
                <a:gd name="T4" fmla="*/ 205 w 267"/>
                <a:gd name="T5" fmla="*/ 0 h 316"/>
                <a:gd name="T6" fmla="*/ 0 w 267"/>
                <a:gd name="T7" fmla="*/ 265 h 316"/>
                <a:gd name="T8" fmla="*/ 48 w 267"/>
                <a:gd name="T9" fmla="*/ 302 h 316"/>
                <a:gd name="T10" fmla="*/ 66 w 267"/>
                <a:gd name="T11" fmla="*/ 316 h 316"/>
                <a:gd name="T12" fmla="*/ 80 w 267"/>
                <a:gd name="T13" fmla="*/ 299 h 316"/>
                <a:gd name="T14" fmla="*/ 115 w 267"/>
                <a:gd name="T15" fmla="*/ 253 h 316"/>
                <a:gd name="T16" fmla="*/ 258 w 267"/>
                <a:gd name="T17" fmla="*/ 69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7" h="316">
                  <a:moveTo>
                    <a:pt x="258" y="69"/>
                  </a:moveTo>
                  <a:cubicBezTo>
                    <a:pt x="266" y="60"/>
                    <a:pt x="267" y="47"/>
                    <a:pt x="253" y="38"/>
                  </a:cubicBezTo>
                  <a:cubicBezTo>
                    <a:pt x="205" y="0"/>
                    <a:pt x="205" y="0"/>
                    <a:pt x="205" y="0"/>
                  </a:cubicBezTo>
                  <a:cubicBezTo>
                    <a:pt x="0" y="265"/>
                    <a:pt x="0" y="265"/>
                    <a:pt x="0" y="265"/>
                  </a:cubicBezTo>
                  <a:cubicBezTo>
                    <a:pt x="48" y="302"/>
                    <a:pt x="48" y="302"/>
                    <a:pt x="48" y="302"/>
                  </a:cubicBezTo>
                  <a:cubicBezTo>
                    <a:pt x="66" y="316"/>
                    <a:pt x="66" y="316"/>
                    <a:pt x="66" y="316"/>
                  </a:cubicBezTo>
                  <a:cubicBezTo>
                    <a:pt x="80" y="299"/>
                    <a:pt x="80" y="299"/>
                    <a:pt x="80" y="299"/>
                  </a:cubicBezTo>
                  <a:cubicBezTo>
                    <a:pt x="115" y="253"/>
                    <a:pt x="115" y="253"/>
                    <a:pt x="115" y="253"/>
                  </a:cubicBezTo>
                  <a:lnTo>
                    <a:pt x="258" y="69"/>
                  </a:lnTo>
                  <a:close/>
                </a:path>
              </a:pathLst>
            </a:custGeom>
            <a:solidFill>
              <a:srgbClr val="F583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9" name="Freeform 117"/>
            <p:cNvSpPr/>
            <p:nvPr/>
          </p:nvSpPr>
          <p:spPr bwMode="auto">
            <a:xfrm>
              <a:off x="5932488" y="1431925"/>
              <a:ext cx="436563" cy="358775"/>
            </a:xfrm>
            <a:custGeom>
              <a:avLst/>
              <a:gdLst>
                <a:gd name="T0" fmla="*/ 275 w 275"/>
                <a:gd name="T1" fmla="*/ 194 h 226"/>
                <a:gd name="T2" fmla="*/ 27 w 275"/>
                <a:gd name="T3" fmla="*/ 0 h 226"/>
                <a:gd name="T4" fmla="*/ 0 w 275"/>
                <a:gd name="T5" fmla="*/ 32 h 226"/>
                <a:gd name="T6" fmla="*/ 251 w 275"/>
                <a:gd name="T7" fmla="*/ 226 h 226"/>
                <a:gd name="T8" fmla="*/ 275 w 275"/>
                <a:gd name="T9" fmla="*/ 194 h 226"/>
              </a:gdLst>
              <a:ahLst/>
              <a:cxnLst>
                <a:cxn ang="0">
                  <a:pos x="T0" y="T1"/>
                </a:cxn>
                <a:cxn ang="0">
                  <a:pos x="T2" y="T3"/>
                </a:cxn>
                <a:cxn ang="0">
                  <a:pos x="T4" y="T5"/>
                </a:cxn>
                <a:cxn ang="0">
                  <a:pos x="T6" y="T7"/>
                </a:cxn>
                <a:cxn ang="0">
                  <a:pos x="T8" y="T9"/>
                </a:cxn>
              </a:cxnLst>
              <a:rect l="0" t="0" r="r" b="b"/>
              <a:pathLst>
                <a:path w="275" h="226">
                  <a:moveTo>
                    <a:pt x="275" y="194"/>
                  </a:moveTo>
                  <a:lnTo>
                    <a:pt x="27" y="0"/>
                  </a:lnTo>
                  <a:lnTo>
                    <a:pt x="0" y="32"/>
                  </a:lnTo>
                  <a:lnTo>
                    <a:pt x="251" y="226"/>
                  </a:lnTo>
                  <a:lnTo>
                    <a:pt x="275" y="194"/>
                  </a:lnTo>
                  <a:close/>
                </a:path>
              </a:pathLst>
            </a:custGeom>
            <a:solidFill>
              <a:srgbClr val="EB7A7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0" name="Freeform 118"/>
            <p:cNvSpPr/>
            <p:nvPr/>
          </p:nvSpPr>
          <p:spPr bwMode="auto">
            <a:xfrm>
              <a:off x="6772276" y="398463"/>
              <a:ext cx="393700" cy="319087"/>
            </a:xfrm>
            <a:custGeom>
              <a:avLst/>
              <a:gdLst>
                <a:gd name="T0" fmla="*/ 127 w 132"/>
                <a:gd name="T1" fmla="*/ 90 h 107"/>
                <a:gd name="T2" fmla="*/ 16 w 132"/>
                <a:gd name="T3" fmla="*/ 3 h 107"/>
                <a:gd name="T4" fmla="*/ 3 w 132"/>
                <a:gd name="T5" fmla="*/ 5 h 107"/>
                <a:gd name="T6" fmla="*/ 3 w 132"/>
                <a:gd name="T7" fmla="*/ 5 h 107"/>
                <a:gd name="T8" fmla="*/ 4 w 132"/>
                <a:gd name="T9" fmla="*/ 18 h 107"/>
                <a:gd name="T10" fmla="*/ 116 w 132"/>
                <a:gd name="T11" fmla="*/ 104 h 107"/>
                <a:gd name="T12" fmla="*/ 128 w 132"/>
                <a:gd name="T13" fmla="*/ 102 h 107"/>
                <a:gd name="T14" fmla="*/ 128 w 132"/>
                <a:gd name="T15" fmla="*/ 102 h 107"/>
                <a:gd name="T16" fmla="*/ 127 w 132"/>
                <a:gd name="T17" fmla="*/ 9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90"/>
                  </a:moveTo>
                  <a:cubicBezTo>
                    <a:pt x="16" y="3"/>
                    <a:pt x="16" y="3"/>
                    <a:pt x="16" y="3"/>
                  </a:cubicBezTo>
                  <a:cubicBezTo>
                    <a:pt x="12" y="0"/>
                    <a:pt x="6" y="1"/>
                    <a:pt x="3" y="5"/>
                  </a:cubicBezTo>
                  <a:cubicBezTo>
                    <a:pt x="3" y="5"/>
                    <a:pt x="3" y="5"/>
                    <a:pt x="3" y="5"/>
                  </a:cubicBezTo>
                  <a:cubicBezTo>
                    <a:pt x="0" y="9"/>
                    <a:pt x="0" y="15"/>
                    <a:pt x="4" y="18"/>
                  </a:cubicBezTo>
                  <a:cubicBezTo>
                    <a:pt x="116" y="104"/>
                    <a:pt x="116" y="104"/>
                    <a:pt x="116" y="104"/>
                  </a:cubicBezTo>
                  <a:cubicBezTo>
                    <a:pt x="120" y="107"/>
                    <a:pt x="125" y="106"/>
                    <a:pt x="128" y="102"/>
                  </a:cubicBezTo>
                  <a:cubicBezTo>
                    <a:pt x="128" y="102"/>
                    <a:pt x="128" y="102"/>
                    <a:pt x="128" y="102"/>
                  </a:cubicBezTo>
                  <a:cubicBezTo>
                    <a:pt x="132" y="98"/>
                    <a:pt x="131" y="93"/>
                    <a:pt x="127" y="90"/>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1" name="Freeform 119"/>
            <p:cNvSpPr>
              <a:spLocks noEditPoints="1"/>
            </p:cNvSpPr>
            <p:nvPr/>
          </p:nvSpPr>
          <p:spPr bwMode="auto">
            <a:xfrm>
              <a:off x="6762751" y="385763"/>
              <a:ext cx="415925" cy="341312"/>
            </a:xfrm>
            <a:custGeom>
              <a:avLst/>
              <a:gdLst>
                <a:gd name="T0" fmla="*/ 124 w 139"/>
                <a:gd name="T1" fmla="*/ 114 h 114"/>
                <a:gd name="T2" fmla="*/ 116 w 139"/>
                <a:gd name="T3" fmla="*/ 111 h 114"/>
                <a:gd name="T4" fmla="*/ 5 w 139"/>
                <a:gd name="T5" fmla="*/ 25 h 114"/>
                <a:gd name="T6" fmla="*/ 0 w 139"/>
                <a:gd name="T7" fmla="*/ 16 h 114"/>
                <a:gd name="T8" fmla="*/ 3 w 139"/>
                <a:gd name="T9" fmla="*/ 7 h 114"/>
                <a:gd name="T10" fmla="*/ 21 w 139"/>
                <a:gd name="T11" fmla="*/ 4 h 114"/>
                <a:gd name="T12" fmla="*/ 132 w 139"/>
                <a:gd name="T13" fmla="*/ 90 h 114"/>
                <a:gd name="T14" fmla="*/ 132 w 139"/>
                <a:gd name="T15" fmla="*/ 90 h 114"/>
                <a:gd name="T16" fmla="*/ 135 w 139"/>
                <a:gd name="T17" fmla="*/ 109 h 114"/>
                <a:gd name="T18" fmla="*/ 124 w 139"/>
                <a:gd name="T19" fmla="*/ 114 h 114"/>
                <a:gd name="T20" fmla="*/ 13 w 139"/>
                <a:gd name="T21" fmla="*/ 9 h 114"/>
                <a:gd name="T22" fmla="*/ 9 w 139"/>
                <a:gd name="T23" fmla="*/ 11 h 114"/>
                <a:gd name="T24" fmla="*/ 8 w 139"/>
                <a:gd name="T25" fmla="*/ 15 h 114"/>
                <a:gd name="T26" fmla="*/ 10 w 139"/>
                <a:gd name="T27" fmla="*/ 19 h 114"/>
                <a:gd name="T28" fmla="*/ 121 w 139"/>
                <a:gd name="T29" fmla="*/ 105 h 114"/>
                <a:gd name="T30" fmla="*/ 128 w 139"/>
                <a:gd name="T31" fmla="*/ 104 h 114"/>
                <a:gd name="T32" fmla="*/ 129 w 139"/>
                <a:gd name="T33" fmla="*/ 100 h 114"/>
                <a:gd name="T34" fmla="*/ 127 w 139"/>
                <a:gd name="T35" fmla="*/ 97 h 114"/>
                <a:gd name="T36" fmla="*/ 16 w 139"/>
                <a:gd name="T37" fmla="*/ 11 h 114"/>
                <a:gd name="T38" fmla="*/ 13 w 139"/>
                <a:gd name="T39" fmla="*/ 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9" h="114">
                  <a:moveTo>
                    <a:pt x="124" y="114"/>
                  </a:moveTo>
                  <a:cubicBezTo>
                    <a:pt x="121" y="114"/>
                    <a:pt x="119" y="113"/>
                    <a:pt x="116" y="111"/>
                  </a:cubicBezTo>
                  <a:cubicBezTo>
                    <a:pt x="5" y="25"/>
                    <a:pt x="5" y="25"/>
                    <a:pt x="5" y="25"/>
                  </a:cubicBezTo>
                  <a:cubicBezTo>
                    <a:pt x="2" y="23"/>
                    <a:pt x="0" y="20"/>
                    <a:pt x="0" y="16"/>
                  </a:cubicBezTo>
                  <a:cubicBezTo>
                    <a:pt x="0" y="13"/>
                    <a:pt x="0" y="9"/>
                    <a:pt x="3" y="7"/>
                  </a:cubicBezTo>
                  <a:cubicBezTo>
                    <a:pt x="7" y="1"/>
                    <a:pt x="15" y="0"/>
                    <a:pt x="21" y="4"/>
                  </a:cubicBezTo>
                  <a:cubicBezTo>
                    <a:pt x="132" y="90"/>
                    <a:pt x="132" y="90"/>
                    <a:pt x="132" y="90"/>
                  </a:cubicBezTo>
                  <a:cubicBezTo>
                    <a:pt x="132" y="90"/>
                    <a:pt x="132" y="90"/>
                    <a:pt x="132" y="90"/>
                  </a:cubicBezTo>
                  <a:cubicBezTo>
                    <a:pt x="138" y="95"/>
                    <a:pt x="139" y="103"/>
                    <a:pt x="135" y="109"/>
                  </a:cubicBezTo>
                  <a:cubicBezTo>
                    <a:pt x="132" y="112"/>
                    <a:pt x="128" y="114"/>
                    <a:pt x="124" y="114"/>
                  </a:cubicBezTo>
                  <a:close/>
                  <a:moveTo>
                    <a:pt x="13" y="9"/>
                  </a:moveTo>
                  <a:cubicBezTo>
                    <a:pt x="12" y="9"/>
                    <a:pt x="10" y="10"/>
                    <a:pt x="9" y="11"/>
                  </a:cubicBezTo>
                  <a:cubicBezTo>
                    <a:pt x="8" y="13"/>
                    <a:pt x="8" y="14"/>
                    <a:pt x="8" y="15"/>
                  </a:cubicBezTo>
                  <a:cubicBezTo>
                    <a:pt x="8" y="17"/>
                    <a:pt x="9" y="18"/>
                    <a:pt x="10" y="19"/>
                  </a:cubicBezTo>
                  <a:cubicBezTo>
                    <a:pt x="121" y="105"/>
                    <a:pt x="121" y="105"/>
                    <a:pt x="121" y="105"/>
                  </a:cubicBezTo>
                  <a:cubicBezTo>
                    <a:pt x="123" y="107"/>
                    <a:pt x="127" y="106"/>
                    <a:pt x="128" y="104"/>
                  </a:cubicBezTo>
                  <a:cubicBezTo>
                    <a:pt x="129" y="103"/>
                    <a:pt x="130" y="102"/>
                    <a:pt x="129" y="100"/>
                  </a:cubicBezTo>
                  <a:cubicBezTo>
                    <a:pt x="129" y="99"/>
                    <a:pt x="129" y="98"/>
                    <a:pt x="127" y="97"/>
                  </a:cubicBezTo>
                  <a:cubicBezTo>
                    <a:pt x="16" y="11"/>
                    <a:pt x="16" y="11"/>
                    <a:pt x="16" y="11"/>
                  </a:cubicBezTo>
                  <a:cubicBezTo>
                    <a:pt x="15" y="10"/>
                    <a:pt x="14" y="9"/>
                    <a:pt x="13"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2" name="Freeform 120"/>
            <p:cNvSpPr/>
            <p:nvPr/>
          </p:nvSpPr>
          <p:spPr bwMode="auto">
            <a:xfrm>
              <a:off x="6270626" y="960438"/>
              <a:ext cx="193675" cy="238125"/>
            </a:xfrm>
            <a:custGeom>
              <a:avLst/>
              <a:gdLst>
                <a:gd name="T0" fmla="*/ 14 w 65"/>
                <a:gd name="T1" fmla="*/ 76 h 80"/>
                <a:gd name="T2" fmla="*/ 63 w 65"/>
                <a:gd name="T3" fmla="*/ 14 h 80"/>
                <a:gd name="T4" fmla="*/ 61 w 65"/>
                <a:gd name="T5" fmla="*/ 3 h 80"/>
                <a:gd name="T6" fmla="*/ 61 w 65"/>
                <a:gd name="T7" fmla="*/ 3 h 80"/>
                <a:gd name="T8" fmla="*/ 51 w 65"/>
                <a:gd name="T9" fmla="*/ 4 h 80"/>
                <a:gd name="T10" fmla="*/ 2 w 65"/>
                <a:gd name="T11" fmla="*/ 67 h 80"/>
                <a:gd name="T12" fmla="*/ 4 w 65"/>
                <a:gd name="T13" fmla="*/ 78 h 80"/>
                <a:gd name="T14" fmla="*/ 4 w 65"/>
                <a:gd name="T15" fmla="*/ 78 h 80"/>
                <a:gd name="T16" fmla="*/ 14 w 65"/>
                <a:gd name="T17" fmla="*/ 7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 h="80">
                  <a:moveTo>
                    <a:pt x="14" y="76"/>
                  </a:moveTo>
                  <a:cubicBezTo>
                    <a:pt x="63" y="14"/>
                    <a:pt x="63" y="14"/>
                    <a:pt x="63" y="14"/>
                  </a:cubicBezTo>
                  <a:cubicBezTo>
                    <a:pt x="65" y="11"/>
                    <a:pt x="65" y="6"/>
                    <a:pt x="61" y="3"/>
                  </a:cubicBezTo>
                  <a:cubicBezTo>
                    <a:pt x="61" y="3"/>
                    <a:pt x="61" y="3"/>
                    <a:pt x="61" y="3"/>
                  </a:cubicBezTo>
                  <a:cubicBezTo>
                    <a:pt x="58" y="0"/>
                    <a:pt x="53" y="1"/>
                    <a:pt x="51" y="4"/>
                  </a:cubicBezTo>
                  <a:cubicBezTo>
                    <a:pt x="2" y="67"/>
                    <a:pt x="2" y="67"/>
                    <a:pt x="2" y="67"/>
                  </a:cubicBezTo>
                  <a:cubicBezTo>
                    <a:pt x="0" y="70"/>
                    <a:pt x="0" y="75"/>
                    <a:pt x="4" y="78"/>
                  </a:cubicBezTo>
                  <a:cubicBezTo>
                    <a:pt x="4" y="78"/>
                    <a:pt x="4" y="78"/>
                    <a:pt x="4" y="78"/>
                  </a:cubicBezTo>
                  <a:cubicBezTo>
                    <a:pt x="7" y="80"/>
                    <a:pt x="12" y="80"/>
                    <a:pt x="14" y="76"/>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3" name="Freeform 121"/>
            <p:cNvSpPr/>
            <p:nvPr/>
          </p:nvSpPr>
          <p:spPr bwMode="auto">
            <a:xfrm>
              <a:off x="6467476" y="812800"/>
              <a:ext cx="112713" cy="128587"/>
            </a:xfrm>
            <a:custGeom>
              <a:avLst/>
              <a:gdLst>
                <a:gd name="T0" fmla="*/ 15 w 38"/>
                <a:gd name="T1" fmla="*/ 39 h 43"/>
                <a:gd name="T2" fmla="*/ 35 w 38"/>
                <a:gd name="T3" fmla="*/ 13 h 43"/>
                <a:gd name="T4" fmla="*/ 34 w 38"/>
                <a:gd name="T5" fmla="*/ 2 h 43"/>
                <a:gd name="T6" fmla="*/ 34 w 38"/>
                <a:gd name="T7" fmla="*/ 2 h 43"/>
                <a:gd name="T8" fmla="*/ 23 w 38"/>
                <a:gd name="T9" fmla="*/ 4 h 43"/>
                <a:gd name="T10" fmla="*/ 3 w 38"/>
                <a:gd name="T11" fmla="*/ 30 h 43"/>
                <a:gd name="T12" fmla="*/ 4 w 38"/>
                <a:gd name="T13" fmla="*/ 41 h 43"/>
                <a:gd name="T14" fmla="*/ 4 w 38"/>
                <a:gd name="T15" fmla="*/ 41 h 43"/>
                <a:gd name="T16" fmla="*/ 15 w 38"/>
                <a:gd name="T17" fmla="*/ 3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43">
                  <a:moveTo>
                    <a:pt x="15" y="39"/>
                  </a:moveTo>
                  <a:cubicBezTo>
                    <a:pt x="35" y="13"/>
                    <a:pt x="35" y="13"/>
                    <a:pt x="35" y="13"/>
                  </a:cubicBezTo>
                  <a:cubicBezTo>
                    <a:pt x="38" y="10"/>
                    <a:pt x="37" y="5"/>
                    <a:pt x="34" y="2"/>
                  </a:cubicBezTo>
                  <a:cubicBezTo>
                    <a:pt x="34" y="2"/>
                    <a:pt x="34" y="2"/>
                    <a:pt x="34" y="2"/>
                  </a:cubicBezTo>
                  <a:cubicBezTo>
                    <a:pt x="31" y="0"/>
                    <a:pt x="26" y="0"/>
                    <a:pt x="23" y="4"/>
                  </a:cubicBezTo>
                  <a:cubicBezTo>
                    <a:pt x="3" y="30"/>
                    <a:pt x="3" y="30"/>
                    <a:pt x="3" y="30"/>
                  </a:cubicBezTo>
                  <a:cubicBezTo>
                    <a:pt x="0" y="33"/>
                    <a:pt x="1" y="38"/>
                    <a:pt x="4" y="41"/>
                  </a:cubicBezTo>
                  <a:cubicBezTo>
                    <a:pt x="4" y="41"/>
                    <a:pt x="4" y="41"/>
                    <a:pt x="4" y="41"/>
                  </a:cubicBezTo>
                  <a:cubicBezTo>
                    <a:pt x="8" y="43"/>
                    <a:pt x="12" y="43"/>
                    <a:pt x="15" y="39"/>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4" name="Freeform 122"/>
            <p:cNvSpPr/>
            <p:nvPr/>
          </p:nvSpPr>
          <p:spPr bwMode="auto">
            <a:xfrm>
              <a:off x="6616701" y="598488"/>
              <a:ext cx="393700" cy="319087"/>
            </a:xfrm>
            <a:custGeom>
              <a:avLst/>
              <a:gdLst>
                <a:gd name="T0" fmla="*/ 127 w 132"/>
                <a:gd name="T1" fmla="*/ 89 h 107"/>
                <a:gd name="T2" fmla="*/ 16 w 132"/>
                <a:gd name="T3" fmla="*/ 3 h 107"/>
                <a:gd name="T4" fmla="*/ 3 w 132"/>
                <a:gd name="T5" fmla="*/ 5 h 107"/>
                <a:gd name="T6" fmla="*/ 3 w 132"/>
                <a:gd name="T7" fmla="*/ 5 h 107"/>
                <a:gd name="T8" fmla="*/ 5 w 132"/>
                <a:gd name="T9" fmla="*/ 18 h 107"/>
                <a:gd name="T10" fmla="*/ 116 w 132"/>
                <a:gd name="T11" fmla="*/ 104 h 107"/>
                <a:gd name="T12" fmla="*/ 129 w 132"/>
                <a:gd name="T13" fmla="*/ 102 h 107"/>
                <a:gd name="T14" fmla="*/ 129 w 132"/>
                <a:gd name="T15" fmla="*/ 102 h 107"/>
                <a:gd name="T16" fmla="*/ 127 w 132"/>
                <a:gd name="T17" fmla="*/ 8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89"/>
                  </a:moveTo>
                  <a:cubicBezTo>
                    <a:pt x="16" y="3"/>
                    <a:pt x="16" y="3"/>
                    <a:pt x="16" y="3"/>
                  </a:cubicBezTo>
                  <a:cubicBezTo>
                    <a:pt x="12" y="0"/>
                    <a:pt x="6" y="1"/>
                    <a:pt x="3" y="5"/>
                  </a:cubicBezTo>
                  <a:cubicBezTo>
                    <a:pt x="3" y="5"/>
                    <a:pt x="3" y="5"/>
                    <a:pt x="3" y="5"/>
                  </a:cubicBezTo>
                  <a:cubicBezTo>
                    <a:pt x="0" y="9"/>
                    <a:pt x="1" y="14"/>
                    <a:pt x="5" y="18"/>
                  </a:cubicBezTo>
                  <a:cubicBezTo>
                    <a:pt x="116" y="104"/>
                    <a:pt x="116" y="104"/>
                    <a:pt x="116" y="104"/>
                  </a:cubicBezTo>
                  <a:cubicBezTo>
                    <a:pt x="120" y="107"/>
                    <a:pt x="126" y="106"/>
                    <a:pt x="129" y="102"/>
                  </a:cubicBezTo>
                  <a:cubicBezTo>
                    <a:pt x="129" y="102"/>
                    <a:pt x="129" y="102"/>
                    <a:pt x="129" y="102"/>
                  </a:cubicBezTo>
                  <a:cubicBezTo>
                    <a:pt x="132" y="98"/>
                    <a:pt x="131" y="92"/>
                    <a:pt x="127" y="89"/>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5" name="Freeform 123"/>
            <p:cNvSpPr>
              <a:spLocks noEditPoints="1"/>
            </p:cNvSpPr>
            <p:nvPr/>
          </p:nvSpPr>
          <p:spPr bwMode="auto">
            <a:xfrm>
              <a:off x="6607176" y="588963"/>
              <a:ext cx="415925" cy="338137"/>
            </a:xfrm>
            <a:custGeom>
              <a:avLst/>
              <a:gdLst>
                <a:gd name="T0" fmla="*/ 125 w 139"/>
                <a:gd name="T1" fmla="*/ 113 h 113"/>
                <a:gd name="T2" fmla="*/ 116 w 139"/>
                <a:gd name="T3" fmla="*/ 110 h 113"/>
                <a:gd name="T4" fmla="*/ 5 w 139"/>
                <a:gd name="T5" fmla="*/ 24 h 113"/>
                <a:gd name="T6" fmla="*/ 0 w 139"/>
                <a:gd name="T7" fmla="*/ 15 h 113"/>
                <a:gd name="T8" fmla="*/ 3 w 139"/>
                <a:gd name="T9" fmla="*/ 5 h 113"/>
                <a:gd name="T10" fmla="*/ 12 w 139"/>
                <a:gd name="T11" fmla="*/ 0 h 113"/>
                <a:gd name="T12" fmla="*/ 21 w 139"/>
                <a:gd name="T13" fmla="*/ 3 h 113"/>
                <a:gd name="T14" fmla="*/ 133 w 139"/>
                <a:gd name="T15" fmla="*/ 89 h 113"/>
                <a:gd name="T16" fmla="*/ 133 w 139"/>
                <a:gd name="T17" fmla="*/ 89 h 113"/>
                <a:gd name="T18" fmla="*/ 135 w 139"/>
                <a:gd name="T19" fmla="*/ 108 h 113"/>
                <a:gd name="T20" fmla="*/ 125 w 139"/>
                <a:gd name="T21" fmla="*/ 113 h 113"/>
                <a:gd name="T22" fmla="*/ 13 w 139"/>
                <a:gd name="T23" fmla="*/ 8 h 113"/>
                <a:gd name="T24" fmla="*/ 13 w 139"/>
                <a:gd name="T25" fmla="*/ 8 h 113"/>
                <a:gd name="T26" fmla="*/ 9 w 139"/>
                <a:gd name="T27" fmla="*/ 10 h 113"/>
                <a:gd name="T28" fmla="*/ 8 w 139"/>
                <a:gd name="T29" fmla="*/ 14 h 113"/>
                <a:gd name="T30" fmla="*/ 10 w 139"/>
                <a:gd name="T31" fmla="*/ 17 h 113"/>
                <a:gd name="T32" fmla="*/ 121 w 139"/>
                <a:gd name="T33" fmla="*/ 104 h 113"/>
                <a:gd name="T34" fmla="*/ 129 w 139"/>
                <a:gd name="T35" fmla="*/ 103 h 113"/>
                <a:gd name="T36" fmla="*/ 128 w 139"/>
                <a:gd name="T37" fmla="*/ 95 h 113"/>
                <a:gd name="T38" fmla="*/ 128 w 139"/>
                <a:gd name="T39" fmla="*/ 95 h 113"/>
                <a:gd name="T40" fmla="*/ 17 w 139"/>
                <a:gd name="T41" fmla="*/ 9 h 113"/>
                <a:gd name="T42" fmla="*/ 13 w 139"/>
                <a:gd name="T43" fmla="*/ 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9" h="113">
                  <a:moveTo>
                    <a:pt x="125" y="113"/>
                  </a:moveTo>
                  <a:cubicBezTo>
                    <a:pt x="122" y="113"/>
                    <a:pt x="119" y="112"/>
                    <a:pt x="116" y="110"/>
                  </a:cubicBezTo>
                  <a:cubicBezTo>
                    <a:pt x="5" y="24"/>
                    <a:pt x="5" y="24"/>
                    <a:pt x="5" y="24"/>
                  </a:cubicBezTo>
                  <a:cubicBezTo>
                    <a:pt x="2" y="22"/>
                    <a:pt x="1" y="18"/>
                    <a:pt x="0" y="15"/>
                  </a:cubicBezTo>
                  <a:cubicBezTo>
                    <a:pt x="0" y="11"/>
                    <a:pt x="1" y="8"/>
                    <a:pt x="3" y="5"/>
                  </a:cubicBezTo>
                  <a:cubicBezTo>
                    <a:pt x="5" y="2"/>
                    <a:pt x="8" y="1"/>
                    <a:pt x="12" y="0"/>
                  </a:cubicBezTo>
                  <a:cubicBezTo>
                    <a:pt x="15" y="0"/>
                    <a:pt x="19" y="1"/>
                    <a:pt x="21" y="3"/>
                  </a:cubicBezTo>
                  <a:cubicBezTo>
                    <a:pt x="133" y="89"/>
                    <a:pt x="133" y="89"/>
                    <a:pt x="133" y="89"/>
                  </a:cubicBezTo>
                  <a:cubicBezTo>
                    <a:pt x="133" y="89"/>
                    <a:pt x="133" y="89"/>
                    <a:pt x="133" y="89"/>
                  </a:cubicBezTo>
                  <a:cubicBezTo>
                    <a:pt x="138" y="94"/>
                    <a:pt x="139" y="102"/>
                    <a:pt x="135" y="108"/>
                  </a:cubicBezTo>
                  <a:cubicBezTo>
                    <a:pt x="132" y="111"/>
                    <a:pt x="128" y="113"/>
                    <a:pt x="125" y="113"/>
                  </a:cubicBezTo>
                  <a:close/>
                  <a:moveTo>
                    <a:pt x="13" y="8"/>
                  </a:moveTo>
                  <a:cubicBezTo>
                    <a:pt x="13" y="8"/>
                    <a:pt x="13" y="8"/>
                    <a:pt x="13" y="8"/>
                  </a:cubicBezTo>
                  <a:cubicBezTo>
                    <a:pt x="11" y="8"/>
                    <a:pt x="10" y="9"/>
                    <a:pt x="9" y="10"/>
                  </a:cubicBezTo>
                  <a:cubicBezTo>
                    <a:pt x="8" y="11"/>
                    <a:pt x="8" y="13"/>
                    <a:pt x="8" y="14"/>
                  </a:cubicBezTo>
                  <a:cubicBezTo>
                    <a:pt x="8" y="15"/>
                    <a:pt x="9" y="17"/>
                    <a:pt x="10" y="17"/>
                  </a:cubicBezTo>
                  <a:cubicBezTo>
                    <a:pt x="121" y="104"/>
                    <a:pt x="121" y="104"/>
                    <a:pt x="121" y="104"/>
                  </a:cubicBezTo>
                  <a:cubicBezTo>
                    <a:pt x="124" y="105"/>
                    <a:pt x="127" y="105"/>
                    <a:pt x="129" y="103"/>
                  </a:cubicBezTo>
                  <a:cubicBezTo>
                    <a:pt x="130" y="100"/>
                    <a:pt x="130" y="97"/>
                    <a:pt x="128" y="95"/>
                  </a:cubicBezTo>
                  <a:cubicBezTo>
                    <a:pt x="128" y="95"/>
                    <a:pt x="128" y="95"/>
                    <a:pt x="128" y="95"/>
                  </a:cubicBezTo>
                  <a:cubicBezTo>
                    <a:pt x="17" y="9"/>
                    <a:pt x="17" y="9"/>
                    <a:pt x="17" y="9"/>
                  </a:cubicBezTo>
                  <a:cubicBezTo>
                    <a:pt x="16" y="8"/>
                    <a:pt x="15" y="8"/>
                    <a:pt x="13"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6" name="Freeform 124"/>
            <p:cNvSpPr/>
            <p:nvPr/>
          </p:nvSpPr>
          <p:spPr bwMode="auto">
            <a:xfrm>
              <a:off x="5921376" y="1722438"/>
              <a:ext cx="152400" cy="179387"/>
            </a:xfrm>
            <a:custGeom>
              <a:avLst/>
              <a:gdLst>
                <a:gd name="T0" fmla="*/ 14 w 51"/>
                <a:gd name="T1" fmla="*/ 56 h 60"/>
                <a:gd name="T2" fmla="*/ 48 w 51"/>
                <a:gd name="T3" fmla="*/ 12 h 60"/>
                <a:gd name="T4" fmla="*/ 47 w 51"/>
                <a:gd name="T5" fmla="*/ 2 h 60"/>
                <a:gd name="T6" fmla="*/ 47 w 51"/>
                <a:gd name="T7" fmla="*/ 2 h 60"/>
                <a:gd name="T8" fmla="*/ 37 w 51"/>
                <a:gd name="T9" fmla="*/ 4 h 60"/>
                <a:gd name="T10" fmla="*/ 3 w 51"/>
                <a:gd name="T11" fmla="*/ 48 h 60"/>
                <a:gd name="T12" fmla="*/ 4 w 51"/>
                <a:gd name="T13" fmla="*/ 58 h 60"/>
                <a:gd name="T14" fmla="*/ 4 w 51"/>
                <a:gd name="T15" fmla="*/ 58 h 60"/>
                <a:gd name="T16" fmla="*/ 14 w 51"/>
                <a:gd name="T17" fmla="*/ 5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60">
                  <a:moveTo>
                    <a:pt x="14" y="56"/>
                  </a:moveTo>
                  <a:cubicBezTo>
                    <a:pt x="48" y="12"/>
                    <a:pt x="48" y="12"/>
                    <a:pt x="48" y="12"/>
                  </a:cubicBezTo>
                  <a:cubicBezTo>
                    <a:pt x="51" y="9"/>
                    <a:pt x="50" y="5"/>
                    <a:pt x="47" y="2"/>
                  </a:cubicBezTo>
                  <a:cubicBezTo>
                    <a:pt x="47" y="2"/>
                    <a:pt x="47" y="2"/>
                    <a:pt x="47" y="2"/>
                  </a:cubicBezTo>
                  <a:cubicBezTo>
                    <a:pt x="44" y="0"/>
                    <a:pt x="39" y="0"/>
                    <a:pt x="37" y="4"/>
                  </a:cubicBezTo>
                  <a:cubicBezTo>
                    <a:pt x="3" y="48"/>
                    <a:pt x="3" y="48"/>
                    <a:pt x="3" y="48"/>
                  </a:cubicBezTo>
                  <a:cubicBezTo>
                    <a:pt x="0" y="51"/>
                    <a:pt x="1" y="55"/>
                    <a:pt x="4" y="58"/>
                  </a:cubicBezTo>
                  <a:cubicBezTo>
                    <a:pt x="4" y="58"/>
                    <a:pt x="4" y="58"/>
                    <a:pt x="4" y="58"/>
                  </a:cubicBezTo>
                  <a:cubicBezTo>
                    <a:pt x="7" y="60"/>
                    <a:pt x="11" y="59"/>
                    <a:pt x="14" y="56"/>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7" name="Freeform 125"/>
            <p:cNvSpPr>
              <a:spLocks noEditPoints="1"/>
            </p:cNvSpPr>
            <p:nvPr/>
          </p:nvSpPr>
          <p:spPr bwMode="auto">
            <a:xfrm>
              <a:off x="5908676" y="1706563"/>
              <a:ext cx="176213" cy="203200"/>
            </a:xfrm>
            <a:custGeom>
              <a:avLst/>
              <a:gdLst>
                <a:gd name="T0" fmla="*/ 12 w 59"/>
                <a:gd name="T1" fmla="*/ 68 h 68"/>
                <a:gd name="T2" fmla="*/ 6 w 59"/>
                <a:gd name="T3" fmla="*/ 66 h 68"/>
                <a:gd name="T4" fmla="*/ 4 w 59"/>
                <a:gd name="T5" fmla="*/ 50 h 68"/>
                <a:gd name="T6" fmla="*/ 38 w 59"/>
                <a:gd name="T7" fmla="*/ 6 h 68"/>
                <a:gd name="T8" fmla="*/ 53 w 59"/>
                <a:gd name="T9" fmla="*/ 4 h 68"/>
                <a:gd name="T10" fmla="*/ 55 w 59"/>
                <a:gd name="T11" fmla="*/ 20 h 68"/>
                <a:gd name="T12" fmla="*/ 21 w 59"/>
                <a:gd name="T13" fmla="*/ 64 h 68"/>
                <a:gd name="T14" fmla="*/ 14 w 59"/>
                <a:gd name="T15" fmla="*/ 68 h 68"/>
                <a:gd name="T16" fmla="*/ 12 w 59"/>
                <a:gd name="T17" fmla="*/ 68 h 68"/>
                <a:gd name="T18" fmla="*/ 47 w 59"/>
                <a:gd name="T19" fmla="*/ 10 h 68"/>
                <a:gd name="T20" fmla="*/ 44 w 59"/>
                <a:gd name="T21" fmla="*/ 11 h 68"/>
                <a:gd name="T22" fmla="*/ 10 w 59"/>
                <a:gd name="T23" fmla="*/ 55 h 68"/>
                <a:gd name="T24" fmla="*/ 11 w 59"/>
                <a:gd name="T25" fmla="*/ 59 h 68"/>
                <a:gd name="T26" fmla="*/ 13 w 59"/>
                <a:gd name="T27" fmla="*/ 60 h 68"/>
                <a:gd name="T28" fmla="*/ 15 w 59"/>
                <a:gd name="T29" fmla="*/ 59 h 68"/>
                <a:gd name="T30" fmla="*/ 15 w 59"/>
                <a:gd name="T31" fmla="*/ 59 h 68"/>
                <a:gd name="T32" fmla="*/ 49 w 59"/>
                <a:gd name="T33" fmla="*/ 15 h 68"/>
                <a:gd name="T34" fmla="*/ 50 w 59"/>
                <a:gd name="T35" fmla="*/ 12 h 68"/>
                <a:gd name="T36" fmla="*/ 48 w 59"/>
                <a:gd name="T37" fmla="*/ 10 h 68"/>
                <a:gd name="T38" fmla="*/ 47 w 59"/>
                <a:gd name="T39"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9" h="68">
                  <a:moveTo>
                    <a:pt x="12" y="68"/>
                  </a:moveTo>
                  <a:cubicBezTo>
                    <a:pt x="10" y="68"/>
                    <a:pt x="8" y="67"/>
                    <a:pt x="6" y="66"/>
                  </a:cubicBezTo>
                  <a:cubicBezTo>
                    <a:pt x="1" y="62"/>
                    <a:pt x="0" y="55"/>
                    <a:pt x="4" y="50"/>
                  </a:cubicBezTo>
                  <a:cubicBezTo>
                    <a:pt x="38" y="6"/>
                    <a:pt x="38" y="6"/>
                    <a:pt x="38" y="6"/>
                  </a:cubicBezTo>
                  <a:cubicBezTo>
                    <a:pt x="42" y="1"/>
                    <a:pt x="49" y="0"/>
                    <a:pt x="53" y="4"/>
                  </a:cubicBezTo>
                  <a:cubicBezTo>
                    <a:pt x="58" y="8"/>
                    <a:pt x="59" y="15"/>
                    <a:pt x="55" y="20"/>
                  </a:cubicBezTo>
                  <a:cubicBezTo>
                    <a:pt x="21" y="64"/>
                    <a:pt x="21" y="64"/>
                    <a:pt x="21" y="64"/>
                  </a:cubicBezTo>
                  <a:cubicBezTo>
                    <a:pt x="19" y="66"/>
                    <a:pt x="17" y="68"/>
                    <a:pt x="14" y="68"/>
                  </a:cubicBezTo>
                  <a:cubicBezTo>
                    <a:pt x="13" y="68"/>
                    <a:pt x="13" y="68"/>
                    <a:pt x="12" y="68"/>
                  </a:cubicBezTo>
                  <a:close/>
                  <a:moveTo>
                    <a:pt x="47" y="10"/>
                  </a:moveTo>
                  <a:cubicBezTo>
                    <a:pt x="46" y="10"/>
                    <a:pt x="45" y="10"/>
                    <a:pt x="44" y="11"/>
                  </a:cubicBezTo>
                  <a:cubicBezTo>
                    <a:pt x="10" y="55"/>
                    <a:pt x="10" y="55"/>
                    <a:pt x="10" y="55"/>
                  </a:cubicBezTo>
                  <a:cubicBezTo>
                    <a:pt x="9" y="57"/>
                    <a:pt x="9" y="58"/>
                    <a:pt x="11" y="59"/>
                  </a:cubicBezTo>
                  <a:cubicBezTo>
                    <a:pt x="11" y="60"/>
                    <a:pt x="12" y="60"/>
                    <a:pt x="13" y="60"/>
                  </a:cubicBezTo>
                  <a:cubicBezTo>
                    <a:pt x="13" y="60"/>
                    <a:pt x="14" y="59"/>
                    <a:pt x="15" y="59"/>
                  </a:cubicBezTo>
                  <a:cubicBezTo>
                    <a:pt x="15" y="59"/>
                    <a:pt x="15" y="59"/>
                    <a:pt x="15" y="59"/>
                  </a:cubicBezTo>
                  <a:cubicBezTo>
                    <a:pt x="49" y="15"/>
                    <a:pt x="49" y="15"/>
                    <a:pt x="49" y="15"/>
                  </a:cubicBezTo>
                  <a:cubicBezTo>
                    <a:pt x="49" y="14"/>
                    <a:pt x="50" y="13"/>
                    <a:pt x="50" y="12"/>
                  </a:cubicBezTo>
                  <a:cubicBezTo>
                    <a:pt x="49" y="12"/>
                    <a:pt x="49" y="11"/>
                    <a:pt x="48" y="10"/>
                  </a:cubicBezTo>
                  <a:cubicBezTo>
                    <a:pt x="48" y="10"/>
                    <a:pt x="47" y="10"/>
                    <a:pt x="47"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8" name="Freeform 126"/>
            <p:cNvSpPr/>
            <p:nvPr/>
          </p:nvSpPr>
          <p:spPr bwMode="auto">
            <a:xfrm>
              <a:off x="6111876" y="1817688"/>
              <a:ext cx="60325" cy="212725"/>
            </a:xfrm>
            <a:custGeom>
              <a:avLst/>
              <a:gdLst>
                <a:gd name="T0" fmla="*/ 14 w 20"/>
                <a:gd name="T1" fmla="*/ 64 h 71"/>
                <a:gd name="T2" fmla="*/ 20 w 20"/>
                <a:gd name="T3" fmla="*/ 8 h 71"/>
                <a:gd name="T4" fmla="*/ 13 w 20"/>
                <a:gd name="T5" fmla="*/ 1 h 71"/>
                <a:gd name="T6" fmla="*/ 13 w 20"/>
                <a:gd name="T7" fmla="*/ 1 h 71"/>
                <a:gd name="T8" fmla="*/ 6 w 20"/>
                <a:gd name="T9" fmla="*/ 7 h 71"/>
                <a:gd name="T10" fmla="*/ 1 w 20"/>
                <a:gd name="T11" fmla="*/ 63 h 71"/>
                <a:gd name="T12" fmla="*/ 7 w 20"/>
                <a:gd name="T13" fmla="*/ 70 h 71"/>
                <a:gd name="T14" fmla="*/ 7 w 20"/>
                <a:gd name="T15" fmla="*/ 70 h 71"/>
                <a:gd name="T16" fmla="*/ 14 w 20"/>
                <a:gd name="T17" fmla="*/ 6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71">
                  <a:moveTo>
                    <a:pt x="14" y="64"/>
                  </a:moveTo>
                  <a:cubicBezTo>
                    <a:pt x="20" y="8"/>
                    <a:pt x="20" y="8"/>
                    <a:pt x="20" y="8"/>
                  </a:cubicBezTo>
                  <a:cubicBezTo>
                    <a:pt x="20" y="5"/>
                    <a:pt x="17" y="1"/>
                    <a:pt x="13" y="1"/>
                  </a:cubicBezTo>
                  <a:cubicBezTo>
                    <a:pt x="13" y="1"/>
                    <a:pt x="13" y="1"/>
                    <a:pt x="13" y="1"/>
                  </a:cubicBezTo>
                  <a:cubicBezTo>
                    <a:pt x="10" y="0"/>
                    <a:pt x="6" y="3"/>
                    <a:pt x="6" y="7"/>
                  </a:cubicBezTo>
                  <a:cubicBezTo>
                    <a:pt x="1" y="63"/>
                    <a:pt x="1" y="63"/>
                    <a:pt x="1" y="63"/>
                  </a:cubicBezTo>
                  <a:cubicBezTo>
                    <a:pt x="0" y="67"/>
                    <a:pt x="3" y="70"/>
                    <a:pt x="7" y="70"/>
                  </a:cubicBezTo>
                  <a:cubicBezTo>
                    <a:pt x="7" y="70"/>
                    <a:pt x="7" y="70"/>
                    <a:pt x="7" y="70"/>
                  </a:cubicBezTo>
                  <a:cubicBezTo>
                    <a:pt x="11" y="71"/>
                    <a:pt x="14" y="68"/>
                    <a:pt x="14" y="6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9" name="Freeform 127"/>
            <p:cNvSpPr>
              <a:spLocks noEditPoints="1"/>
            </p:cNvSpPr>
            <p:nvPr/>
          </p:nvSpPr>
          <p:spPr bwMode="auto">
            <a:xfrm>
              <a:off x="6100763" y="1808163"/>
              <a:ext cx="82550" cy="230187"/>
            </a:xfrm>
            <a:custGeom>
              <a:avLst/>
              <a:gdLst>
                <a:gd name="T0" fmla="*/ 12 w 28"/>
                <a:gd name="T1" fmla="*/ 77 h 77"/>
                <a:gd name="T2" fmla="*/ 10 w 28"/>
                <a:gd name="T3" fmla="*/ 77 h 77"/>
                <a:gd name="T4" fmla="*/ 3 w 28"/>
                <a:gd name="T5" fmla="*/ 74 h 77"/>
                <a:gd name="T6" fmla="*/ 1 w 28"/>
                <a:gd name="T7" fmla="*/ 65 h 77"/>
                <a:gd name="T8" fmla="*/ 6 w 28"/>
                <a:gd name="T9" fmla="*/ 10 h 77"/>
                <a:gd name="T10" fmla="*/ 10 w 28"/>
                <a:gd name="T11" fmla="*/ 2 h 77"/>
                <a:gd name="T12" fmla="*/ 18 w 28"/>
                <a:gd name="T13" fmla="*/ 0 h 77"/>
                <a:gd name="T14" fmla="*/ 28 w 28"/>
                <a:gd name="T15" fmla="*/ 12 h 77"/>
                <a:gd name="T16" fmla="*/ 22 w 28"/>
                <a:gd name="T17" fmla="*/ 68 h 77"/>
                <a:gd name="T18" fmla="*/ 22 w 28"/>
                <a:gd name="T19" fmla="*/ 68 h 77"/>
                <a:gd name="T20" fmla="*/ 19 w 28"/>
                <a:gd name="T21" fmla="*/ 75 h 77"/>
                <a:gd name="T22" fmla="*/ 12 w 28"/>
                <a:gd name="T23" fmla="*/ 77 h 77"/>
                <a:gd name="T24" fmla="*/ 17 w 28"/>
                <a:gd name="T25" fmla="*/ 8 h 77"/>
                <a:gd name="T26" fmla="*/ 15 w 28"/>
                <a:gd name="T27" fmla="*/ 8 h 77"/>
                <a:gd name="T28" fmla="*/ 14 w 28"/>
                <a:gd name="T29" fmla="*/ 10 h 77"/>
                <a:gd name="T30" fmla="*/ 9 w 28"/>
                <a:gd name="T31" fmla="*/ 66 h 77"/>
                <a:gd name="T32" fmla="*/ 9 w 28"/>
                <a:gd name="T33" fmla="*/ 68 h 77"/>
                <a:gd name="T34" fmla="*/ 11 w 28"/>
                <a:gd name="T35" fmla="*/ 69 h 77"/>
                <a:gd name="T36" fmla="*/ 13 w 28"/>
                <a:gd name="T37" fmla="*/ 69 h 77"/>
                <a:gd name="T38" fmla="*/ 14 w 28"/>
                <a:gd name="T39" fmla="*/ 67 h 77"/>
                <a:gd name="T40" fmla="*/ 14 w 28"/>
                <a:gd name="T41" fmla="*/ 67 h 77"/>
                <a:gd name="T42" fmla="*/ 20 w 28"/>
                <a:gd name="T43" fmla="*/ 11 h 77"/>
                <a:gd name="T44" fmla="*/ 17 w 28"/>
                <a:gd name="T45" fmla="*/ 8 h 77"/>
                <a:gd name="T46" fmla="*/ 17 w 28"/>
                <a:gd name="T47" fmla="*/ 8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8" h="77">
                  <a:moveTo>
                    <a:pt x="12" y="77"/>
                  </a:moveTo>
                  <a:cubicBezTo>
                    <a:pt x="11" y="77"/>
                    <a:pt x="11" y="77"/>
                    <a:pt x="10" y="77"/>
                  </a:cubicBezTo>
                  <a:cubicBezTo>
                    <a:pt x="8" y="77"/>
                    <a:pt x="5" y="76"/>
                    <a:pt x="3" y="74"/>
                  </a:cubicBezTo>
                  <a:cubicBezTo>
                    <a:pt x="1" y="71"/>
                    <a:pt x="0" y="68"/>
                    <a:pt x="1" y="65"/>
                  </a:cubicBezTo>
                  <a:cubicBezTo>
                    <a:pt x="6" y="10"/>
                    <a:pt x="6" y="10"/>
                    <a:pt x="6" y="10"/>
                  </a:cubicBezTo>
                  <a:cubicBezTo>
                    <a:pt x="6" y="7"/>
                    <a:pt x="7" y="4"/>
                    <a:pt x="10" y="2"/>
                  </a:cubicBezTo>
                  <a:cubicBezTo>
                    <a:pt x="12" y="0"/>
                    <a:pt x="15" y="0"/>
                    <a:pt x="18" y="0"/>
                  </a:cubicBezTo>
                  <a:cubicBezTo>
                    <a:pt x="24" y="0"/>
                    <a:pt x="28" y="6"/>
                    <a:pt x="28" y="12"/>
                  </a:cubicBezTo>
                  <a:cubicBezTo>
                    <a:pt x="22" y="68"/>
                    <a:pt x="22" y="68"/>
                    <a:pt x="22" y="68"/>
                  </a:cubicBezTo>
                  <a:cubicBezTo>
                    <a:pt x="22" y="68"/>
                    <a:pt x="22" y="68"/>
                    <a:pt x="22" y="68"/>
                  </a:cubicBezTo>
                  <a:cubicBezTo>
                    <a:pt x="22" y="70"/>
                    <a:pt x="21" y="73"/>
                    <a:pt x="19" y="75"/>
                  </a:cubicBezTo>
                  <a:cubicBezTo>
                    <a:pt x="17" y="77"/>
                    <a:pt x="14" y="77"/>
                    <a:pt x="12" y="77"/>
                  </a:cubicBezTo>
                  <a:close/>
                  <a:moveTo>
                    <a:pt x="17" y="8"/>
                  </a:moveTo>
                  <a:cubicBezTo>
                    <a:pt x="16" y="8"/>
                    <a:pt x="15" y="8"/>
                    <a:pt x="15" y="8"/>
                  </a:cubicBezTo>
                  <a:cubicBezTo>
                    <a:pt x="14" y="9"/>
                    <a:pt x="14" y="10"/>
                    <a:pt x="14" y="10"/>
                  </a:cubicBezTo>
                  <a:cubicBezTo>
                    <a:pt x="9" y="66"/>
                    <a:pt x="9" y="66"/>
                    <a:pt x="9" y="66"/>
                  </a:cubicBezTo>
                  <a:cubicBezTo>
                    <a:pt x="8" y="67"/>
                    <a:pt x="9" y="68"/>
                    <a:pt x="9" y="68"/>
                  </a:cubicBezTo>
                  <a:cubicBezTo>
                    <a:pt x="10" y="69"/>
                    <a:pt x="10" y="69"/>
                    <a:pt x="11" y="69"/>
                  </a:cubicBezTo>
                  <a:cubicBezTo>
                    <a:pt x="12" y="70"/>
                    <a:pt x="13" y="69"/>
                    <a:pt x="13" y="69"/>
                  </a:cubicBezTo>
                  <a:cubicBezTo>
                    <a:pt x="14" y="68"/>
                    <a:pt x="14" y="68"/>
                    <a:pt x="14" y="67"/>
                  </a:cubicBezTo>
                  <a:cubicBezTo>
                    <a:pt x="14" y="67"/>
                    <a:pt x="14" y="67"/>
                    <a:pt x="14" y="67"/>
                  </a:cubicBezTo>
                  <a:cubicBezTo>
                    <a:pt x="20" y="11"/>
                    <a:pt x="20" y="11"/>
                    <a:pt x="20" y="11"/>
                  </a:cubicBezTo>
                  <a:cubicBezTo>
                    <a:pt x="20" y="9"/>
                    <a:pt x="19" y="8"/>
                    <a:pt x="17" y="8"/>
                  </a:cubicBezTo>
                  <a:cubicBezTo>
                    <a:pt x="17" y="8"/>
                    <a:pt x="17" y="8"/>
                    <a:pt x="1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0" name="Freeform 128"/>
            <p:cNvSpPr/>
            <p:nvPr/>
          </p:nvSpPr>
          <p:spPr bwMode="auto">
            <a:xfrm>
              <a:off x="5751513" y="1647825"/>
              <a:ext cx="203200" cy="103187"/>
            </a:xfrm>
            <a:custGeom>
              <a:avLst/>
              <a:gdLst>
                <a:gd name="T0" fmla="*/ 5 w 68"/>
                <a:gd name="T1" fmla="*/ 20 h 35"/>
                <a:gd name="T2" fmla="*/ 58 w 68"/>
                <a:gd name="T3" fmla="*/ 1 h 35"/>
                <a:gd name="T4" fmla="*/ 67 w 68"/>
                <a:gd name="T5" fmla="*/ 5 h 35"/>
                <a:gd name="T6" fmla="*/ 67 w 68"/>
                <a:gd name="T7" fmla="*/ 5 h 35"/>
                <a:gd name="T8" fmla="*/ 63 w 68"/>
                <a:gd name="T9" fmla="*/ 14 h 35"/>
                <a:gd name="T10" fmla="*/ 10 w 68"/>
                <a:gd name="T11" fmla="*/ 33 h 35"/>
                <a:gd name="T12" fmla="*/ 1 w 68"/>
                <a:gd name="T13" fmla="*/ 29 h 35"/>
                <a:gd name="T14" fmla="*/ 1 w 68"/>
                <a:gd name="T15" fmla="*/ 29 h 35"/>
                <a:gd name="T16" fmla="*/ 5 w 68"/>
                <a:gd name="T17" fmla="*/ 2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35">
                  <a:moveTo>
                    <a:pt x="5" y="20"/>
                  </a:moveTo>
                  <a:cubicBezTo>
                    <a:pt x="58" y="1"/>
                    <a:pt x="58" y="1"/>
                    <a:pt x="58" y="1"/>
                  </a:cubicBezTo>
                  <a:cubicBezTo>
                    <a:pt x="61" y="0"/>
                    <a:pt x="65" y="2"/>
                    <a:pt x="67" y="5"/>
                  </a:cubicBezTo>
                  <a:cubicBezTo>
                    <a:pt x="67" y="5"/>
                    <a:pt x="67" y="5"/>
                    <a:pt x="67" y="5"/>
                  </a:cubicBezTo>
                  <a:cubicBezTo>
                    <a:pt x="68" y="9"/>
                    <a:pt x="66" y="13"/>
                    <a:pt x="63" y="14"/>
                  </a:cubicBezTo>
                  <a:cubicBezTo>
                    <a:pt x="10" y="33"/>
                    <a:pt x="10" y="33"/>
                    <a:pt x="10" y="33"/>
                  </a:cubicBezTo>
                  <a:cubicBezTo>
                    <a:pt x="6" y="35"/>
                    <a:pt x="2" y="33"/>
                    <a:pt x="1" y="29"/>
                  </a:cubicBezTo>
                  <a:cubicBezTo>
                    <a:pt x="1" y="29"/>
                    <a:pt x="1" y="29"/>
                    <a:pt x="1" y="29"/>
                  </a:cubicBezTo>
                  <a:cubicBezTo>
                    <a:pt x="0" y="25"/>
                    <a:pt x="2" y="21"/>
                    <a:pt x="5" y="20"/>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1" name="Freeform 129"/>
            <p:cNvSpPr>
              <a:spLocks noEditPoints="1"/>
            </p:cNvSpPr>
            <p:nvPr/>
          </p:nvSpPr>
          <p:spPr bwMode="auto">
            <a:xfrm>
              <a:off x="5738813" y="1631950"/>
              <a:ext cx="230188" cy="128587"/>
            </a:xfrm>
            <a:custGeom>
              <a:avLst/>
              <a:gdLst>
                <a:gd name="T0" fmla="*/ 12 w 77"/>
                <a:gd name="T1" fmla="*/ 43 h 43"/>
                <a:gd name="T2" fmla="*/ 1 w 77"/>
                <a:gd name="T3" fmla="*/ 35 h 43"/>
                <a:gd name="T4" fmla="*/ 2 w 77"/>
                <a:gd name="T5" fmla="*/ 27 h 43"/>
                <a:gd name="T6" fmla="*/ 8 w 77"/>
                <a:gd name="T7" fmla="*/ 21 h 43"/>
                <a:gd name="T8" fmla="*/ 61 w 77"/>
                <a:gd name="T9" fmla="*/ 2 h 43"/>
                <a:gd name="T10" fmla="*/ 75 w 77"/>
                <a:gd name="T11" fmla="*/ 9 h 43"/>
                <a:gd name="T12" fmla="*/ 68 w 77"/>
                <a:gd name="T13" fmla="*/ 23 h 43"/>
                <a:gd name="T14" fmla="*/ 15 w 77"/>
                <a:gd name="T15" fmla="*/ 42 h 43"/>
                <a:gd name="T16" fmla="*/ 12 w 77"/>
                <a:gd name="T17" fmla="*/ 43 h 43"/>
                <a:gd name="T18" fmla="*/ 64 w 77"/>
                <a:gd name="T19" fmla="*/ 10 h 43"/>
                <a:gd name="T20" fmla="*/ 63 w 77"/>
                <a:gd name="T21" fmla="*/ 10 h 43"/>
                <a:gd name="T22" fmla="*/ 11 w 77"/>
                <a:gd name="T23" fmla="*/ 29 h 43"/>
                <a:gd name="T24" fmla="*/ 11 w 77"/>
                <a:gd name="T25" fmla="*/ 29 h 43"/>
                <a:gd name="T26" fmla="*/ 9 w 77"/>
                <a:gd name="T27" fmla="*/ 30 h 43"/>
                <a:gd name="T28" fmla="*/ 9 w 77"/>
                <a:gd name="T29" fmla="*/ 33 h 43"/>
                <a:gd name="T30" fmla="*/ 13 w 77"/>
                <a:gd name="T31" fmla="*/ 34 h 43"/>
                <a:gd name="T32" fmla="*/ 65 w 77"/>
                <a:gd name="T33" fmla="*/ 16 h 43"/>
                <a:gd name="T34" fmla="*/ 67 w 77"/>
                <a:gd name="T35" fmla="*/ 12 h 43"/>
                <a:gd name="T36" fmla="*/ 64 w 77"/>
                <a:gd name="T37" fmla="*/ 1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7" h="43">
                  <a:moveTo>
                    <a:pt x="12" y="43"/>
                  </a:moveTo>
                  <a:cubicBezTo>
                    <a:pt x="7" y="43"/>
                    <a:pt x="3" y="40"/>
                    <a:pt x="1" y="35"/>
                  </a:cubicBezTo>
                  <a:cubicBezTo>
                    <a:pt x="0" y="33"/>
                    <a:pt x="0" y="30"/>
                    <a:pt x="2" y="27"/>
                  </a:cubicBezTo>
                  <a:cubicBezTo>
                    <a:pt x="3" y="24"/>
                    <a:pt x="5" y="22"/>
                    <a:pt x="8" y="21"/>
                  </a:cubicBezTo>
                  <a:cubicBezTo>
                    <a:pt x="61" y="2"/>
                    <a:pt x="61" y="2"/>
                    <a:pt x="61" y="2"/>
                  </a:cubicBezTo>
                  <a:cubicBezTo>
                    <a:pt x="66" y="0"/>
                    <a:pt x="73" y="3"/>
                    <a:pt x="75" y="9"/>
                  </a:cubicBezTo>
                  <a:cubicBezTo>
                    <a:pt x="77" y="15"/>
                    <a:pt x="74" y="21"/>
                    <a:pt x="68" y="23"/>
                  </a:cubicBezTo>
                  <a:cubicBezTo>
                    <a:pt x="15" y="42"/>
                    <a:pt x="15" y="42"/>
                    <a:pt x="15" y="42"/>
                  </a:cubicBezTo>
                  <a:cubicBezTo>
                    <a:pt x="14" y="42"/>
                    <a:pt x="13" y="43"/>
                    <a:pt x="12" y="43"/>
                  </a:cubicBezTo>
                  <a:close/>
                  <a:moveTo>
                    <a:pt x="64" y="10"/>
                  </a:moveTo>
                  <a:cubicBezTo>
                    <a:pt x="64" y="10"/>
                    <a:pt x="64" y="10"/>
                    <a:pt x="63" y="10"/>
                  </a:cubicBezTo>
                  <a:cubicBezTo>
                    <a:pt x="11" y="29"/>
                    <a:pt x="11" y="29"/>
                    <a:pt x="11" y="29"/>
                  </a:cubicBezTo>
                  <a:cubicBezTo>
                    <a:pt x="11" y="29"/>
                    <a:pt x="11" y="29"/>
                    <a:pt x="11" y="29"/>
                  </a:cubicBezTo>
                  <a:cubicBezTo>
                    <a:pt x="10" y="29"/>
                    <a:pt x="9" y="30"/>
                    <a:pt x="9" y="30"/>
                  </a:cubicBezTo>
                  <a:cubicBezTo>
                    <a:pt x="8" y="31"/>
                    <a:pt x="8" y="32"/>
                    <a:pt x="9" y="33"/>
                  </a:cubicBezTo>
                  <a:cubicBezTo>
                    <a:pt x="9" y="34"/>
                    <a:pt x="11" y="35"/>
                    <a:pt x="13" y="34"/>
                  </a:cubicBezTo>
                  <a:cubicBezTo>
                    <a:pt x="65" y="16"/>
                    <a:pt x="65" y="16"/>
                    <a:pt x="65" y="16"/>
                  </a:cubicBezTo>
                  <a:cubicBezTo>
                    <a:pt x="67" y="15"/>
                    <a:pt x="68" y="13"/>
                    <a:pt x="67" y="12"/>
                  </a:cubicBezTo>
                  <a:cubicBezTo>
                    <a:pt x="67" y="11"/>
                    <a:pt x="65" y="10"/>
                    <a:pt x="64"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2" name="Freeform 130"/>
            <p:cNvSpPr/>
            <p:nvPr/>
          </p:nvSpPr>
          <p:spPr bwMode="auto">
            <a:xfrm>
              <a:off x="5819776" y="1449388"/>
              <a:ext cx="555625" cy="476250"/>
            </a:xfrm>
            <a:custGeom>
              <a:avLst/>
              <a:gdLst>
                <a:gd name="T0" fmla="*/ 22 w 186"/>
                <a:gd name="T1" fmla="*/ 0 h 159"/>
                <a:gd name="T2" fmla="*/ 13 w 186"/>
                <a:gd name="T3" fmla="*/ 11 h 159"/>
                <a:gd name="T4" fmla="*/ 19 w 186"/>
                <a:gd name="T5" fmla="*/ 66 h 159"/>
                <a:gd name="T6" fmla="*/ 122 w 186"/>
                <a:gd name="T7" fmla="*/ 146 h 159"/>
                <a:gd name="T8" fmla="*/ 177 w 186"/>
                <a:gd name="T9" fmla="*/ 138 h 159"/>
                <a:gd name="T10" fmla="*/ 186 w 186"/>
                <a:gd name="T11" fmla="*/ 127 h 159"/>
                <a:gd name="T12" fmla="*/ 22 w 186"/>
                <a:gd name="T13" fmla="*/ 0 h 159"/>
              </a:gdLst>
              <a:ahLst/>
              <a:cxnLst>
                <a:cxn ang="0">
                  <a:pos x="T0" y="T1"/>
                </a:cxn>
                <a:cxn ang="0">
                  <a:pos x="T2" y="T3"/>
                </a:cxn>
                <a:cxn ang="0">
                  <a:pos x="T4" y="T5"/>
                </a:cxn>
                <a:cxn ang="0">
                  <a:pos x="T6" y="T7"/>
                </a:cxn>
                <a:cxn ang="0">
                  <a:pos x="T8" y="T9"/>
                </a:cxn>
                <a:cxn ang="0">
                  <a:pos x="T10" y="T11"/>
                </a:cxn>
                <a:cxn ang="0">
                  <a:pos x="T12" y="T13"/>
                </a:cxn>
              </a:cxnLst>
              <a:rect l="0" t="0" r="r" b="b"/>
              <a:pathLst>
                <a:path w="186" h="159">
                  <a:moveTo>
                    <a:pt x="22" y="0"/>
                  </a:moveTo>
                  <a:cubicBezTo>
                    <a:pt x="13" y="11"/>
                    <a:pt x="13" y="11"/>
                    <a:pt x="13" y="11"/>
                  </a:cubicBezTo>
                  <a:cubicBezTo>
                    <a:pt x="0" y="29"/>
                    <a:pt x="2" y="53"/>
                    <a:pt x="19" y="66"/>
                  </a:cubicBezTo>
                  <a:cubicBezTo>
                    <a:pt x="122" y="146"/>
                    <a:pt x="122" y="146"/>
                    <a:pt x="122" y="146"/>
                  </a:cubicBezTo>
                  <a:cubicBezTo>
                    <a:pt x="139" y="159"/>
                    <a:pt x="164" y="156"/>
                    <a:pt x="177" y="138"/>
                  </a:cubicBezTo>
                  <a:cubicBezTo>
                    <a:pt x="186" y="127"/>
                    <a:pt x="186" y="127"/>
                    <a:pt x="186" y="127"/>
                  </a:cubicBezTo>
                  <a:lnTo>
                    <a:pt x="22" y="0"/>
                  </a:ln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3" name="Freeform 131"/>
            <p:cNvSpPr>
              <a:spLocks noEditPoints="1"/>
            </p:cNvSpPr>
            <p:nvPr/>
          </p:nvSpPr>
          <p:spPr bwMode="auto">
            <a:xfrm>
              <a:off x="5805488" y="1438275"/>
              <a:ext cx="581025" cy="484187"/>
            </a:xfrm>
            <a:custGeom>
              <a:avLst/>
              <a:gdLst>
                <a:gd name="T0" fmla="*/ 150 w 195"/>
                <a:gd name="T1" fmla="*/ 162 h 162"/>
                <a:gd name="T2" fmla="*/ 125 w 195"/>
                <a:gd name="T3" fmla="*/ 154 h 162"/>
                <a:gd name="T4" fmla="*/ 22 w 195"/>
                <a:gd name="T5" fmla="*/ 73 h 162"/>
                <a:gd name="T6" fmla="*/ 15 w 195"/>
                <a:gd name="T7" fmla="*/ 13 h 162"/>
                <a:gd name="T8" fmla="*/ 24 w 195"/>
                <a:gd name="T9" fmla="*/ 2 h 162"/>
                <a:gd name="T10" fmla="*/ 27 w 195"/>
                <a:gd name="T11" fmla="*/ 0 h 162"/>
                <a:gd name="T12" fmla="*/ 30 w 195"/>
                <a:gd name="T13" fmla="*/ 1 h 162"/>
                <a:gd name="T14" fmla="*/ 193 w 195"/>
                <a:gd name="T15" fmla="*/ 128 h 162"/>
                <a:gd name="T16" fmla="*/ 195 w 195"/>
                <a:gd name="T17" fmla="*/ 131 h 162"/>
                <a:gd name="T18" fmla="*/ 194 w 195"/>
                <a:gd name="T19" fmla="*/ 134 h 162"/>
                <a:gd name="T20" fmla="*/ 185 w 195"/>
                <a:gd name="T21" fmla="*/ 145 h 162"/>
                <a:gd name="T22" fmla="*/ 150 w 195"/>
                <a:gd name="T23" fmla="*/ 162 h 162"/>
                <a:gd name="T24" fmla="*/ 28 w 195"/>
                <a:gd name="T25" fmla="*/ 10 h 162"/>
                <a:gd name="T26" fmla="*/ 21 w 195"/>
                <a:gd name="T27" fmla="*/ 18 h 162"/>
                <a:gd name="T28" fmla="*/ 27 w 195"/>
                <a:gd name="T29" fmla="*/ 67 h 162"/>
                <a:gd name="T30" fmla="*/ 130 w 195"/>
                <a:gd name="T31" fmla="*/ 147 h 162"/>
                <a:gd name="T32" fmla="*/ 179 w 195"/>
                <a:gd name="T33" fmla="*/ 140 h 162"/>
                <a:gd name="T34" fmla="*/ 185 w 195"/>
                <a:gd name="T35" fmla="*/ 132 h 162"/>
                <a:gd name="T36" fmla="*/ 28 w 195"/>
                <a:gd name="T37" fmla="*/ 1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95" h="162">
                  <a:moveTo>
                    <a:pt x="150" y="162"/>
                  </a:moveTo>
                  <a:cubicBezTo>
                    <a:pt x="141" y="162"/>
                    <a:pt x="132" y="159"/>
                    <a:pt x="125" y="154"/>
                  </a:cubicBezTo>
                  <a:cubicBezTo>
                    <a:pt x="22" y="73"/>
                    <a:pt x="22" y="73"/>
                    <a:pt x="22" y="73"/>
                  </a:cubicBezTo>
                  <a:cubicBezTo>
                    <a:pt x="3" y="59"/>
                    <a:pt x="0" y="32"/>
                    <a:pt x="15" y="13"/>
                  </a:cubicBezTo>
                  <a:cubicBezTo>
                    <a:pt x="24" y="2"/>
                    <a:pt x="24" y="2"/>
                    <a:pt x="24" y="2"/>
                  </a:cubicBezTo>
                  <a:cubicBezTo>
                    <a:pt x="25" y="1"/>
                    <a:pt x="26" y="0"/>
                    <a:pt x="27" y="0"/>
                  </a:cubicBezTo>
                  <a:cubicBezTo>
                    <a:pt x="28" y="0"/>
                    <a:pt x="29" y="0"/>
                    <a:pt x="30" y="1"/>
                  </a:cubicBezTo>
                  <a:cubicBezTo>
                    <a:pt x="193" y="128"/>
                    <a:pt x="193" y="128"/>
                    <a:pt x="193" y="128"/>
                  </a:cubicBezTo>
                  <a:cubicBezTo>
                    <a:pt x="194" y="129"/>
                    <a:pt x="195" y="129"/>
                    <a:pt x="195" y="131"/>
                  </a:cubicBezTo>
                  <a:cubicBezTo>
                    <a:pt x="195" y="132"/>
                    <a:pt x="195" y="133"/>
                    <a:pt x="194" y="134"/>
                  </a:cubicBezTo>
                  <a:cubicBezTo>
                    <a:pt x="185" y="145"/>
                    <a:pt x="185" y="145"/>
                    <a:pt x="185" y="145"/>
                  </a:cubicBezTo>
                  <a:cubicBezTo>
                    <a:pt x="176" y="156"/>
                    <a:pt x="163" y="162"/>
                    <a:pt x="150" y="162"/>
                  </a:cubicBezTo>
                  <a:close/>
                  <a:moveTo>
                    <a:pt x="28" y="10"/>
                  </a:moveTo>
                  <a:cubicBezTo>
                    <a:pt x="21" y="18"/>
                    <a:pt x="21" y="18"/>
                    <a:pt x="21" y="18"/>
                  </a:cubicBezTo>
                  <a:cubicBezTo>
                    <a:pt x="9" y="33"/>
                    <a:pt x="12" y="56"/>
                    <a:pt x="27" y="67"/>
                  </a:cubicBezTo>
                  <a:cubicBezTo>
                    <a:pt x="130" y="147"/>
                    <a:pt x="130" y="147"/>
                    <a:pt x="130" y="147"/>
                  </a:cubicBezTo>
                  <a:cubicBezTo>
                    <a:pt x="145" y="159"/>
                    <a:pt x="167" y="156"/>
                    <a:pt x="179" y="140"/>
                  </a:cubicBezTo>
                  <a:cubicBezTo>
                    <a:pt x="185" y="132"/>
                    <a:pt x="185" y="132"/>
                    <a:pt x="185" y="132"/>
                  </a:cubicBezTo>
                  <a:lnTo>
                    <a:pt x="28" y="10"/>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4" name="Freeform 132"/>
            <p:cNvSpPr/>
            <p:nvPr/>
          </p:nvSpPr>
          <p:spPr bwMode="auto">
            <a:xfrm>
              <a:off x="5283201" y="1952625"/>
              <a:ext cx="736600" cy="555625"/>
            </a:xfrm>
            <a:custGeom>
              <a:avLst/>
              <a:gdLst>
                <a:gd name="T0" fmla="*/ 233 w 247"/>
                <a:gd name="T1" fmla="*/ 184 h 186"/>
                <a:gd name="T2" fmla="*/ 3 w 247"/>
                <a:gd name="T3" fmla="*/ 18 h 186"/>
                <a:gd name="T4" fmla="*/ 2 w 247"/>
                <a:gd name="T5" fmla="*/ 9 h 186"/>
                <a:gd name="T6" fmla="*/ 6 w 247"/>
                <a:gd name="T7" fmla="*/ 4 h 186"/>
                <a:gd name="T8" fmla="*/ 14 w 247"/>
                <a:gd name="T9" fmla="*/ 2 h 186"/>
                <a:gd name="T10" fmla="*/ 244 w 247"/>
                <a:gd name="T11" fmla="*/ 169 h 186"/>
                <a:gd name="T12" fmla="*/ 246 w 247"/>
                <a:gd name="T13" fmla="*/ 177 h 186"/>
                <a:gd name="T14" fmla="*/ 242 w 247"/>
                <a:gd name="T15" fmla="*/ 183 h 186"/>
                <a:gd name="T16" fmla="*/ 233 w 247"/>
                <a:gd name="T17" fmla="*/ 18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7" h="186">
                  <a:moveTo>
                    <a:pt x="233" y="184"/>
                  </a:moveTo>
                  <a:cubicBezTo>
                    <a:pt x="3" y="18"/>
                    <a:pt x="3" y="18"/>
                    <a:pt x="3" y="18"/>
                  </a:cubicBezTo>
                  <a:cubicBezTo>
                    <a:pt x="0" y="16"/>
                    <a:pt x="0" y="12"/>
                    <a:pt x="2" y="9"/>
                  </a:cubicBezTo>
                  <a:cubicBezTo>
                    <a:pt x="6" y="4"/>
                    <a:pt x="6" y="4"/>
                    <a:pt x="6" y="4"/>
                  </a:cubicBezTo>
                  <a:cubicBezTo>
                    <a:pt x="8" y="1"/>
                    <a:pt x="11" y="0"/>
                    <a:pt x="14" y="2"/>
                  </a:cubicBezTo>
                  <a:cubicBezTo>
                    <a:pt x="244" y="169"/>
                    <a:pt x="244" y="169"/>
                    <a:pt x="244" y="169"/>
                  </a:cubicBezTo>
                  <a:cubicBezTo>
                    <a:pt x="247" y="171"/>
                    <a:pt x="247" y="174"/>
                    <a:pt x="246" y="177"/>
                  </a:cubicBezTo>
                  <a:cubicBezTo>
                    <a:pt x="242" y="183"/>
                    <a:pt x="242" y="183"/>
                    <a:pt x="242" y="183"/>
                  </a:cubicBezTo>
                  <a:cubicBezTo>
                    <a:pt x="240" y="185"/>
                    <a:pt x="236" y="186"/>
                    <a:pt x="233" y="184"/>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5" name="Freeform 133"/>
            <p:cNvSpPr>
              <a:spLocks noEditPoints="1"/>
            </p:cNvSpPr>
            <p:nvPr/>
          </p:nvSpPr>
          <p:spPr bwMode="auto">
            <a:xfrm>
              <a:off x="5267326" y="1939925"/>
              <a:ext cx="765175" cy="576262"/>
            </a:xfrm>
            <a:custGeom>
              <a:avLst/>
              <a:gdLst>
                <a:gd name="T0" fmla="*/ 242 w 256"/>
                <a:gd name="T1" fmla="*/ 193 h 193"/>
                <a:gd name="T2" fmla="*/ 236 w 256"/>
                <a:gd name="T3" fmla="*/ 191 h 193"/>
                <a:gd name="T4" fmla="*/ 6 w 256"/>
                <a:gd name="T5" fmla="*/ 25 h 193"/>
                <a:gd name="T6" fmla="*/ 3 w 256"/>
                <a:gd name="T7" fmla="*/ 11 h 193"/>
                <a:gd name="T8" fmla="*/ 7 w 256"/>
                <a:gd name="T9" fmla="*/ 5 h 193"/>
                <a:gd name="T10" fmla="*/ 21 w 256"/>
                <a:gd name="T11" fmla="*/ 3 h 193"/>
                <a:gd name="T12" fmla="*/ 251 w 256"/>
                <a:gd name="T13" fmla="*/ 169 h 193"/>
                <a:gd name="T14" fmla="*/ 256 w 256"/>
                <a:gd name="T15" fmla="*/ 176 h 193"/>
                <a:gd name="T16" fmla="*/ 254 w 256"/>
                <a:gd name="T17" fmla="*/ 183 h 193"/>
                <a:gd name="T18" fmla="*/ 250 w 256"/>
                <a:gd name="T19" fmla="*/ 189 h 193"/>
                <a:gd name="T20" fmla="*/ 243 w 256"/>
                <a:gd name="T21" fmla="*/ 193 h 193"/>
                <a:gd name="T22" fmla="*/ 242 w 256"/>
                <a:gd name="T23" fmla="*/ 193 h 193"/>
                <a:gd name="T24" fmla="*/ 16 w 256"/>
                <a:gd name="T25" fmla="*/ 9 h 193"/>
                <a:gd name="T26" fmla="*/ 14 w 256"/>
                <a:gd name="T27" fmla="*/ 10 h 193"/>
                <a:gd name="T28" fmla="*/ 10 w 256"/>
                <a:gd name="T29" fmla="*/ 16 h 193"/>
                <a:gd name="T30" fmla="*/ 10 w 256"/>
                <a:gd name="T31" fmla="*/ 19 h 193"/>
                <a:gd name="T32" fmla="*/ 240 w 256"/>
                <a:gd name="T33" fmla="*/ 185 h 193"/>
                <a:gd name="T34" fmla="*/ 240 w 256"/>
                <a:gd name="T35" fmla="*/ 185 h 193"/>
                <a:gd name="T36" fmla="*/ 242 w 256"/>
                <a:gd name="T37" fmla="*/ 185 h 193"/>
                <a:gd name="T38" fmla="*/ 243 w 256"/>
                <a:gd name="T39" fmla="*/ 184 h 193"/>
                <a:gd name="T40" fmla="*/ 247 w 256"/>
                <a:gd name="T41" fmla="*/ 179 h 193"/>
                <a:gd name="T42" fmla="*/ 248 w 256"/>
                <a:gd name="T43" fmla="*/ 177 h 193"/>
                <a:gd name="T44" fmla="*/ 247 w 256"/>
                <a:gd name="T45" fmla="*/ 176 h 193"/>
                <a:gd name="T46" fmla="*/ 17 w 256"/>
                <a:gd name="T47" fmla="*/ 10 h 193"/>
                <a:gd name="T48" fmla="*/ 16 w 256"/>
                <a:gd name="T49" fmla="*/ 9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6" h="193">
                  <a:moveTo>
                    <a:pt x="242" y="193"/>
                  </a:moveTo>
                  <a:cubicBezTo>
                    <a:pt x="239" y="193"/>
                    <a:pt x="237" y="193"/>
                    <a:pt x="236" y="191"/>
                  </a:cubicBezTo>
                  <a:cubicBezTo>
                    <a:pt x="6" y="25"/>
                    <a:pt x="6" y="25"/>
                    <a:pt x="6" y="25"/>
                  </a:cubicBezTo>
                  <a:cubicBezTo>
                    <a:pt x="1" y="22"/>
                    <a:pt x="0" y="15"/>
                    <a:pt x="3" y="11"/>
                  </a:cubicBezTo>
                  <a:cubicBezTo>
                    <a:pt x="7" y="5"/>
                    <a:pt x="7" y="5"/>
                    <a:pt x="7" y="5"/>
                  </a:cubicBezTo>
                  <a:cubicBezTo>
                    <a:pt x="11" y="1"/>
                    <a:pt x="17" y="0"/>
                    <a:pt x="21" y="3"/>
                  </a:cubicBezTo>
                  <a:cubicBezTo>
                    <a:pt x="251" y="169"/>
                    <a:pt x="251" y="169"/>
                    <a:pt x="251" y="169"/>
                  </a:cubicBezTo>
                  <a:cubicBezTo>
                    <a:pt x="254" y="171"/>
                    <a:pt x="255" y="173"/>
                    <a:pt x="256" y="176"/>
                  </a:cubicBezTo>
                  <a:cubicBezTo>
                    <a:pt x="256" y="179"/>
                    <a:pt x="255" y="181"/>
                    <a:pt x="254" y="183"/>
                  </a:cubicBezTo>
                  <a:cubicBezTo>
                    <a:pt x="250" y="189"/>
                    <a:pt x="250" y="189"/>
                    <a:pt x="250" y="189"/>
                  </a:cubicBezTo>
                  <a:cubicBezTo>
                    <a:pt x="248" y="191"/>
                    <a:pt x="246" y="193"/>
                    <a:pt x="243" y="193"/>
                  </a:cubicBezTo>
                  <a:cubicBezTo>
                    <a:pt x="243" y="193"/>
                    <a:pt x="242" y="193"/>
                    <a:pt x="242" y="193"/>
                  </a:cubicBezTo>
                  <a:close/>
                  <a:moveTo>
                    <a:pt x="16" y="9"/>
                  </a:moveTo>
                  <a:cubicBezTo>
                    <a:pt x="15" y="9"/>
                    <a:pt x="14" y="10"/>
                    <a:pt x="14" y="10"/>
                  </a:cubicBezTo>
                  <a:cubicBezTo>
                    <a:pt x="10" y="16"/>
                    <a:pt x="10" y="16"/>
                    <a:pt x="10" y="16"/>
                  </a:cubicBezTo>
                  <a:cubicBezTo>
                    <a:pt x="9" y="17"/>
                    <a:pt x="9" y="18"/>
                    <a:pt x="10" y="19"/>
                  </a:cubicBezTo>
                  <a:cubicBezTo>
                    <a:pt x="240" y="185"/>
                    <a:pt x="240" y="185"/>
                    <a:pt x="240" y="185"/>
                  </a:cubicBezTo>
                  <a:cubicBezTo>
                    <a:pt x="240" y="185"/>
                    <a:pt x="240" y="185"/>
                    <a:pt x="240" y="185"/>
                  </a:cubicBezTo>
                  <a:cubicBezTo>
                    <a:pt x="241" y="185"/>
                    <a:pt x="242" y="185"/>
                    <a:pt x="242" y="185"/>
                  </a:cubicBezTo>
                  <a:cubicBezTo>
                    <a:pt x="242" y="185"/>
                    <a:pt x="243" y="185"/>
                    <a:pt x="243" y="184"/>
                  </a:cubicBezTo>
                  <a:cubicBezTo>
                    <a:pt x="247" y="179"/>
                    <a:pt x="247" y="179"/>
                    <a:pt x="247" y="179"/>
                  </a:cubicBezTo>
                  <a:cubicBezTo>
                    <a:pt x="248" y="178"/>
                    <a:pt x="248" y="178"/>
                    <a:pt x="248" y="177"/>
                  </a:cubicBezTo>
                  <a:cubicBezTo>
                    <a:pt x="248" y="177"/>
                    <a:pt x="247" y="176"/>
                    <a:pt x="247" y="176"/>
                  </a:cubicBezTo>
                  <a:cubicBezTo>
                    <a:pt x="17" y="10"/>
                    <a:pt x="17" y="10"/>
                    <a:pt x="17" y="10"/>
                  </a:cubicBezTo>
                  <a:cubicBezTo>
                    <a:pt x="16" y="9"/>
                    <a:pt x="16" y="9"/>
                    <a:pt x="16"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6" name="Freeform 134"/>
            <p:cNvSpPr/>
            <p:nvPr/>
          </p:nvSpPr>
          <p:spPr bwMode="auto">
            <a:xfrm>
              <a:off x="5270501" y="1901825"/>
              <a:ext cx="803275" cy="600075"/>
            </a:xfrm>
            <a:custGeom>
              <a:avLst/>
              <a:gdLst>
                <a:gd name="T0" fmla="*/ 254 w 269"/>
                <a:gd name="T1" fmla="*/ 199 h 201"/>
                <a:gd name="T2" fmla="*/ 4 w 269"/>
                <a:gd name="T3" fmla="*/ 18 h 201"/>
                <a:gd name="T4" fmla="*/ 2 w 269"/>
                <a:gd name="T5" fmla="*/ 9 h 201"/>
                <a:gd name="T6" fmla="*/ 6 w 269"/>
                <a:gd name="T7" fmla="*/ 4 h 201"/>
                <a:gd name="T8" fmla="*/ 15 w 269"/>
                <a:gd name="T9" fmla="*/ 2 h 201"/>
                <a:gd name="T10" fmla="*/ 266 w 269"/>
                <a:gd name="T11" fmla="*/ 183 h 201"/>
                <a:gd name="T12" fmla="*/ 267 w 269"/>
                <a:gd name="T13" fmla="*/ 192 h 201"/>
                <a:gd name="T14" fmla="*/ 263 w 269"/>
                <a:gd name="T15" fmla="*/ 197 h 201"/>
                <a:gd name="T16" fmla="*/ 254 w 269"/>
                <a:gd name="T17" fmla="*/ 199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01">
                  <a:moveTo>
                    <a:pt x="254" y="199"/>
                  </a:moveTo>
                  <a:cubicBezTo>
                    <a:pt x="4" y="18"/>
                    <a:pt x="4" y="18"/>
                    <a:pt x="4" y="18"/>
                  </a:cubicBezTo>
                  <a:cubicBezTo>
                    <a:pt x="1" y="16"/>
                    <a:pt x="0" y="12"/>
                    <a:pt x="2" y="9"/>
                  </a:cubicBezTo>
                  <a:cubicBezTo>
                    <a:pt x="6" y="4"/>
                    <a:pt x="6" y="4"/>
                    <a:pt x="6" y="4"/>
                  </a:cubicBezTo>
                  <a:cubicBezTo>
                    <a:pt x="8" y="1"/>
                    <a:pt x="12" y="0"/>
                    <a:pt x="15" y="2"/>
                  </a:cubicBezTo>
                  <a:cubicBezTo>
                    <a:pt x="266" y="183"/>
                    <a:pt x="266" y="183"/>
                    <a:pt x="266" y="183"/>
                  </a:cubicBezTo>
                  <a:cubicBezTo>
                    <a:pt x="268" y="185"/>
                    <a:pt x="269" y="189"/>
                    <a:pt x="267" y="192"/>
                  </a:cubicBezTo>
                  <a:cubicBezTo>
                    <a:pt x="263" y="197"/>
                    <a:pt x="263" y="197"/>
                    <a:pt x="263" y="197"/>
                  </a:cubicBezTo>
                  <a:cubicBezTo>
                    <a:pt x="261" y="200"/>
                    <a:pt x="257" y="201"/>
                    <a:pt x="254" y="199"/>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7" name="Freeform 135"/>
            <p:cNvSpPr>
              <a:spLocks noEditPoints="1"/>
            </p:cNvSpPr>
            <p:nvPr/>
          </p:nvSpPr>
          <p:spPr bwMode="auto">
            <a:xfrm>
              <a:off x="5259388" y="1889125"/>
              <a:ext cx="822325" cy="622300"/>
            </a:xfrm>
            <a:custGeom>
              <a:avLst/>
              <a:gdLst>
                <a:gd name="T0" fmla="*/ 262 w 276"/>
                <a:gd name="T1" fmla="*/ 208 h 208"/>
                <a:gd name="T2" fmla="*/ 256 w 276"/>
                <a:gd name="T3" fmla="*/ 206 h 208"/>
                <a:gd name="T4" fmla="*/ 256 w 276"/>
                <a:gd name="T5" fmla="*/ 206 h 208"/>
                <a:gd name="T6" fmla="*/ 5 w 276"/>
                <a:gd name="T7" fmla="*/ 25 h 208"/>
                <a:gd name="T8" fmla="*/ 3 w 276"/>
                <a:gd name="T9" fmla="*/ 10 h 208"/>
                <a:gd name="T10" fmla="*/ 7 w 276"/>
                <a:gd name="T11" fmla="*/ 5 h 208"/>
                <a:gd name="T12" fmla="*/ 21 w 276"/>
                <a:gd name="T13" fmla="*/ 3 h 208"/>
                <a:gd name="T14" fmla="*/ 272 w 276"/>
                <a:gd name="T15" fmla="*/ 184 h 208"/>
                <a:gd name="T16" fmla="*/ 276 w 276"/>
                <a:gd name="T17" fmla="*/ 191 h 208"/>
                <a:gd name="T18" fmla="*/ 274 w 276"/>
                <a:gd name="T19" fmla="*/ 199 h 208"/>
                <a:gd name="T20" fmla="*/ 270 w 276"/>
                <a:gd name="T21" fmla="*/ 204 h 208"/>
                <a:gd name="T22" fmla="*/ 264 w 276"/>
                <a:gd name="T23" fmla="*/ 208 h 208"/>
                <a:gd name="T24" fmla="*/ 262 w 276"/>
                <a:gd name="T25" fmla="*/ 208 h 208"/>
                <a:gd name="T26" fmla="*/ 261 w 276"/>
                <a:gd name="T27" fmla="*/ 200 h 208"/>
                <a:gd name="T28" fmla="*/ 262 w 276"/>
                <a:gd name="T29" fmla="*/ 200 h 208"/>
                <a:gd name="T30" fmla="*/ 264 w 276"/>
                <a:gd name="T31" fmla="*/ 199 h 208"/>
                <a:gd name="T32" fmla="*/ 268 w 276"/>
                <a:gd name="T33" fmla="*/ 194 h 208"/>
                <a:gd name="T34" fmla="*/ 268 w 276"/>
                <a:gd name="T35" fmla="*/ 192 h 208"/>
                <a:gd name="T36" fmla="*/ 267 w 276"/>
                <a:gd name="T37" fmla="*/ 191 h 208"/>
                <a:gd name="T38" fmla="*/ 16 w 276"/>
                <a:gd name="T39" fmla="*/ 9 h 208"/>
                <a:gd name="T40" fmla="*/ 13 w 276"/>
                <a:gd name="T41" fmla="*/ 10 h 208"/>
                <a:gd name="T42" fmla="*/ 9 w 276"/>
                <a:gd name="T43" fmla="*/ 15 h 208"/>
                <a:gd name="T44" fmla="*/ 10 w 276"/>
                <a:gd name="T45" fmla="*/ 18 h 208"/>
                <a:gd name="T46" fmla="*/ 261 w 276"/>
                <a:gd name="T47" fmla="*/ 20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6" h="208">
                  <a:moveTo>
                    <a:pt x="262" y="208"/>
                  </a:moveTo>
                  <a:cubicBezTo>
                    <a:pt x="260" y="208"/>
                    <a:pt x="258" y="207"/>
                    <a:pt x="256" y="206"/>
                  </a:cubicBezTo>
                  <a:cubicBezTo>
                    <a:pt x="256" y="206"/>
                    <a:pt x="256" y="206"/>
                    <a:pt x="256" y="206"/>
                  </a:cubicBezTo>
                  <a:cubicBezTo>
                    <a:pt x="5" y="25"/>
                    <a:pt x="5" y="25"/>
                    <a:pt x="5" y="25"/>
                  </a:cubicBezTo>
                  <a:cubicBezTo>
                    <a:pt x="1" y="22"/>
                    <a:pt x="0" y="15"/>
                    <a:pt x="3" y="10"/>
                  </a:cubicBezTo>
                  <a:cubicBezTo>
                    <a:pt x="7" y="5"/>
                    <a:pt x="7" y="5"/>
                    <a:pt x="7" y="5"/>
                  </a:cubicBezTo>
                  <a:cubicBezTo>
                    <a:pt x="10" y="1"/>
                    <a:pt x="16" y="0"/>
                    <a:pt x="21" y="3"/>
                  </a:cubicBezTo>
                  <a:cubicBezTo>
                    <a:pt x="272" y="184"/>
                    <a:pt x="272" y="184"/>
                    <a:pt x="272" y="184"/>
                  </a:cubicBezTo>
                  <a:cubicBezTo>
                    <a:pt x="274" y="186"/>
                    <a:pt x="276" y="188"/>
                    <a:pt x="276" y="191"/>
                  </a:cubicBezTo>
                  <a:cubicBezTo>
                    <a:pt x="276" y="194"/>
                    <a:pt x="276" y="196"/>
                    <a:pt x="274" y="199"/>
                  </a:cubicBezTo>
                  <a:cubicBezTo>
                    <a:pt x="270" y="204"/>
                    <a:pt x="270" y="204"/>
                    <a:pt x="270" y="204"/>
                  </a:cubicBezTo>
                  <a:cubicBezTo>
                    <a:pt x="269" y="206"/>
                    <a:pt x="266" y="207"/>
                    <a:pt x="264" y="208"/>
                  </a:cubicBezTo>
                  <a:cubicBezTo>
                    <a:pt x="263" y="208"/>
                    <a:pt x="263" y="208"/>
                    <a:pt x="262" y="208"/>
                  </a:cubicBezTo>
                  <a:close/>
                  <a:moveTo>
                    <a:pt x="261" y="200"/>
                  </a:moveTo>
                  <a:cubicBezTo>
                    <a:pt x="261" y="200"/>
                    <a:pt x="262" y="200"/>
                    <a:pt x="262" y="200"/>
                  </a:cubicBezTo>
                  <a:cubicBezTo>
                    <a:pt x="263" y="200"/>
                    <a:pt x="264" y="199"/>
                    <a:pt x="264" y="199"/>
                  </a:cubicBezTo>
                  <a:cubicBezTo>
                    <a:pt x="268" y="194"/>
                    <a:pt x="268" y="194"/>
                    <a:pt x="268" y="194"/>
                  </a:cubicBezTo>
                  <a:cubicBezTo>
                    <a:pt x="268" y="193"/>
                    <a:pt x="268" y="193"/>
                    <a:pt x="268" y="192"/>
                  </a:cubicBezTo>
                  <a:cubicBezTo>
                    <a:pt x="268" y="192"/>
                    <a:pt x="268" y="191"/>
                    <a:pt x="267" y="191"/>
                  </a:cubicBezTo>
                  <a:cubicBezTo>
                    <a:pt x="16" y="9"/>
                    <a:pt x="16" y="9"/>
                    <a:pt x="16" y="9"/>
                  </a:cubicBezTo>
                  <a:cubicBezTo>
                    <a:pt x="15" y="9"/>
                    <a:pt x="14" y="9"/>
                    <a:pt x="13" y="10"/>
                  </a:cubicBezTo>
                  <a:cubicBezTo>
                    <a:pt x="9" y="15"/>
                    <a:pt x="9" y="15"/>
                    <a:pt x="9" y="15"/>
                  </a:cubicBezTo>
                  <a:cubicBezTo>
                    <a:pt x="9" y="16"/>
                    <a:pt x="9" y="18"/>
                    <a:pt x="10" y="18"/>
                  </a:cubicBezTo>
                  <a:cubicBezTo>
                    <a:pt x="261" y="200"/>
                    <a:pt x="261" y="200"/>
                    <a:pt x="261" y="20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8" name="Freeform 136"/>
            <p:cNvSpPr/>
            <p:nvPr/>
          </p:nvSpPr>
          <p:spPr bwMode="auto">
            <a:xfrm>
              <a:off x="5172076" y="2262188"/>
              <a:ext cx="587375" cy="446087"/>
            </a:xfrm>
            <a:custGeom>
              <a:avLst/>
              <a:gdLst>
                <a:gd name="T0" fmla="*/ 182 w 197"/>
                <a:gd name="T1" fmla="*/ 148 h 149"/>
                <a:gd name="T2" fmla="*/ 4 w 197"/>
                <a:gd name="T3" fmla="*/ 19 h 149"/>
                <a:gd name="T4" fmla="*/ 2 w 197"/>
                <a:gd name="T5" fmla="*/ 11 h 149"/>
                <a:gd name="T6" fmla="*/ 8 w 197"/>
                <a:gd name="T7" fmla="*/ 3 h 149"/>
                <a:gd name="T8" fmla="*/ 16 w 197"/>
                <a:gd name="T9" fmla="*/ 2 h 149"/>
                <a:gd name="T10" fmla="*/ 194 w 197"/>
                <a:gd name="T11" fmla="*/ 130 h 149"/>
                <a:gd name="T12" fmla="*/ 195 w 197"/>
                <a:gd name="T13" fmla="*/ 138 h 149"/>
                <a:gd name="T14" fmla="*/ 190 w 197"/>
                <a:gd name="T15" fmla="*/ 146 h 149"/>
                <a:gd name="T16" fmla="*/ 182 w 197"/>
                <a:gd name="T17" fmla="*/ 148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7" h="149">
                  <a:moveTo>
                    <a:pt x="182" y="148"/>
                  </a:moveTo>
                  <a:cubicBezTo>
                    <a:pt x="4" y="19"/>
                    <a:pt x="4" y="19"/>
                    <a:pt x="4" y="19"/>
                  </a:cubicBezTo>
                  <a:cubicBezTo>
                    <a:pt x="1" y="17"/>
                    <a:pt x="0" y="14"/>
                    <a:pt x="2" y="11"/>
                  </a:cubicBezTo>
                  <a:cubicBezTo>
                    <a:pt x="8" y="3"/>
                    <a:pt x="8" y="3"/>
                    <a:pt x="8" y="3"/>
                  </a:cubicBezTo>
                  <a:cubicBezTo>
                    <a:pt x="10" y="0"/>
                    <a:pt x="14" y="0"/>
                    <a:pt x="16" y="2"/>
                  </a:cubicBezTo>
                  <a:cubicBezTo>
                    <a:pt x="194" y="130"/>
                    <a:pt x="194" y="130"/>
                    <a:pt x="194" y="130"/>
                  </a:cubicBezTo>
                  <a:cubicBezTo>
                    <a:pt x="197" y="132"/>
                    <a:pt x="197" y="136"/>
                    <a:pt x="195" y="138"/>
                  </a:cubicBezTo>
                  <a:cubicBezTo>
                    <a:pt x="190" y="146"/>
                    <a:pt x="190" y="146"/>
                    <a:pt x="190" y="146"/>
                  </a:cubicBezTo>
                  <a:cubicBezTo>
                    <a:pt x="188" y="149"/>
                    <a:pt x="184" y="149"/>
                    <a:pt x="182" y="148"/>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9" name="Freeform 137"/>
            <p:cNvSpPr>
              <a:spLocks noEditPoints="1"/>
            </p:cNvSpPr>
            <p:nvPr/>
          </p:nvSpPr>
          <p:spPr bwMode="auto">
            <a:xfrm>
              <a:off x="5159376" y="2247900"/>
              <a:ext cx="612775" cy="471487"/>
            </a:xfrm>
            <a:custGeom>
              <a:avLst/>
              <a:gdLst>
                <a:gd name="T0" fmla="*/ 189 w 205"/>
                <a:gd name="T1" fmla="*/ 158 h 158"/>
                <a:gd name="T2" fmla="*/ 183 w 205"/>
                <a:gd name="T3" fmla="*/ 156 h 158"/>
                <a:gd name="T4" fmla="*/ 183 w 205"/>
                <a:gd name="T5" fmla="*/ 156 h 158"/>
                <a:gd name="T6" fmla="*/ 5 w 205"/>
                <a:gd name="T7" fmla="*/ 27 h 158"/>
                <a:gd name="T8" fmla="*/ 3 w 205"/>
                <a:gd name="T9" fmla="*/ 14 h 158"/>
                <a:gd name="T10" fmla="*/ 9 w 205"/>
                <a:gd name="T11" fmla="*/ 5 h 158"/>
                <a:gd name="T12" fmla="*/ 23 w 205"/>
                <a:gd name="T13" fmla="*/ 3 h 158"/>
                <a:gd name="T14" fmla="*/ 201 w 205"/>
                <a:gd name="T15" fmla="*/ 132 h 158"/>
                <a:gd name="T16" fmla="*/ 204 w 205"/>
                <a:gd name="T17" fmla="*/ 138 h 158"/>
                <a:gd name="T18" fmla="*/ 203 w 205"/>
                <a:gd name="T19" fmla="*/ 145 h 158"/>
                <a:gd name="T20" fmla="*/ 197 w 205"/>
                <a:gd name="T21" fmla="*/ 154 h 158"/>
                <a:gd name="T22" fmla="*/ 189 w 205"/>
                <a:gd name="T23" fmla="*/ 158 h 158"/>
                <a:gd name="T24" fmla="*/ 188 w 205"/>
                <a:gd name="T25" fmla="*/ 149 h 158"/>
                <a:gd name="T26" fmla="*/ 190 w 205"/>
                <a:gd name="T27" fmla="*/ 149 h 158"/>
                <a:gd name="T28" fmla="*/ 196 w 205"/>
                <a:gd name="T29" fmla="*/ 141 h 158"/>
                <a:gd name="T30" fmla="*/ 197 w 205"/>
                <a:gd name="T31" fmla="*/ 139 h 158"/>
                <a:gd name="T32" fmla="*/ 196 w 205"/>
                <a:gd name="T33" fmla="*/ 138 h 158"/>
                <a:gd name="T34" fmla="*/ 18 w 205"/>
                <a:gd name="T35" fmla="*/ 10 h 158"/>
                <a:gd name="T36" fmla="*/ 15 w 205"/>
                <a:gd name="T37" fmla="*/ 10 h 158"/>
                <a:gd name="T38" fmla="*/ 10 w 205"/>
                <a:gd name="T39" fmla="*/ 18 h 158"/>
                <a:gd name="T40" fmla="*/ 10 w 205"/>
                <a:gd name="T41" fmla="*/ 21 h 158"/>
                <a:gd name="T42" fmla="*/ 188 w 205"/>
                <a:gd name="T43" fmla="*/ 149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5" h="158">
                  <a:moveTo>
                    <a:pt x="189" y="158"/>
                  </a:moveTo>
                  <a:cubicBezTo>
                    <a:pt x="187" y="158"/>
                    <a:pt x="185" y="157"/>
                    <a:pt x="183" y="156"/>
                  </a:cubicBezTo>
                  <a:cubicBezTo>
                    <a:pt x="183" y="156"/>
                    <a:pt x="183" y="156"/>
                    <a:pt x="183" y="156"/>
                  </a:cubicBezTo>
                  <a:cubicBezTo>
                    <a:pt x="5" y="27"/>
                    <a:pt x="5" y="27"/>
                    <a:pt x="5" y="27"/>
                  </a:cubicBezTo>
                  <a:cubicBezTo>
                    <a:pt x="1" y="24"/>
                    <a:pt x="0" y="18"/>
                    <a:pt x="3" y="14"/>
                  </a:cubicBezTo>
                  <a:cubicBezTo>
                    <a:pt x="9" y="5"/>
                    <a:pt x="9" y="5"/>
                    <a:pt x="9" y="5"/>
                  </a:cubicBezTo>
                  <a:cubicBezTo>
                    <a:pt x="12" y="1"/>
                    <a:pt x="18" y="0"/>
                    <a:pt x="23" y="3"/>
                  </a:cubicBezTo>
                  <a:cubicBezTo>
                    <a:pt x="201" y="132"/>
                    <a:pt x="201" y="132"/>
                    <a:pt x="201" y="132"/>
                  </a:cubicBezTo>
                  <a:cubicBezTo>
                    <a:pt x="203" y="133"/>
                    <a:pt x="204" y="136"/>
                    <a:pt x="204" y="138"/>
                  </a:cubicBezTo>
                  <a:cubicBezTo>
                    <a:pt x="205" y="141"/>
                    <a:pt x="204" y="143"/>
                    <a:pt x="203" y="145"/>
                  </a:cubicBezTo>
                  <a:cubicBezTo>
                    <a:pt x="197" y="154"/>
                    <a:pt x="197" y="154"/>
                    <a:pt x="197" y="154"/>
                  </a:cubicBezTo>
                  <a:cubicBezTo>
                    <a:pt x="195" y="156"/>
                    <a:pt x="192" y="158"/>
                    <a:pt x="189" y="158"/>
                  </a:cubicBezTo>
                  <a:close/>
                  <a:moveTo>
                    <a:pt x="188" y="149"/>
                  </a:moveTo>
                  <a:cubicBezTo>
                    <a:pt x="189" y="150"/>
                    <a:pt x="190" y="150"/>
                    <a:pt x="190" y="149"/>
                  </a:cubicBezTo>
                  <a:cubicBezTo>
                    <a:pt x="196" y="141"/>
                    <a:pt x="196" y="141"/>
                    <a:pt x="196" y="141"/>
                  </a:cubicBezTo>
                  <a:cubicBezTo>
                    <a:pt x="197" y="140"/>
                    <a:pt x="197" y="140"/>
                    <a:pt x="197" y="139"/>
                  </a:cubicBezTo>
                  <a:cubicBezTo>
                    <a:pt x="197" y="139"/>
                    <a:pt x="196" y="139"/>
                    <a:pt x="196" y="138"/>
                  </a:cubicBezTo>
                  <a:cubicBezTo>
                    <a:pt x="18" y="10"/>
                    <a:pt x="18" y="10"/>
                    <a:pt x="18" y="10"/>
                  </a:cubicBezTo>
                  <a:cubicBezTo>
                    <a:pt x="17" y="9"/>
                    <a:pt x="16" y="9"/>
                    <a:pt x="15" y="10"/>
                  </a:cubicBezTo>
                  <a:cubicBezTo>
                    <a:pt x="10" y="18"/>
                    <a:pt x="10" y="18"/>
                    <a:pt x="10" y="18"/>
                  </a:cubicBezTo>
                  <a:cubicBezTo>
                    <a:pt x="9" y="19"/>
                    <a:pt x="9" y="20"/>
                    <a:pt x="10" y="21"/>
                  </a:cubicBezTo>
                  <a:lnTo>
                    <a:pt x="188" y="14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0" name="Freeform 138"/>
            <p:cNvSpPr/>
            <p:nvPr/>
          </p:nvSpPr>
          <p:spPr bwMode="auto">
            <a:xfrm>
              <a:off x="5168901" y="2125663"/>
              <a:ext cx="708025" cy="566737"/>
            </a:xfrm>
            <a:custGeom>
              <a:avLst/>
              <a:gdLst>
                <a:gd name="T0" fmla="*/ 201 w 237"/>
                <a:gd name="T1" fmla="*/ 187 h 190"/>
                <a:gd name="T2" fmla="*/ 5 w 237"/>
                <a:gd name="T3" fmla="*/ 45 h 190"/>
                <a:gd name="T4" fmla="*/ 3 w 237"/>
                <a:gd name="T5" fmla="*/ 32 h 190"/>
                <a:gd name="T6" fmla="*/ 22 w 237"/>
                <a:gd name="T7" fmla="*/ 5 h 190"/>
                <a:gd name="T8" fmla="*/ 36 w 237"/>
                <a:gd name="T9" fmla="*/ 3 h 190"/>
                <a:gd name="T10" fmla="*/ 232 w 237"/>
                <a:gd name="T11" fmla="*/ 145 h 190"/>
                <a:gd name="T12" fmla="*/ 234 w 237"/>
                <a:gd name="T13" fmla="*/ 158 h 190"/>
                <a:gd name="T14" fmla="*/ 215 w 237"/>
                <a:gd name="T15" fmla="*/ 185 h 190"/>
                <a:gd name="T16" fmla="*/ 201 w 237"/>
                <a:gd name="T17" fmla="*/ 187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190">
                  <a:moveTo>
                    <a:pt x="201" y="187"/>
                  </a:moveTo>
                  <a:cubicBezTo>
                    <a:pt x="5" y="45"/>
                    <a:pt x="5" y="45"/>
                    <a:pt x="5" y="45"/>
                  </a:cubicBezTo>
                  <a:cubicBezTo>
                    <a:pt x="1" y="42"/>
                    <a:pt x="0" y="36"/>
                    <a:pt x="3" y="32"/>
                  </a:cubicBezTo>
                  <a:cubicBezTo>
                    <a:pt x="22" y="5"/>
                    <a:pt x="22" y="5"/>
                    <a:pt x="22" y="5"/>
                  </a:cubicBezTo>
                  <a:cubicBezTo>
                    <a:pt x="25" y="1"/>
                    <a:pt x="31" y="0"/>
                    <a:pt x="36" y="3"/>
                  </a:cubicBezTo>
                  <a:cubicBezTo>
                    <a:pt x="232" y="145"/>
                    <a:pt x="232" y="145"/>
                    <a:pt x="232" y="145"/>
                  </a:cubicBezTo>
                  <a:cubicBezTo>
                    <a:pt x="236" y="148"/>
                    <a:pt x="237" y="154"/>
                    <a:pt x="234" y="158"/>
                  </a:cubicBezTo>
                  <a:cubicBezTo>
                    <a:pt x="215" y="185"/>
                    <a:pt x="215" y="185"/>
                    <a:pt x="215" y="185"/>
                  </a:cubicBezTo>
                  <a:cubicBezTo>
                    <a:pt x="212" y="189"/>
                    <a:pt x="206" y="190"/>
                    <a:pt x="201" y="187"/>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1" name="Freeform 139"/>
            <p:cNvSpPr>
              <a:spLocks noEditPoints="1"/>
            </p:cNvSpPr>
            <p:nvPr/>
          </p:nvSpPr>
          <p:spPr bwMode="auto">
            <a:xfrm>
              <a:off x="5154613" y="2109788"/>
              <a:ext cx="730250" cy="592137"/>
            </a:xfrm>
            <a:custGeom>
              <a:avLst/>
              <a:gdLst>
                <a:gd name="T0" fmla="*/ 212 w 245"/>
                <a:gd name="T1" fmla="*/ 198 h 198"/>
                <a:gd name="T2" fmla="*/ 204 w 245"/>
                <a:gd name="T3" fmla="*/ 195 h 198"/>
                <a:gd name="T4" fmla="*/ 204 w 245"/>
                <a:gd name="T5" fmla="*/ 195 h 198"/>
                <a:gd name="T6" fmla="*/ 8 w 245"/>
                <a:gd name="T7" fmla="*/ 53 h 198"/>
                <a:gd name="T8" fmla="*/ 5 w 245"/>
                <a:gd name="T9" fmla="*/ 34 h 198"/>
                <a:gd name="T10" fmla="*/ 24 w 245"/>
                <a:gd name="T11" fmla="*/ 8 h 198"/>
                <a:gd name="T12" fmla="*/ 43 w 245"/>
                <a:gd name="T13" fmla="*/ 5 h 198"/>
                <a:gd name="T14" fmla="*/ 239 w 245"/>
                <a:gd name="T15" fmla="*/ 146 h 198"/>
                <a:gd name="T16" fmla="*/ 245 w 245"/>
                <a:gd name="T17" fmla="*/ 155 h 198"/>
                <a:gd name="T18" fmla="*/ 242 w 245"/>
                <a:gd name="T19" fmla="*/ 165 h 198"/>
                <a:gd name="T20" fmla="*/ 223 w 245"/>
                <a:gd name="T21" fmla="*/ 192 h 198"/>
                <a:gd name="T22" fmla="*/ 212 w 245"/>
                <a:gd name="T23" fmla="*/ 198 h 198"/>
                <a:gd name="T24" fmla="*/ 209 w 245"/>
                <a:gd name="T25" fmla="*/ 189 h 198"/>
                <a:gd name="T26" fmla="*/ 216 w 245"/>
                <a:gd name="T27" fmla="*/ 187 h 198"/>
                <a:gd name="T28" fmla="*/ 236 w 245"/>
                <a:gd name="T29" fmla="*/ 160 h 198"/>
                <a:gd name="T30" fmla="*/ 237 w 245"/>
                <a:gd name="T31" fmla="*/ 156 h 198"/>
                <a:gd name="T32" fmla="*/ 235 w 245"/>
                <a:gd name="T33" fmla="*/ 153 h 198"/>
                <a:gd name="T34" fmla="*/ 38 w 245"/>
                <a:gd name="T35" fmla="*/ 11 h 198"/>
                <a:gd name="T36" fmla="*/ 31 w 245"/>
                <a:gd name="T37" fmla="*/ 12 h 198"/>
                <a:gd name="T38" fmla="*/ 11 w 245"/>
                <a:gd name="T39" fmla="*/ 39 h 198"/>
                <a:gd name="T40" fmla="*/ 12 w 245"/>
                <a:gd name="T41" fmla="*/ 47 h 198"/>
                <a:gd name="T42" fmla="*/ 209 w 245"/>
                <a:gd name="T43" fmla="*/ 189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5" h="198">
                  <a:moveTo>
                    <a:pt x="212" y="198"/>
                  </a:moveTo>
                  <a:cubicBezTo>
                    <a:pt x="209" y="198"/>
                    <a:pt x="206" y="197"/>
                    <a:pt x="204" y="195"/>
                  </a:cubicBezTo>
                  <a:cubicBezTo>
                    <a:pt x="204" y="195"/>
                    <a:pt x="204" y="195"/>
                    <a:pt x="204" y="195"/>
                  </a:cubicBezTo>
                  <a:cubicBezTo>
                    <a:pt x="8" y="53"/>
                    <a:pt x="8" y="53"/>
                    <a:pt x="8" y="53"/>
                  </a:cubicBezTo>
                  <a:cubicBezTo>
                    <a:pt x="2" y="49"/>
                    <a:pt x="0" y="40"/>
                    <a:pt x="5" y="34"/>
                  </a:cubicBezTo>
                  <a:cubicBezTo>
                    <a:pt x="24" y="8"/>
                    <a:pt x="24" y="8"/>
                    <a:pt x="24" y="8"/>
                  </a:cubicBezTo>
                  <a:cubicBezTo>
                    <a:pt x="29" y="2"/>
                    <a:pt x="37" y="0"/>
                    <a:pt x="43" y="5"/>
                  </a:cubicBezTo>
                  <a:cubicBezTo>
                    <a:pt x="239" y="146"/>
                    <a:pt x="239" y="146"/>
                    <a:pt x="239" y="146"/>
                  </a:cubicBezTo>
                  <a:cubicBezTo>
                    <a:pt x="242" y="148"/>
                    <a:pt x="244" y="152"/>
                    <a:pt x="245" y="155"/>
                  </a:cubicBezTo>
                  <a:cubicBezTo>
                    <a:pt x="245" y="159"/>
                    <a:pt x="244" y="162"/>
                    <a:pt x="242" y="165"/>
                  </a:cubicBezTo>
                  <a:cubicBezTo>
                    <a:pt x="223" y="192"/>
                    <a:pt x="223" y="192"/>
                    <a:pt x="223" y="192"/>
                  </a:cubicBezTo>
                  <a:cubicBezTo>
                    <a:pt x="220" y="196"/>
                    <a:pt x="216" y="198"/>
                    <a:pt x="212" y="198"/>
                  </a:cubicBezTo>
                  <a:close/>
                  <a:moveTo>
                    <a:pt x="209" y="189"/>
                  </a:moveTo>
                  <a:cubicBezTo>
                    <a:pt x="211" y="190"/>
                    <a:pt x="215" y="190"/>
                    <a:pt x="216" y="187"/>
                  </a:cubicBezTo>
                  <a:cubicBezTo>
                    <a:pt x="236" y="160"/>
                    <a:pt x="236" y="160"/>
                    <a:pt x="236" y="160"/>
                  </a:cubicBezTo>
                  <a:cubicBezTo>
                    <a:pt x="237" y="159"/>
                    <a:pt x="237" y="158"/>
                    <a:pt x="237" y="156"/>
                  </a:cubicBezTo>
                  <a:cubicBezTo>
                    <a:pt x="236" y="155"/>
                    <a:pt x="236" y="154"/>
                    <a:pt x="235" y="153"/>
                  </a:cubicBezTo>
                  <a:cubicBezTo>
                    <a:pt x="38" y="11"/>
                    <a:pt x="38" y="11"/>
                    <a:pt x="38" y="11"/>
                  </a:cubicBezTo>
                  <a:cubicBezTo>
                    <a:pt x="36" y="9"/>
                    <a:pt x="32" y="10"/>
                    <a:pt x="31" y="12"/>
                  </a:cubicBezTo>
                  <a:cubicBezTo>
                    <a:pt x="11" y="39"/>
                    <a:pt x="11" y="39"/>
                    <a:pt x="11" y="39"/>
                  </a:cubicBezTo>
                  <a:cubicBezTo>
                    <a:pt x="10" y="42"/>
                    <a:pt x="10" y="45"/>
                    <a:pt x="12" y="47"/>
                  </a:cubicBezTo>
                  <a:lnTo>
                    <a:pt x="209" y="18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2" name="Freeform 140"/>
            <p:cNvSpPr/>
            <p:nvPr/>
          </p:nvSpPr>
          <p:spPr bwMode="auto">
            <a:xfrm>
              <a:off x="5500688" y="2382838"/>
              <a:ext cx="488950" cy="373062"/>
            </a:xfrm>
            <a:custGeom>
              <a:avLst/>
              <a:gdLst>
                <a:gd name="T0" fmla="*/ 148 w 164"/>
                <a:gd name="T1" fmla="*/ 122 h 125"/>
                <a:gd name="T2" fmla="*/ 4 w 164"/>
                <a:gd name="T3" fmla="*/ 18 h 125"/>
                <a:gd name="T4" fmla="*/ 2 w 164"/>
                <a:gd name="T5" fmla="*/ 7 h 125"/>
                <a:gd name="T6" fmla="*/ 4 w 164"/>
                <a:gd name="T7" fmla="*/ 5 h 125"/>
                <a:gd name="T8" fmla="*/ 15 w 164"/>
                <a:gd name="T9" fmla="*/ 3 h 125"/>
                <a:gd name="T10" fmla="*/ 160 w 164"/>
                <a:gd name="T11" fmla="*/ 107 h 125"/>
                <a:gd name="T12" fmla="*/ 161 w 164"/>
                <a:gd name="T13" fmla="*/ 119 h 125"/>
                <a:gd name="T14" fmla="*/ 160 w 164"/>
                <a:gd name="T15" fmla="*/ 120 h 125"/>
                <a:gd name="T16" fmla="*/ 148 w 164"/>
                <a:gd name="T17" fmla="*/ 1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4" h="125">
                  <a:moveTo>
                    <a:pt x="148" y="122"/>
                  </a:moveTo>
                  <a:cubicBezTo>
                    <a:pt x="4" y="18"/>
                    <a:pt x="4" y="18"/>
                    <a:pt x="4" y="18"/>
                  </a:cubicBezTo>
                  <a:cubicBezTo>
                    <a:pt x="1" y="16"/>
                    <a:pt x="0" y="10"/>
                    <a:pt x="2" y="7"/>
                  </a:cubicBezTo>
                  <a:cubicBezTo>
                    <a:pt x="4" y="5"/>
                    <a:pt x="4" y="5"/>
                    <a:pt x="4" y="5"/>
                  </a:cubicBezTo>
                  <a:cubicBezTo>
                    <a:pt x="6" y="1"/>
                    <a:pt x="12" y="0"/>
                    <a:pt x="15" y="3"/>
                  </a:cubicBezTo>
                  <a:cubicBezTo>
                    <a:pt x="160" y="107"/>
                    <a:pt x="160" y="107"/>
                    <a:pt x="160" y="107"/>
                  </a:cubicBezTo>
                  <a:cubicBezTo>
                    <a:pt x="163" y="110"/>
                    <a:pt x="164" y="115"/>
                    <a:pt x="161" y="119"/>
                  </a:cubicBezTo>
                  <a:cubicBezTo>
                    <a:pt x="160" y="120"/>
                    <a:pt x="160" y="120"/>
                    <a:pt x="160" y="120"/>
                  </a:cubicBezTo>
                  <a:cubicBezTo>
                    <a:pt x="157" y="124"/>
                    <a:pt x="152" y="125"/>
                    <a:pt x="148" y="122"/>
                  </a:cubicBezTo>
                  <a:close/>
                </a:path>
              </a:pathLst>
            </a:custGeom>
            <a:solidFill>
              <a:srgbClr val="FEFEF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3" name="Freeform 141"/>
            <p:cNvSpPr>
              <a:spLocks noEditPoints="1"/>
            </p:cNvSpPr>
            <p:nvPr/>
          </p:nvSpPr>
          <p:spPr bwMode="auto">
            <a:xfrm>
              <a:off x="5494338" y="2379663"/>
              <a:ext cx="498475" cy="379412"/>
            </a:xfrm>
            <a:custGeom>
              <a:avLst/>
              <a:gdLst>
                <a:gd name="T0" fmla="*/ 155 w 167"/>
                <a:gd name="T1" fmla="*/ 127 h 127"/>
                <a:gd name="T2" fmla="*/ 149 w 167"/>
                <a:gd name="T3" fmla="*/ 125 h 127"/>
                <a:gd name="T4" fmla="*/ 149 w 167"/>
                <a:gd name="T5" fmla="*/ 125 h 127"/>
                <a:gd name="T6" fmla="*/ 5 w 167"/>
                <a:gd name="T7" fmla="*/ 21 h 127"/>
                <a:gd name="T8" fmla="*/ 3 w 167"/>
                <a:gd name="T9" fmla="*/ 6 h 127"/>
                <a:gd name="T10" fmla="*/ 4 w 167"/>
                <a:gd name="T11" fmla="*/ 5 h 127"/>
                <a:gd name="T12" fmla="*/ 11 w 167"/>
                <a:gd name="T13" fmla="*/ 0 h 127"/>
                <a:gd name="T14" fmla="*/ 19 w 167"/>
                <a:gd name="T15" fmla="*/ 2 h 127"/>
                <a:gd name="T16" fmla="*/ 163 w 167"/>
                <a:gd name="T17" fmla="*/ 106 h 127"/>
                <a:gd name="T18" fmla="*/ 167 w 167"/>
                <a:gd name="T19" fmla="*/ 113 h 127"/>
                <a:gd name="T20" fmla="*/ 165 w 167"/>
                <a:gd name="T21" fmla="*/ 121 h 127"/>
                <a:gd name="T22" fmla="*/ 164 w 167"/>
                <a:gd name="T23" fmla="*/ 123 h 127"/>
                <a:gd name="T24" fmla="*/ 155 w 167"/>
                <a:gd name="T25" fmla="*/ 127 h 127"/>
                <a:gd name="T26" fmla="*/ 152 w 167"/>
                <a:gd name="T27" fmla="*/ 122 h 127"/>
                <a:gd name="T28" fmla="*/ 160 w 167"/>
                <a:gd name="T29" fmla="*/ 120 h 127"/>
                <a:gd name="T30" fmla="*/ 162 w 167"/>
                <a:gd name="T31" fmla="*/ 118 h 127"/>
                <a:gd name="T32" fmla="*/ 163 w 167"/>
                <a:gd name="T33" fmla="*/ 114 h 127"/>
                <a:gd name="T34" fmla="*/ 160 w 167"/>
                <a:gd name="T35" fmla="*/ 110 h 127"/>
                <a:gd name="T36" fmla="*/ 16 w 167"/>
                <a:gd name="T37" fmla="*/ 5 h 127"/>
                <a:gd name="T38" fmla="*/ 7 w 167"/>
                <a:gd name="T39" fmla="*/ 7 h 127"/>
                <a:gd name="T40" fmla="*/ 6 w 167"/>
                <a:gd name="T41" fmla="*/ 9 h 127"/>
                <a:gd name="T42" fmla="*/ 8 w 167"/>
                <a:gd name="T43" fmla="*/ 18 h 127"/>
                <a:gd name="T44" fmla="*/ 152 w 167"/>
                <a:gd name="T45" fmla="*/ 122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7" h="127">
                  <a:moveTo>
                    <a:pt x="155" y="127"/>
                  </a:moveTo>
                  <a:cubicBezTo>
                    <a:pt x="153" y="127"/>
                    <a:pt x="151" y="126"/>
                    <a:pt x="149" y="125"/>
                  </a:cubicBezTo>
                  <a:cubicBezTo>
                    <a:pt x="149" y="125"/>
                    <a:pt x="149" y="125"/>
                    <a:pt x="149" y="125"/>
                  </a:cubicBezTo>
                  <a:cubicBezTo>
                    <a:pt x="5" y="21"/>
                    <a:pt x="5" y="21"/>
                    <a:pt x="5" y="21"/>
                  </a:cubicBezTo>
                  <a:cubicBezTo>
                    <a:pt x="1" y="18"/>
                    <a:pt x="0" y="11"/>
                    <a:pt x="3" y="6"/>
                  </a:cubicBezTo>
                  <a:cubicBezTo>
                    <a:pt x="4" y="5"/>
                    <a:pt x="4" y="5"/>
                    <a:pt x="4" y="5"/>
                  </a:cubicBezTo>
                  <a:cubicBezTo>
                    <a:pt x="6" y="2"/>
                    <a:pt x="8" y="1"/>
                    <a:pt x="11" y="0"/>
                  </a:cubicBezTo>
                  <a:cubicBezTo>
                    <a:pt x="14" y="0"/>
                    <a:pt x="16" y="1"/>
                    <a:pt x="19" y="2"/>
                  </a:cubicBezTo>
                  <a:cubicBezTo>
                    <a:pt x="163" y="106"/>
                    <a:pt x="163" y="106"/>
                    <a:pt x="163" y="106"/>
                  </a:cubicBezTo>
                  <a:cubicBezTo>
                    <a:pt x="165" y="108"/>
                    <a:pt x="166" y="110"/>
                    <a:pt x="167" y="113"/>
                  </a:cubicBezTo>
                  <a:cubicBezTo>
                    <a:pt x="167" y="116"/>
                    <a:pt x="167" y="119"/>
                    <a:pt x="165" y="121"/>
                  </a:cubicBezTo>
                  <a:cubicBezTo>
                    <a:pt x="164" y="123"/>
                    <a:pt x="164" y="123"/>
                    <a:pt x="164" y="123"/>
                  </a:cubicBezTo>
                  <a:cubicBezTo>
                    <a:pt x="162" y="125"/>
                    <a:pt x="159" y="127"/>
                    <a:pt x="155" y="127"/>
                  </a:cubicBezTo>
                  <a:close/>
                  <a:moveTo>
                    <a:pt x="152" y="122"/>
                  </a:moveTo>
                  <a:cubicBezTo>
                    <a:pt x="154" y="124"/>
                    <a:pt x="158" y="123"/>
                    <a:pt x="160" y="120"/>
                  </a:cubicBezTo>
                  <a:cubicBezTo>
                    <a:pt x="162" y="118"/>
                    <a:pt x="162" y="118"/>
                    <a:pt x="162" y="118"/>
                  </a:cubicBezTo>
                  <a:cubicBezTo>
                    <a:pt x="163" y="117"/>
                    <a:pt x="163" y="115"/>
                    <a:pt x="163" y="114"/>
                  </a:cubicBezTo>
                  <a:cubicBezTo>
                    <a:pt x="163" y="112"/>
                    <a:pt x="162" y="111"/>
                    <a:pt x="160" y="110"/>
                  </a:cubicBezTo>
                  <a:cubicBezTo>
                    <a:pt x="16" y="5"/>
                    <a:pt x="16" y="5"/>
                    <a:pt x="16" y="5"/>
                  </a:cubicBezTo>
                  <a:cubicBezTo>
                    <a:pt x="13" y="3"/>
                    <a:pt x="9" y="4"/>
                    <a:pt x="7" y="7"/>
                  </a:cubicBezTo>
                  <a:cubicBezTo>
                    <a:pt x="6" y="9"/>
                    <a:pt x="6" y="9"/>
                    <a:pt x="6" y="9"/>
                  </a:cubicBezTo>
                  <a:cubicBezTo>
                    <a:pt x="4" y="12"/>
                    <a:pt x="5" y="16"/>
                    <a:pt x="8" y="18"/>
                  </a:cubicBezTo>
                  <a:lnTo>
                    <a:pt x="152" y="122"/>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4" name="Freeform 142"/>
            <p:cNvSpPr/>
            <p:nvPr/>
          </p:nvSpPr>
          <p:spPr bwMode="auto">
            <a:xfrm>
              <a:off x="5518151" y="2403475"/>
              <a:ext cx="23813" cy="23812"/>
            </a:xfrm>
            <a:custGeom>
              <a:avLst/>
              <a:gdLst>
                <a:gd name="T0" fmla="*/ 7 w 8"/>
                <a:gd name="T1" fmla="*/ 6 h 8"/>
                <a:gd name="T2" fmla="*/ 2 w 8"/>
                <a:gd name="T3" fmla="*/ 7 h 8"/>
                <a:gd name="T4" fmla="*/ 1 w 8"/>
                <a:gd name="T5" fmla="*/ 2 h 8"/>
                <a:gd name="T6" fmla="*/ 6 w 8"/>
                <a:gd name="T7" fmla="*/ 1 h 8"/>
                <a:gd name="T8" fmla="*/ 7 w 8"/>
                <a:gd name="T9" fmla="*/ 6 h 8"/>
              </a:gdLst>
              <a:ahLst/>
              <a:cxnLst>
                <a:cxn ang="0">
                  <a:pos x="T0" y="T1"/>
                </a:cxn>
                <a:cxn ang="0">
                  <a:pos x="T2" y="T3"/>
                </a:cxn>
                <a:cxn ang="0">
                  <a:pos x="T4" y="T5"/>
                </a:cxn>
                <a:cxn ang="0">
                  <a:pos x="T6" y="T7"/>
                </a:cxn>
                <a:cxn ang="0">
                  <a:pos x="T8" y="T9"/>
                </a:cxn>
              </a:cxnLst>
              <a:rect l="0" t="0" r="r" b="b"/>
              <a:pathLst>
                <a:path w="8" h="8">
                  <a:moveTo>
                    <a:pt x="7" y="6"/>
                  </a:moveTo>
                  <a:cubicBezTo>
                    <a:pt x="6" y="7"/>
                    <a:pt x="4" y="8"/>
                    <a:pt x="2" y="7"/>
                  </a:cubicBezTo>
                  <a:cubicBezTo>
                    <a:pt x="1" y="6"/>
                    <a:pt x="0" y="3"/>
                    <a:pt x="1" y="2"/>
                  </a:cubicBezTo>
                  <a:cubicBezTo>
                    <a:pt x="3" y="0"/>
                    <a:pt x="5" y="0"/>
                    <a:pt x="6" y="1"/>
                  </a:cubicBezTo>
                  <a:cubicBezTo>
                    <a:pt x="8" y="2"/>
                    <a:pt x="8" y="4"/>
                    <a:pt x="7" y="6"/>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5" name="Oval 143"/>
            <p:cNvSpPr>
              <a:spLocks noChangeArrowheads="1"/>
            </p:cNvSpPr>
            <p:nvPr/>
          </p:nvSpPr>
          <p:spPr bwMode="auto">
            <a:xfrm>
              <a:off x="5884863" y="2668588"/>
              <a:ext cx="196850" cy="198437"/>
            </a:xfrm>
            <a:prstGeom prst="ellipse">
              <a:avLst/>
            </a:prstGeom>
            <a:solidFill>
              <a:srgbClr val="50A4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6" name="Oval 144"/>
            <p:cNvSpPr>
              <a:spLocks noChangeArrowheads="1"/>
            </p:cNvSpPr>
            <p:nvPr/>
          </p:nvSpPr>
          <p:spPr bwMode="auto">
            <a:xfrm>
              <a:off x="5867401" y="2636838"/>
              <a:ext cx="200025" cy="200025"/>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7" name="Freeform 145"/>
            <p:cNvSpPr>
              <a:spLocks noEditPoints="1"/>
            </p:cNvSpPr>
            <p:nvPr/>
          </p:nvSpPr>
          <p:spPr bwMode="auto">
            <a:xfrm>
              <a:off x="5861051" y="2630488"/>
              <a:ext cx="212725" cy="212725"/>
            </a:xfrm>
            <a:custGeom>
              <a:avLst/>
              <a:gdLst>
                <a:gd name="T0" fmla="*/ 36 w 71"/>
                <a:gd name="T1" fmla="*/ 71 h 71"/>
                <a:gd name="T2" fmla="*/ 0 w 71"/>
                <a:gd name="T3" fmla="*/ 36 h 71"/>
                <a:gd name="T4" fmla="*/ 36 w 71"/>
                <a:gd name="T5" fmla="*/ 0 h 71"/>
                <a:gd name="T6" fmla="*/ 71 w 71"/>
                <a:gd name="T7" fmla="*/ 36 h 71"/>
                <a:gd name="T8" fmla="*/ 36 w 71"/>
                <a:gd name="T9" fmla="*/ 71 h 71"/>
                <a:gd name="T10" fmla="*/ 36 w 71"/>
                <a:gd name="T11" fmla="*/ 4 h 71"/>
                <a:gd name="T12" fmla="*/ 4 w 71"/>
                <a:gd name="T13" fmla="*/ 36 h 71"/>
                <a:gd name="T14" fmla="*/ 36 w 71"/>
                <a:gd name="T15" fmla="*/ 67 h 71"/>
                <a:gd name="T16" fmla="*/ 67 w 71"/>
                <a:gd name="T17" fmla="*/ 36 h 71"/>
                <a:gd name="T18" fmla="*/ 36 w 71"/>
                <a:gd name="T19" fmla="*/ 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1" h="71">
                  <a:moveTo>
                    <a:pt x="36" y="71"/>
                  </a:moveTo>
                  <a:cubicBezTo>
                    <a:pt x="16" y="71"/>
                    <a:pt x="0" y="55"/>
                    <a:pt x="0" y="36"/>
                  </a:cubicBezTo>
                  <a:cubicBezTo>
                    <a:pt x="0" y="16"/>
                    <a:pt x="16" y="0"/>
                    <a:pt x="36" y="0"/>
                  </a:cubicBezTo>
                  <a:cubicBezTo>
                    <a:pt x="55" y="0"/>
                    <a:pt x="71" y="16"/>
                    <a:pt x="71" y="36"/>
                  </a:cubicBezTo>
                  <a:cubicBezTo>
                    <a:pt x="71" y="55"/>
                    <a:pt x="55" y="71"/>
                    <a:pt x="36" y="71"/>
                  </a:cubicBezTo>
                  <a:close/>
                  <a:moveTo>
                    <a:pt x="36" y="4"/>
                  </a:moveTo>
                  <a:cubicBezTo>
                    <a:pt x="18" y="4"/>
                    <a:pt x="4" y="18"/>
                    <a:pt x="4" y="36"/>
                  </a:cubicBezTo>
                  <a:cubicBezTo>
                    <a:pt x="4" y="53"/>
                    <a:pt x="18" y="67"/>
                    <a:pt x="36" y="67"/>
                  </a:cubicBezTo>
                  <a:cubicBezTo>
                    <a:pt x="53" y="67"/>
                    <a:pt x="67" y="53"/>
                    <a:pt x="67" y="36"/>
                  </a:cubicBezTo>
                  <a:cubicBezTo>
                    <a:pt x="67" y="18"/>
                    <a:pt x="53" y="4"/>
                    <a:pt x="36"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8" name="Oval 146"/>
            <p:cNvSpPr>
              <a:spLocks noChangeArrowheads="1"/>
            </p:cNvSpPr>
            <p:nvPr/>
          </p:nvSpPr>
          <p:spPr bwMode="auto">
            <a:xfrm>
              <a:off x="5918201" y="2687638"/>
              <a:ext cx="98425" cy="98425"/>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9" name="Freeform 147"/>
            <p:cNvSpPr>
              <a:spLocks noEditPoints="1"/>
            </p:cNvSpPr>
            <p:nvPr/>
          </p:nvSpPr>
          <p:spPr bwMode="auto">
            <a:xfrm>
              <a:off x="5911851" y="2681288"/>
              <a:ext cx="111125" cy="111125"/>
            </a:xfrm>
            <a:custGeom>
              <a:avLst/>
              <a:gdLst>
                <a:gd name="T0" fmla="*/ 19 w 37"/>
                <a:gd name="T1" fmla="*/ 37 h 37"/>
                <a:gd name="T2" fmla="*/ 0 w 37"/>
                <a:gd name="T3" fmla="*/ 19 h 37"/>
                <a:gd name="T4" fmla="*/ 19 w 37"/>
                <a:gd name="T5" fmla="*/ 0 h 37"/>
                <a:gd name="T6" fmla="*/ 37 w 37"/>
                <a:gd name="T7" fmla="*/ 19 h 37"/>
                <a:gd name="T8" fmla="*/ 19 w 37"/>
                <a:gd name="T9" fmla="*/ 37 h 37"/>
                <a:gd name="T10" fmla="*/ 19 w 37"/>
                <a:gd name="T11" fmla="*/ 4 h 37"/>
                <a:gd name="T12" fmla="*/ 4 w 37"/>
                <a:gd name="T13" fmla="*/ 19 h 37"/>
                <a:gd name="T14" fmla="*/ 19 w 37"/>
                <a:gd name="T15" fmla="*/ 33 h 37"/>
                <a:gd name="T16" fmla="*/ 33 w 37"/>
                <a:gd name="T17" fmla="*/ 19 h 37"/>
                <a:gd name="T18" fmla="*/ 19 w 37"/>
                <a:gd name="T19" fmla="*/ 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7">
                  <a:moveTo>
                    <a:pt x="19" y="37"/>
                  </a:moveTo>
                  <a:cubicBezTo>
                    <a:pt x="8" y="37"/>
                    <a:pt x="0" y="29"/>
                    <a:pt x="0" y="19"/>
                  </a:cubicBezTo>
                  <a:cubicBezTo>
                    <a:pt x="0" y="8"/>
                    <a:pt x="8" y="0"/>
                    <a:pt x="19" y="0"/>
                  </a:cubicBezTo>
                  <a:cubicBezTo>
                    <a:pt x="29" y="0"/>
                    <a:pt x="37" y="8"/>
                    <a:pt x="37" y="19"/>
                  </a:cubicBezTo>
                  <a:cubicBezTo>
                    <a:pt x="37" y="29"/>
                    <a:pt x="29" y="37"/>
                    <a:pt x="19" y="37"/>
                  </a:cubicBezTo>
                  <a:close/>
                  <a:moveTo>
                    <a:pt x="19" y="4"/>
                  </a:moveTo>
                  <a:cubicBezTo>
                    <a:pt x="10" y="4"/>
                    <a:pt x="4" y="11"/>
                    <a:pt x="4" y="19"/>
                  </a:cubicBezTo>
                  <a:cubicBezTo>
                    <a:pt x="4" y="27"/>
                    <a:pt x="10" y="33"/>
                    <a:pt x="19" y="33"/>
                  </a:cubicBezTo>
                  <a:cubicBezTo>
                    <a:pt x="27" y="33"/>
                    <a:pt x="33" y="27"/>
                    <a:pt x="33" y="19"/>
                  </a:cubicBezTo>
                  <a:cubicBezTo>
                    <a:pt x="33" y="11"/>
                    <a:pt x="27" y="4"/>
                    <a:pt x="19"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0" name="Freeform 148"/>
            <p:cNvSpPr/>
            <p:nvPr/>
          </p:nvSpPr>
          <p:spPr bwMode="auto">
            <a:xfrm>
              <a:off x="5935663" y="2708275"/>
              <a:ext cx="39688" cy="34925"/>
            </a:xfrm>
            <a:custGeom>
              <a:avLst/>
              <a:gdLst>
                <a:gd name="T0" fmla="*/ 2 w 13"/>
                <a:gd name="T1" fmla="*/ 12 h 12"/>
                <a:gd name="T2" fmla="*/ 0 w 13"/>
                <a:gd name="T3" fmla="*/ 10 h 12"/>
                <a:gd name="T4" fmla="*/ 11 w 13"/>
                <a:gd name="T5" fmla="*/ 0 h 12"/>
                <a:gd name="T6" fmla="*/ 13 w 13"/>
                <a:gd name="T7" fmla="*/ 2 h 12"/>
                <a:gd name="T8" fmla="*/ 11 w 13"/>
                <a:gd name="T9" fmla="*/ 4 h 12"/>
                <a:gd name="T10" fmla="*/ 4 w 13"/>
                <a:gd name="T11" fmla="*/ 10 h 12"/>
                <a:gd name="T12" fmla="*/ 2 w 13"/>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3" h="12">
                  <a:moveTo>
                    <a:pt x="2" y="12"/>
                  </a:moveTo>
                  <a:cubicBezTo>
                    <a:pt x="1" y="12"/>
                    <a:pt x="0" y="11"/>
                    <a:pt x="0" y="10"/>
                  </a:cubicBezTo>
                  <a:cubicBezTo>
                    <a:pt x="0" y="4"/>
                    <a:pt x="5" y="0"/>
                    <a:pt x="11" y="0"/>
                  </a:cubicBezTo>
                  <a:cubicBezTo>
                    <a:pt x="12" y="0"/>
                    <a:pt x="13" y="0"/>
                    <a:pt x="13" y="2"/>
                  </a:cubicBezTo>
                  <a:cubicBezTo>
                    <a:pt x="13" y="3"/>
                    <a:pt x="12" y="4"/>
                    <a:pt x="11" y="4"/>
                  </a:cubicBezTo>
                  <a:cubicBezTo>
                    <a:pt x="7" y="4"/>
                    <a:pt x="4" y="6"/>
                    <a:pt x="4" y="10"/>
                  </a:cubicBezTo>
                  <a:cubicBezTo>
                    <a:pt x="4" y="11"/>
                    <a:pt x="4" y="12"/>
                    <a:pt x="2" y="12"/>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1" name="Oval 149"/>
            <p:cNvSpPr>
              <a:spLocks noChangeArrowheads="1"/>
            </p:cNvSpPr>
            <p:nvPr/>
          </p:nvSpPr>
          <p:spPr bwMode="auto">
            <a:xfrm>
              <a:off x="6396038" y="1214438"/>
              <a:ext cx="379413" cy="382587"/>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2" name="Freeform 150"/>
            <p:cNvSpPr>
              <a:spLocks noEditPoints="1"/>
            </p:cNvSpPr>
            <p:nvPr/>
          </p:nvSpPr>
          <p:spPr bwMode="auto">
            <a:xfrm>
              <a:off x="6383338" y="1201738"/>
              <a:ext cx="403225" cy="406400"/>
            </a:xfrm>
            <a:custGeom>
              <a:avLst/>
              <a:gdLst>
                <a:gd name="T0" fmla="*/ 67 w 135"/>
                <a:gd name="T1" fmla="*/ 136 h 136"/>
                <a:gd name="T2" fmla="*/ 0 w 135"/>
                <a:gd name="T3" fmla="*/ 68 h 136"/>
                <a:gd name="T4" fmla="*/ 67 w 135"/>
                <a:gd name="T5" fmla="*/ 0 h 136"/>
                <a:gd name="T6" fmla="*/ 135 w 135"/>
                <a:gd name="T7" fmla="*/ 68 h 136"/>
                <a:gd name="T8" fmla="*/ 67 w 135"/>
                <a:gd name="T9" fmla="*/ 136 h 136"/>
                <a:gd name="T10" fmla="*/ 67 w 135"/>
                <a:gd name="T11" fmla="*/ 8 h 136"/>
                <a:gd name="T12" fmla="*/ 8 w 135"/>
                <a:gd name="T13" fmla="*/ 68 h 136"/>
                <a:gd name="T14" fmla="*/ 67 w 135"/>
                <a:gd name="T15" fmla="*/ 128 h 136"/>
                <a:gd name="T16" fmla="*/ 127 w 135"/>
                <a:gd name="T17" fmla="*/ 68 h 136"/>
                <a:gd name="T18" fmla="*/ 67 w 135"/>
                <a:gd name="T19" fmla="*/ 8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5" h="136">
                  <a:moveTo>
                    <a:pt x="67" y="136"/>
                  </a:moveTo>
                  <a:cubicBezTo>
                    <a:pt x="30" y="136"/>
                    <a:pt x="0" y="105"/>
                    <a:pt x="0" y="68"/>
                  </a:cubicBezTo>
                  <a:cubicBezTo>
                    <a:pt x="0" y="31"/>
                    <a:pt x="30" y="0"/>
                    <a:pt x="67" y="0"/>
                  </a:cubicBezTo>
                  <a:cubicBezTo>
                    <a:pt x="105" y="0"/>
                    <a:pt x="135" y="31"/>
                    <a:pt x="135" y="68"/>
                  </a:cubicBezTo>
                  <a:cubicBezTo>
                    <a:pt x="135" y="105"/>
                    <a:pt x="105" y="136"/>
                    <a:pt x="67" y="136"/>
                  </a:cubicBezTo>
                  <a:close/>
                  <a:moveTo>
                    <a:pt x="67" y="8"/>
                  </a:moveTo>
                  <a:cubicBezTo>
                    <a:pt x="34" y="8"/>
                    <a:pt x="8" y="35"/>
                    <a:pt x="8" y="68"/>
                  </a:cubicBezTo>
                  <a:cubicBezTo>
                    <a:pt x="8" y="101"/>
                    <a:pt x="34" y="128"/>
                    <a:pt x="67" y="128"/>
                  </a:cubicBezTo>
                  <a:cubicBezTo>
                    <a:pt x="100" y="128"/>
                    <a:pt x="127" y="101"/>
                    <a:pt x="127" y="68"/>
                  </a:cubicBezTo>
                  <a:cubicBezTo>
                    <a:pt x="127" y="35"/>
                    <a:pt x="100" y="8"/>
                    <a:pt x="6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3" name="Oval 151"/>
            <p:cNvSpPr>
              <a:spLocks noChangeArrowheads="1"/>
            </p:cNvSpPr>
            <p:nvPr/>
          </p:nvSpPr>
          <p:spPr bwMode="auto">
            <a:xfrm>
              <a:off x="6488113" y="1309688"/>
              <a:ext cx="192088" cy="190500"/>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4" name="Freeform 152"/>
            <p:cNvSpPr>
              <a:spLocks noEditPoints="1"/>
            </p:cNvSpPr>
            <p:nvPr/>
          </p:nvSpPr>
          <p:spPr bwMode="auto">
            <a:xfrm>
              <a:off x="6477001" y="1296988"/>
              <a:ext cx="214313" cy="215900"/>
            </a:xfrm>
            <a:custGeom>
              <a:avLst/>
              <a:gdLst>
                <a:gd name="T0" fmla="*/ 36 w 72"/>
                <a:gd name="T1" fmla="*/ 72 h 72"/>
                <a:gd name="T2" fmla="*/ 0 w 72"/>
                <a:gd name="T3" fmla="*/ 36 h 72"/>
                <a:gd name="T4" fmla="*/ 36 w 72"/>
                <a:gd name="T5" fmla="*/ 0 h 72"/>
                <a:gd name="T6" fmla="*/ 72 w 72"/>
                <a:gd name="T7" fmla="*/ 36 h 72"/>
                <a:gd name="T8" fmla="*/ 36 w 72"/>
                <a:gd name="T9" fmla="*/ 72 h 72"/>
                <a:gd name="T10" fmla="*/ 36 w 72"/>
                <a:gd name="T11" fmla="*/ 8 h 72"/>
                <a:gd name="T12" fmla="*/ 8 w 72"/>
                <a:gd name="T13" fmla="*/ 36 h 72"/>
                <a:gd name="T14" fmla="*/ 36 w 72"/>
                <a:gd name="T15" fmla="*/ 64 h 72"/>
                <a:gd name="T16" fmla="*/ 64 w 72"/>
                <a:gd name="T17" fmla="*/ 36 h 72"/>
                <a:gd name="T18" fmla="*/ 36 w 72"/>
                <a:gd name="T19" fmla="*/ 8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72">
                  <a:moveTo>
                    <a:pt x="36" y="72"/>
                  </a:moveTo>
                  <a:cubicBezTo>
                    <a:pt x="16" y="72"/>
                    <a:pt x="0" y="56"/>
                    <a:pt x="0" y="36"/>
                  </a:cubicBezTo>
                  <a:cubicBezTo>
                    <a:pt x="0" y="16"/>
                    <a:pt x="16" y="0"/>
                    <a:pt x="36" y="0"/>
                  </a:cubicBezTo>
                  <a:cubicBezTo>
                    <a:pt x="56" y="0"/>
                    <a:pt x="72" y="16"/>
                    <a:pt x="72" y="36"/>
                  </a:cubicBezTo>
                  <a:cubicBezTo>
                    <a:pt x="72" y="56"/>
                    <a:pt x="56" y="72"/>
                    <a:pt x="36" y="72"/>
                  </a:cubicBezTo>
                  <a:close/>
                  <a:moveTo>
                    <a:pt x="36" y="8"/>
                  </a:moveTo>
                  <a:cubicBezTo>
                    <a:pt x="21" y="8"/>
                    <a:pt x="8" y="21"/>
                    <a:pt x="8" y="36"/>
                  </a:cubicBezTo>
                  <a:cubicBezTo>
                    <a:pt x="8" y="52"/>
                    <a:pt x="21" y="64"/>
                    <a:pt x="36" y="64"/>
                  </a:cubicBezTo>
                  <a:cubicBezTo>
                    <a:pt x="52" y="64"/>
                    <a:pt x="64" y="52"/>
                    <a:pt x="64" y="36"/>
                  </a:cubicBezTo>
                  <a:cubicBezTo>
                    <a:pt x="64" y="21"/>
                    <a:pt x="52" y="8"/>
                    <a:pt x="36"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5" name="Freeform 153"/>
            <p:cNvSpPr/>
            <p:nvPr/>
          </p:nvSpPr>
          <p:spPr bwMode="auto">
            <a:xfrm>
              <a:off x="6527801" y="1344613"/>
              <a:ext cx="68263" cy="73025"/>
            </a:xfrm>
            <a:custGeom>
              <a:avLst/>
              <a:gdLst>
                <a:gd name="T0" fmla="*/ 4 w 23"/>
                <a:gd name="T1" fmla="*/ 24 h 24"/>
                <a:gd name="T2" fmla="*/ 0 w 23"/>
                <a:gd name="T3" fmla="*/ 20 h 24"/>
                <a:gd name="T4" fmla="*/ 19 w 23"/>
                <a:gd name="T5" fmla="*/ 0 h 24"/>
                <a:gd name="T6" fmla="*/ 23 w 23"/>
                <a:gd name="T7" fmla="*/ 4 h 24"/>
                <a:gd name="T8" fmla="*/ 19 w 23"/>
                <a:gd name="T9" fmla="*/ 8 h 24"/>
                <a:gd name="T10" fmla="*/ 8 w 23"/>
                <a:gd name="T11" fmla="*/ 20 h 24"/>
                <a:gd name="T12" fmla="*/ 4 w 23"/>
                <a:gd name="T13" fmla="*/ 24 h 24"/>
              </a:gdLst>
              <a:ahLst/>
              <a:cxnLst>
                <a:cxn ang="0">
                  <a:pos x="T0" y="T1"/>
                </a:cxn>
                <a:cxn ang="0">
                  <a:pos x="T2" y="T3"/>
                </a:cxn>
                <a:cxn ang="0">
                  <a:pos x="T4" y="T5"/>
                </a:cxn>
                <a:cxn ang="0">
                  <a:pos x="T6" y="T7"/>
                </a:cxn>
                <a:cxn ang="0">
                  <a:pos x="T8" y="T9"/>
                </a:cxn>
                <a:cxn ang="0">
                  <a:pos x="T10" y="T11"/>
                </a:cxn>
                <a:cxn ang="0">
                  <a:pos x="T12" y="T13"/>
                </a:cxn>
              </a:cxnLst>
              <a:rect l="0" t="0" r="r" b="b"/>
              <a:pathLst>
                <a:path w="23" h="24">
                  <a:moveTo>
                    <a:pt x="4" y="24"/>
                  </a:moveTo>
                  <a:cubicBezTo>
                    <a:pt x="1" y="24"/>
                    <a:pt x="0" y="22"/>
                    <a:pt x="0" y="20"/>
                  </a:cubicBezTo>
                  <a:cubicBezTo>
                    <a:pt x="0" y="9"/>
                    <a:pt x="8" y="0"/>
                    <a:pt x="19" y="0"/>
                  </a:cubicBezTo>
                  <a:cubicBezTo>
                    <a:pt x="21" y="0"/>
                    <a:pt x="23" y="2"/>
                    <a:pt x="23" y="4"/>
                  </a:cubicBezTo>
                  <a:cubicBezTo>
                    <a:pt x="23" y="7"/>
                    <a:pt x="21" y="8"/>
                    <a:pt x="19" y="8"/>
                  </a:cubicBezTo>
                  <a:cubicBezTo>
                    <a:pt x="13" y="8"/>
                    <a:pt x="8" y="14"/>
                    <a:pt x="8" y="20"/>
                  </a:cubicBezTo>
                  <a:cubicBezTo>
                    <a:pt x="8" y="22"/>
                    <a:pt x="6" y="24"/>
                    <a:pt x="4" y="24"/>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6" name="Freeform 154"/>
            <p:cNvSpPr/>
            <p:nvPr/>
          </p:nvSpPr>
          <p:spPr bwMode="auto">
            <a:xfrm>
              <a:off x="7556596" y="999087"/>
              <a:ext cx="248967" cy="245135"/>
            </a:xfrm>
            <a:custGeom>
              <a:avLst/>
              <a:gdLst>
                <a:gd name="T0" fmla="*/ 45 w 69"/>
                <a:gd name="T1" fmla="*/ 40 h 68"/>
                <a:gd name="T2" fmla="*/ 69 w 69"/>
                <a:gd name="T3" fmla="*/ 34 h 68"/>
                <a:gd name="T4" fmla="*/ 45 w 69"/>
                <a:gd name="T5" fmla="*/ 28 h 68"/>
                <a:gd name="T6" fmla="*/ 45 w 69"/>
                <a:gd name="T7" fmla="*/ 28 h 68"/>
                <a:gd name="T8" fmla="*/ 45 w 69"/>
                <a:gd name="T9" fmla="*/ 28 h 68"/>
                <a:gd name="T10" fmla="*/ 40 w 69"/>
                <a:gd name="T11" fmla="*/ 24 h 68"/>
                <a:gd name="T12" fmla="*/ 34 w 69"/>
                <a:gd name="T13" fmla="*/ 0 h 68"/>
                <a:gd name="T14" fmla="*/ 28 w 69"/>
                <a:gd name="T15" fmla="*/ 24 h 68"/>
                <a:gd name="T16" fmla="*/ 28 w 69"/>
                <a:gd name="T17" fmla="*/ 24 h 68"/>
                <a:gd name="T18" fmla="*/ 28 w 69"/>
                <a:gd name="T19" fmla="*/ 24 h 68"/>
                <a:gd name="T20" fmla="*/ 24 w 69"/>
                <a:gd name="T21" fmla="*/ 28 h 68"/>
                <a:gd name="T22" fmla="*/ 24 w 69"/>
                <a:gd name="T23" fmla="*/ 28 h 68"/>
                <a:gd name="T24" fmla="*/ 24 w 69"/>
                <a:gd name="T25" fmla="*/ 28 h 68"/>
                <a:gd name="T26" fmla="*/ 0 w 69"/>
                <a:gd name="T27" fmla="*/ 34 h 68"/>
                <a:gd name="T28" fmla="*/ 24 w 69"/>
                <a:gd name="T29" fmla="*/ 40 h 68"/>
                <a:gd name="T30" fmla="*/ 28 w 69"/>
                <a:gd name="T31" fmla="*/ 45 h 68"/>
                <a:gd name="T32" fmla="*/ 28 w 69"/>
                <a:gd name="T33" fmla="*/ 45 h 68"/>
                <a:gd name="T34" fmla="*/ 28 w 69"/>
                <a:gd name="T35" fmla="*/ 45 h 68"/>
                <a:gd name="T36" fmla="*/ 34 w 69"/>
                <a:gd name="T37" fmla="*/ 68 h 68"/>
                <a:gd name="T38" fmla="*/ 40 w 69"/>
                <a:gd name="T39" fmla="*/ 45 h 68"/>
                <a:gd name="T40" fmla="*/ 45 w 69"/>
                <a:gd name="T41" fmla="*/ 4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9" h="68">
                  <a:moveTo>
                    <a:pt x="45" y="40"/>
                  </a:moveTo>
                  <a:cubicBezTo>
                    <a:pt x="69" y="34"/>
                    <a:pt x="69" y="34"/>
                    <a:pt x="69" y="34"/>
                  </a:cubicBezTo>
                  <a:cubicBezTo>
                    <a:pt x="45" y="28"/>
                    <a:pt x="45" y="28"/>
                    <a:pt x="45" y="28"/>
                  </a:cubicBezTo>
                  <a:cubicBezTo>
                    <a:pt x="45" y="28"/>
                    <a:pt x="45" y="28"/>
                    <a:pt x="45" y="28"/>
                  </a:cubicBezTo>
                  <a:cubicBezTo>
                    <a:pt x="45" y="28"/>
                    <a:pt x="45" y="28"/>
                    <a:pt x="45" y="28"/>
                  </a:cubicBezTo>
                  <a:cubicBezTo>
                    <a:pt x="43" y="28"/>
                    <a:pt x="41" y="26"/>
                    <a:pt x="40" y="24"/>
                  </a:cubicBezTo>
                  <a:cubicBezTo>
                    <a:pt x="34" y="0"/>
                    <a:pt x="34" y="0"/>
                    <a:pt x="34" y="0"/>
                  </a:cubicBezTo>
                  <a:cubicBezTo>
                    <a:pt x="28" y="24"/>
                    <a:pt x="28" y="24"/>
                    <a:pt x="28" y="24"/>
                  </a:cubicBezTo>
                  <a:cubicBezTo>
                    <a:pt x="28" y="24"/>
                    <a:pt x="28" y="24"/>
                    <a:pt x="28" y="24"/>
                  </a:cubicBezTo>
                  <a:cubicBezTo>
                    <a:pt x="28" y="24"/>
                    <a:pt x="28" y="24"/>
                    <a:pt x="28" y="24"/>
                  </a:cubicBezTo>
                  <a:cubicBezTo>
                    <a:pt x="28" y="26"/>
                    <a:pt x="26" y="28"/>
                    <a:pt x="24" y="28"/>
                  </a:cubicBezTo>
                  <a:cubicBezTo>
                    <a:pt x="24" y="28"/>
                    <a:pt x="24" y="28"/>
                    <a:pt x="24" y="28"/>
                  </a:cubicBezTo>
                  <a:cubicBezTo>
                    <a:pt x="24" y="28"/>
                    <a:pt x="24" y="28"/>
                    <a:pt x="24" y="28"/>
                  </a:cubicBezTo>
                  <a:cubicBezTo>
                    <a:pt x="0" y="34"/>
                    <a:pt x="0" y="34"/>
                    <a:pt x="0" y="34"/>
                  </a:cubicBezTo>
                  <a:cubicBezTo>
                    <a:pt x="24" y="40"/>
                    <a:pt x="24" y="40"/>
                    <a:pt x="24" y="40"/>
                  </a:cubicBezTo>
                  <a:cubicBezTo>
                    <a:pt x="26" y="41"/>
                    <a:pt x="28" y="42"/>
                    <a:pt x="28" y="45"/>
                  </a:cubicBezTo>
                  <a:cubicBezTo>
                    <a:pt x="28" y="45"/>
                    <a:pt x="28" y="45"/>
                    <a:pt x="28" y="45"/>
                  </a:cubicBezTo>
                  <a:cubicBezTo>
                    <a:pt x="28" y="45"/>
                    <a:pt x="28" y="45"/>
                    <a:pt x="28" y="45"/>
                  </a:cubicBezTo>
                  <a:cubicBezTo>
                    <a:pt x="34" y="68"/>
                    <a:pt x="34" y="68"/>
                    <a:pt x="34" y="68"/>
                  </a:cubicBezTo>
                  <a:cubicBezTo>
                    <a:pt x="40" y="45"/>
                    <a:pt x="40" y="45"/>
                    <a:pt x="40" y="45"/>
                  </a:cubicBezTo>
                  <a:cubicBezTo>
                    <a:pt x="41" y="42"/>
                    <a:pt x="43" y="41"/>
                    <a:pt x="45" y="40"/>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7" name="Freeform 155"/>
            <p:cNvSpPr/>
            <p:nvPr/>
          </p:nvSpPr>
          <p:spPr bwMode="auto">
            <a:xfrm>
              <a:off x="6551994" y="1905386"/>
              <a:ext cx="186563" cy="186554"/>
            </a:xfrm>
            <a:custGeom>
              <a:avLst/>
              <a:gdLst>
                <a:gd name="T0" fmla="*/ 25 w 39"/>
                <a:gd name="T1" fmla="*/ 23 h 39"/>
                <a:gd name="T2" fmla="*/ 39 w 39"/>
                <a:gd name="T3" fmla="*/ 19 h 39"/>
                <a:gd name="T4" fmla="*/ 25 w 39"/>
                <a:gd name="T5" fmla="*/ 16 h 39"/>
                <a:gd name="T6" fmla="*/ 25 w 39"/>
                <a:gd name="T7" fmla="*/ 16 h 39"/>
                <a:gd name="T8" fmla="*/ 25 w 39"/>
                <a:gd name="T9" fmla="*/ 16 h 39"/>
                <a:gd name="T10" fmla="*/ 23 w 39"/>
                <a:gd name="T11" fmla="*/ 13 h 39"/>
                <a:gd name="T12" fmla="*/ 19 w 39"/>
                <a:gd name="T13" fmla="*/ 0 h 39"/>
                <a:gd name="T14" fmla="*/ 16 w 39"/>
                <a:gd name="T15" fmla="*/ 13 h 39"/>
                <a:gd name="T16" fmla="*/ 16 w 39"/>
                <a:gd name="T17" fmla="*/ 13 h 39"/>
                <a:gd name="T18" fmla="*/ 16 w 39"/>
                <a:gd name="T19" fmla="*/ 13 h 39"/>
                <a:gd name="T20" fmla="*/ 13 w 39"/>
                <a:gd name="T21" fmla="*/ 16 h 39"/>
                <a:gd name="T22" fmla="*/ 13 w 39"/>
                <a:gd name="T23" fmla="*/ 16 h 39"/>
                <a:gd name="T24" fmla="*/ 13 w 39"/>
                <a:gd name="T25" fmla="*/ 16 h 39"/>
                <a:gd name="T26" fmla="*/ 0 w 39"/>
                <a:gd name="T27" fmla="*/ 19 h 39"/>
                <a:gd name="T28" fmla="*/ 13 w 39"/>
                <a:gd name="T29" fmla="*/ 23 h 39"/>
                <a:gd name="T30" fmla="*/ 16 w 39"/>
                <a:gd name="T31" fmla="*/ 25 h 39"/>
                <a:gd name="T32" fmla="*/ 16 w 39"/>
                <a:gd name="T33" fmla="*/ 25 h 39"/>
                <a:gd name="T34" fmla="*/ 16 w 39"/>
                <a:gd name="T35" fmla="*/ 25 h 39"/>
                <a:gd name="T36" fmla="*/ 19 w 39"/>
                <a:gd name="T37" fmla="*/ 39 h 39"/>
                <a:gd name="T38" fmla="*/ 23 w 39"/>
                <a:gd name="T39" fmla="*/ 25 h 39"/>
                <a:gd name="T40" fmla="*/ 25 w 39"/>
                <a:gd name="T41" fmla="*/ 23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 h="39">
                  <a:moveTo>
                    <a:pt x="25" y="23"/>
                  </a:moveTo>
                  <a:cubicBezTo>
                    <a:pt x="39" y="19"/>
                    <a:pt x="39" y="19"/>
                    <a:pt x="39" y="19"/>
                  </a:cubicBezTo>
                  <a:cubicBezTo>
                    <a:pt x="25" y="16"/>
                    <a:pt x="25" y="16"/>
                    <a:pt x="25" y="16"/>
                  </a:cubicBezTo>
                  <a:cubicBezTo>
                    <a:pt x="25" y="16"/>
                    <a:pt x="25" y="16"/>
                    <a:pt x="25" y="16"/>
                  </a:cubicBezTo>
                  <a:cubicBezTo>
                    <a:pt x="25" y="16"/>
                    <a:pt x="25" y="16"/>
                    <a:pt x="25" y="16"/>
                  </a:cubicBezTo>
                  <a:cubicBezTo>
                    <a:pt x="24" y="15"/>
                    <a:pt x="23" y="14"/>
                    <a:pt x="23" y="13"/>
                  </a:cubicBezTo>
                  <a:cubicBezTo>
                    <a:pt x="19" y="0"/>
                    <a:pt x="19" y="0"/>
                    <a:pt x="19" y="0"/>
                  </a:cubicBezTo>
                  <a:cubicBezTo>
                    <a:pt x="16" y="13"/>
                    <a:pt x="16" y="13"/>
                    <a:pt x="16" y="13"/>
                  </a:cubicBezTo>
                  <a:cubicBezTo>
                    <a:pt x="16" y="13"/>
                    <a:pt x="16" y="13"/>
                    <a:pt x="16" y="13"/>
                  </a:cubicBezTo>
                  <a:cubicBezTo>
                    <a:pt x="16" y="13"/>
                    <a:pt x="16" y="13"/>
                    <a:pt x="16" y="13"/>
                  </a:cubicBezTo>
                  <a:cubicBezTo>
                    <a:pt x="15" y="14"/>
                    <a:pt x="14" y="15"/>
                    <a:pt x="13" y="16"/>
                  </a:cubicBezTo>
                  <a:cubicBezTo>
                    <a:pt x="13" y="16"/>
                    <a:pt x="13" y="16"/>
                    <a:pt x="13" y="16"/>
                  </a:cubicBezTo>
                  <a:cubicBezTo>
                    <a:pt x="13" y="16"/>
                    <a:pt x="13" y="16"/>
                    <a:pt x="13" y="16"/>
                  </a:cubicBezTo>
                  <a:cubicBezTo>
                    <a:pt x="0" y="19"/>
                    <a:pt x="0" y="19"/>
                    <a:pt x="0" y="19"/>
                  </a:cubicBezTo>
                  <a:cubicBezTo>
                    <a:pt x="13" y="23"/>
                    <a:pt x="13" y="23"/>
                    <a:pt x="13" y="23"/>
                  </a:cubicBezTo>
                  <a:cubicBezTo>
                    <a:pt x="14" y="23"/>
                    <a:pt x="15" y="24"/>
                    <a:pt x="16" y="25"/>
                  </a:cubicBezTo>
                  <a:cubicBezTo>
                    <a:pt x="16" y="25"/>
                    <a:pt x="16" y="25"/>
                    <a:pt x="16" y="25"/>
                  </a:cubicBezTo>
                  <a:cubicBezTo>
                    <a:pt x="16" y="25"/>
                    <a:pt x="16" y="25"/>
                    <a:pt x="16" y="25"/>
                  </a:cubicBezTo>
                  <a:cubicBezTo>
                    <a:pt x="19" y="39"/>
                    <a:pt x="19" y="39"/>
                    <a:pt x="19" y="39"/>
                  </a:cubicBezTo>
                  <a:cubicBezTo>
                    <a:pt x="23" y="25"/>
                    <a:pt x="23" y="25"/>
                    <a:pt x="23" y="25"/>
                  </a:cubicBezTo>
                  <a:cubicBezTo>
                    <a:pt x="23" y="24"/>
                    <a:pt x="24" y="23"/>
                    <a:pt x="25" y="23"/>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8" name="Freeform 156"/>
            <p:cNvSpPr/>
            <p:nvPr/>
          </p:nvSpPr>
          <p:spPr bwMode="auto">
            <a:xfrm>
              <a:off x="7127792" y="953538"/>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9" name="Freeform 157"/>
            <p:cNvSpPr/>
            <p:nvPr/>
          </p:nvSpPr>
          <p:spPr bwMode="auto">
            <a:xfrm>
              <a:off x="5824844" y="878619"/>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30" name="Freeform 158"/>
            <p:cNvSpPr/>
            <p:nvPr/>
          </p:nvSpPr>
          <p:spPr bwMode="auto">
            <a:xfrm>
              <a:off x="7511173" y="1631950"/>
              <a:ext cx="189079" cy="191599"/>
            </a:xfrm>
            <a:custGeom>
              <a:avLst/>
              <a:gdLst>
                <a:gd name="T0" fmla="*/ 26 w 40"/>
                <a:gd name="T1" fmla="*/ 23 h 40"/>
                <a:gd name="T2" fmla="*/ 40 w 40"/>
                <a:gd name="T3" fmla="*/ 20 h 40"/>
                <a:gd name="T4" fmla="*/ 26 w 40"/>
                <a:gd name="T5" fmla="*/ 16 h 40"/>
                <a:gd name="T6" fmla="*/ 26 w 40"/>
                <a:gd name="T7" fmla="*/ 16 h 40"/>
                <a:gd name="T8" fmla="*/ 26 w 40"/>
                <a:gd name="T9" fmla="*/ 16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6 h 40"/>
                <a:gd name="T22" fmla="*/ 14 w 40"/>
                <a:gd name="T23" fmla="*/ 16 h 40"/>
                <a:gd name="T24" fmla="*/ 14 w 40"/>
                <a:gd name="T25" fmla="*/ 16 h 40"/>
                <a:gd name="T26" fmla="*/ 0 w 40"/>
                <a:gd name="T27" fmla="*/ 20 h 40"/>
                <a:gd name="T28" fmla="*/ 14 w 40"/>
                <a:gd name="T29" fmla="*/ 23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3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3"/>
                  </a:moveTo>
                  <a:cubicBezTo>
                    <a:pt x="40" y="20"/>
                    <a:pt x="40" y="20"/>
                    <a:pt x="40" y="20"/>
                  </a:cubicBezTo>
                  <a:cubicBezTo>
                    <a:pt x="26" y="16"/>
                    <a:pt x="26" y="16"/>
                    <a:pt x="26" y="16"/>
                  </a:cubicBezTo>
                  <a:cubicBezTo>
                    <a:pt x="26" y="16"/>
                    <a:pt x="26" y="16"/>
                    <a:pt x="26" y="16"/>
                  </a:cubicBezTo>
                  <a:cubicBezTo>
                    <a:pt x="26" y="16"/>
                    <a:pt x="26" y="16"/>
                    <a:pt x="26" y="16"/>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6"/>
                  </a:cubicBezTo>
                  <a:cubicBezTo>
                    <a:pt x="14" y="16"/>
                    <a:pt x="14" y="16"/>
                    <a:pt x="14" y="16"/>
                  </a:cubicBezTo>
                  <a:cubicBezTo>
                    <a:pt x="14" y="16"/>
                    <a:pt x="14" y="16"/>
                    <a:pt x="14" y="16"/>
                  </a:cubicBezTo>
                  <a:cubicBezTo>
                    <a:pt x="0" y="20"/>
                    <a:pt x="0" y="20"/>
                    <a:pt x="0" y="20"/>
                  </a:cubicBezTo>
                  <a:cubicBezTo>
                    <a:pt x="14" y="23"/>
                    <a:pt x="14" y="23"/>
                    <a:pt x="14" y="23"/>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3"/>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grpSp>
      <p:sp>
        <p:nvSpPr>
          <p:cNvPr id="78" name="矩形 77">
            <a:extLst>
              <a:ext uri="{FF2B5EF4-FFF2-40B4-BE49-F238E27FC236}">
                <a16:creationId xmlns:a16="http://schemas.microsoft.com/office/drawing/2014/main" id="{D9B3C2D1-1A88-4278-8391-1005BB0356C6}"/>
              </a:ext>
            </a:extLst>
          </p:cNvPr>
          <p:cNvSpPr/>
          <p:nvPr/>
        </p:nvSpPr>
        <p:spPr>
          <a:xfrm>
            <a:off x="571769" y="1347239"/>
            <a:ext cx="10474848" cy="3280450"/>
          </a:xfrm>
          <a:prstGeom prst="rect">
            <a:avLst/>
          </a:prstGeom>
        </p:spPr>
        <p:txBody>
          <a:bodyPr wrap="square">
            <a:spAutoFit/>
          </a:bodyPr>
          <a:lstStyle/>
          <a:p>
            <a:pPr marL="342900" indent="-342900">
              <a:lnSpc>
                <a:spcPct val="125000"/>
              </a:lnSpc>
              <a:buFont typeface="Arial" panose="020B0604020202020204" pitchFamily="34" charset="0"/>
              <a:buChar char="•"/>
            </a:pP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Huang (2002) </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研究了雙車道高速公路的換道行為，發現</a:t>
            </a:r>
            <a:r>
              <a:rPr lang="zh-TW" altLang="en-US" sz="2400" b="1"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換道率</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首先隨著</a:t>
            </a:r>
            <a:r>
              <a:rPr lang="zh-TW" altLang="en-US" sz="2400" b="1"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交通密度的增加而增加</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，然後在達到一定的密度值後減小。懷疑“特定密度值”可能大於本研究中密度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3 </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條件下的值。</a:t>
            </a:r>
            <a:endPar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此外，</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Rahman et</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al.</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(2005) </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提出了一個基於交通量的超車機動模型，結果表明超車頻率隨著交通量而增加，但隨著交通量的增加（約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1600 </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輛汽車</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小時）而減少。由於本研究中的最高交通量是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1080 </a:t>
            </a:r>
            <a:r>
              <a:rPr lang="en-US" altLang="zh-TW" sz="2400" dirty="0" err="1">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veh</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/h</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，低於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Rahman et al.</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2005</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）研究中的臨界交通量， 本研究的結果與先前的發現一致。</a:t>
            </a:r>
          </a:p>
        </p:txBody>
      </p:sp>
    </p:spTree>
    <p:extLst>
      <p:ext uri="{BB962C8B-B14F-4D97-AF65-F5344CB8AC3E}">
        <p14:creationId xmlns:p14="http://schemas.microsoft.com/office/powerpoint/2010/main" val="31653770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377838" y="1042122"/>
            <a:ext cx="11537937" cy="0"/>
          </a:xfrm>
          <a:prstGeom prst="line">
            <a:avLst/>
          </a:prstGeom>
          <a:ln w="25400" cap="rnd">
            <a:solidFill>
              <a:srgbClr val="5E126B"/>
            </a:solidFill>
            <a:round/>
          </a:ln>
        </p:spPr>
        <p:style>
          <a:lnRef idx="1">
            <a:schemeClr val="accent1"/>
          </a:lnRef>
          <a:fillRef idx="0">
            <a:schemeClr val="accent1"/>
          </a:fillRef>
          <a:effectRef idx="0">
            <a:schemeClr val="accent1"/>
          </a:effectRef>
          <a:fontRef idx="minor">
            <a:schemeClr val="tx1"/>
          </a:fontRef>
        </p:style>
      </p:cxnSp>
      <p:grpSp>
        <p:nvGrpSpPr>
          <p:cNvPr id="222" name="组合 221"/>
          <p:cNvGrpSpPr/>
          <p:nvPr/>
        </p:nvGrpSpPr>
        <p:grpSpPr>
          <a:xfrm>
            <a:off x="10833296" y="219396"/>
            <a:ext cx="1358704" cy="1319366"/>
            <a:chOff x="4795838" y="385763"/>
            <a:chExt cx="3009725" cy="2922587"/>
          </a:xfrm>
        </p:grpSpPr>
        <p:sp>
          <p:nvSpPr>
            <p:cNvPr id="263" name="Oval 91"/>
            <p:cNvSpPr>
              <a:spLocks noChangeArrowheads="1"/>
            </p:cNvSpPr>
            <p:nvPr/>
          </p:nvSpPr>
          <p:spPr bwMode="auto">
            <a:xfrm>
              <a:off x="4816476" y="727075"/>
              <a:ext cx="2555875" cy="2557462"/>
            </a:xfrm>
            <a:prstGeom prst="ellipse">
              <a:avLst/>
            </a:pr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64" name="Freeform 92"/>
            <p:cNvSpPr>
              <a:spLocks noEditPoints="1"/>
            </p:cNvSpPr>
            <p:nvPr/>
          </p:nvSpPr>
          <p:spPr bwMode="auto">
            <a:xfrm>
              <a:off x="4795838" y="703263"/>
              <a:ext cx="2603500" cy="2605087"/>
            </a:xfrm>
            <a:custGeom>
              <a:avLst/>
              <a:gdLst>
                <a:gd name="T0" fmla="*/ 436 w 872"/>
                <a:gd name="T1" fmla="*/ 872 h 872"/>
                <a:gd name="T2" fmla="*/ 0 w 872"/>
                <a:gd name="T3" fmla="*/ 436 h 872"/>
                <a:gd name="T4" fmla="*/ 436 w 872"/>
                <a:gd name="T5" fmla="*/ 0 h 872"/>
                <a:gd name="T6" fmla="*/ 872 w 872"/>
                <a:gd name="T7" fmla="*/ 436 h 872"/>
                <a:gd name="T8" fmla="*/ 436 w 872"/>
                <a:gd name="T9" fmla="*/ 872 h 872"/>
                <a:gd name="T10" fmla="*/ 436 w 872"/>
                <a:gd name="T11" fmla="*/ 16 h 872"/>
                <a:gd name="T12" fmla="*/ 16 w 872"/>
                <a:gd name="T13" fmla="*/ 436 h 872"/>
                <a:gd name="T14" fmla="*/ 436 w 872"/>
                <a:gd name="T15" fmla="*/ 856 h 872"/>
                <a:gd name="T16" fmla="*/ 856 w 872"/>
                <a:gd name="T17" fmla="*/ 436 h 872"/>
                <a:gd name="T18" fmla="*/ 436 w 872"/>
                <a:gd name="T19" fmla="*/ 16 h 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72" h="872">
                  <a:moveTo>
                    <a:pt x="436" y="872"/>
                  </a:moveTo>
                  <a:cubicBezTo>
                    <a:pt x="195" y="872"/>
                    <a:pt x="0" y="676"/>
                    <a:pt x="0" y="436"/>
                  </a:cubicBezTo>
                  <a:cubicBezTo>
                    <a:pt x="0" y="195"/>
                    <a:pt x="195" y="0"/>
                    <a:pt x="436" y="0"/>
                  </a:cubicBezTo>
                  <a:cubicBezTo>
                    <a:pt x="676" y="0"/>
                    <a:pt x="872" y="195"/>
                    <a:pt x="872" y="436"/>
                  </a:cubicBezTo>
                  <a:cubicBezTo>
                    <a:pt x="872" y="676"/>
                    <a:pt x="676" y="872"/>
                    <a:pt x="436" y="872"/>
                  </a:cubicBezTo>
                  <a:close/>
                  <a:moveTo>
                    <a:pt x="436" y="16"/>
                  </a:moveTo>
                  <a:cubicBezTo>
                    <a:pt x="204" y="16"/>
                    <a:pt x="16" y="204"/>
                    <a:pt x="16" y="436"/>
                  </a:cubicBezTo>
                  <a:cubicBezTo>
                    <a:pt x="16" y="667"/>
                    <a:pt x="204" y="856"/>
                    <a:pt x="436" y="856"/>
                  </a:cubicBezTo>
                  <a:cubicBezTo>
                    <a:pt x="667" y="856"/>
                    <a:pt x="856" y="667"/>
                    <a:pt x="856" y="436"/>
                  </a:cubicBezTo>
                  <a:cubicBezTo>
                    <a:pt x="856" y="204"/>
                    <a:pt x="667" y="16"/>
                    <a:pt x="436" y="16"/>
                  </a:cubicBezTo>
                  <a:close/>
                </a:path>
              </a:pathLst>
            </a:custGeom>
            <a:solidFill>
              <a:srgbClr val="5E126B"/>
            </a:solidFill>
            <a:ln w="3175">
              <a:noFill/>
              <a:round/>
            </a:ln>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65" name="Freeform 93"/>
            <p:cNvSpPr/>
            <p:nvPr/>
          </p:nvSpPr>
          <p:spPr bwMode="auto">
            <a:xfrm>
              <a:off x="5154613" y="2867025"/>
              <a:ext cx="1882775" cy="417512"/>
            </a:xfrm>
            <a:custGeom>
              <a:avLst/>
              <a:gdLst>
                <a:gd name="T0" fmla="*/ 0 w 631"/>
                <a:gd name="T1" fmla="*/ 0 h 140"/>
                <a:gd name="T2" fmla="*/ 315 w 631"/>
                <a:gd name="T3" fmla="*/ 140 h 140"/>
                <a:gd name="T4" fmla="*/ 631 w 631"/>
                <a:gd name="T5" fmla="*/ 0 h 140"/>
                <a:gd name="T6" fmla="*/ 0 w 631"/>
                <a:gd name="T7" fmla="*/ 0 h 140"/>
              </a:gdLst>
              <a:ahLst/>
              <a:cxnLst>
                <a:cxn ang="0">
                  <a:pos x="T0" y="T1"/>
                </a:cxn>
                <a:cxn ang="0">
                  <a:pos x="T2" y="T3"/>
                </a:cxn>
                <a:cxn ang="0">
                  <a:pos x="T4" y="T5"/>
                </a:cxn>
                <a:cxn ang="0">
                  <a:pos x="T6" y="T7"/>
                </a:cxn>
              </a:cxnLst>
              <a:rect l="0" t="0" r="r" b="b"/>
              <a:pathLst>
                <a:path w="631" h="140">
                  <a:moveTo>
                    <a:pt x="0" y="0"/>
                  </a:moveTo>
                  <a:cubicBezTo>
                    <a:pt x="78" y="86"/>
                    <a:pt x="190" y="140"/>
                    <a:pt x="315" y="140"/>
                  </a:cubicBezTo>
                  <a:cubicBezTo>
                    <a:pt x="441" y="140"/>
                    <a:pt x="553" y="86"/>
                    <a:pt x="631" y="0"/>
                  </a:cubicBezTo>
                  <a:lnTo>
                    <a:pt x="0" y="0"/>
                  </a:ln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66" name="Freeform 94"/>
            <p:cNvSpPr>
              <a:spLocks noEditPoints="1"/>
            </p:cNvSpPr>
            <p:nvPr/>
          </p:nvSpPr>
          <p:spPr bwMode="auto">
            <a:xfrm>
              <a:off x="5138738" y="2854325"/>
              <a:ext cx="1914525" cy="442912"/>
            </a:xfrm>
            <a:custGeom>
              <a:avLst/>
              <a:gdLst>
                <a:gd name="T0" fmla="*/ 321 w 641"/>
                <a:gd name="T1" fmla="*/ 148 h 148"/>
                <a:gd name="T2" fmla="*/ 2 w 641"/>
                <a:gd name="T3" fmla="*/ 7 h 148"/>
                <a:gd name="T4" fmla="*/ 1 w 641"/>
                <a:gd name="T5" fmla="*/ 3 h 148"/>
                <a:gd name="T6" fmla="*/ 5 w 641"/>
                <a:gd name="T7" fmla="*/ 0 h 148"/>
                <a:gd name="T8" fmla="*/ 636 w 641"/>
                <a:gd name="T9" fmla="*/ 0 h 148"/>
                <a:gd name="T10" fmla="*/ 640 w 641"/>
                <a:gd name="T11" fmla="*/ 3 h 148"/>
                <a:gd name="T12" fmla="*/ 639 w 641"/>
                <a:gd name="T13" fmla="*/ 7 h 148"/>
                <a:gd name="T14" fmla="*/ 321 w 641"/>
                <a:gd name="T15" fmla="*/ 148 h 148"/>
                <a:gd name="T16" fmla="*/ 14 w 641"/>
                <a:gd name="T17" fmla="*/ 8 h 148"/>
                <a:gd name="T18" fmla="*/ 321 w 641"/>
                <a:gd name="T19" fmla="*/ 140 h 148"/>
                <a:gd name="T20" fmla="*/ 627 w 641"/>
                <a:gd name="T21" fmla="*/ 8 h 148"/>
                <a:gd name="T22" fmla="*/ 14 w 641"/>
                <a:gd name="T23" fmla="*/ 8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1" h="148">
                  <a:moveTo>
                    <a:pt x="321" y="148"/>
                  </a:moveTo>
                  <a:cubicBezTo>
                    <a:pt x="200" y="148"/>
                    <a:pt x="83" y="97"/>
                    <a:pt x="2" y="7"/>
                  </a:cubicBezTo>
                  <a:cubicBezTo>
                    <a:pt x="0" y="6"/>
                    <a:pt x="0" y="4"/>
                    <a:pt x="1" y="3"/>
                  </a:cubicBezTo>
                  <a:cubicBezTo>
                    <a:pt x="1" y="1"/>
                    <a:pt x="3" y="0"/>
                    <a:pt x="5" y="0"/>
                  </a:cubicBezTo>
                  <a:cubicBezTo>
                    <a:pt x="636" y="0"/>
                    <a:pt x="636" y="0"/>
                    <a:pt x="636" y="0"/>
                  </a:cubicBezTo>
                  <a:cubicBezTo>
                    <a:pt x="638" y="0"/>
                    <a:pt x="640" y="1"/>
                    <a:pt x="640" y="3"/>
                  </a:cubicBezTo>
                  <a:cubicBezTo>
                    <a:pt x="641" y="4"/>
                    <a:pt x="641" y="6"/>
                    <a:pt x="639" y="7"/>
                  </a:cubicBezTo>
                  <a:cubicBezTo>
                    <a:pt x="558" y="97"/>
                    <a:pt x="441" y="148"/>
                    <a:pt x="321" y="148"/>
                  </a:cubicBezTo>
                  <a:close/>
                  <a:moveTo>
                    <a:pt x="14" y="8"/>
                  </a:moveTo>
                  <a:cubicBezTo>
                    <a:pt x="94" y="92"/>
                    <a:pt x="205" y="140"/>
                    <a:pt x="321" y="140"/>
                  </a:cubicBezTo>
                  <a:cubicBezTo>
                    <a:pt x="436" y="140"/>
                    <a:pt x="547" y="92"/>
                    <a:pt x="627" y="8"/>
                  </a:cubicBezTo>
                  <a:lnTo>
                    <a:pt x="14" y="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67" name="Freeform 95"/>
            <p:cNvSpPr/>
            <p:nvPr/>
          </p:nvSpPr>
          <p:spPr bwMode="auto">
            <a:xfrm>
              <a:off x="5514976" y="3036888"/>
              <a:ext cx="165100" cy="179387"/>
            </a:xfrm>
            <a:custGeom>
              <a:avLst/>
              <a:gdLst>
                <a:gd name="T0" fmla="*/ 28 w 55"/>
                <a:gd name="T1" fmla="*/ 0 h 60"/>
                <a:gd name="T2" fmla="*/ 28 w 55"/>
                <a:gd name="T3" fmla="*/ 0 h 60"/>
                <a:gd name="T4" fmla="*/ 0 w 55"/>
                <a:gd name="T5" fmla="*/ 28 h 60"/>
                <a:gd name="T6" fmla="*/ 0 w 55"/>
                <a:gd name="T7" fmla="*/ 36 h 60"/>
                <a:gd name="T8" fmla="*/ 55 w 55"/>
                <a:gd name="T9" fmla="*/ 60 h 60"/>
                <a:gd name="T10" fmla="*/ 55 w 55"/>
                <a:gd name="T11" fmla="*/ 28 h 60"/>
                <a:gd name="T12" fmla="*/ 28 w 55"/>
                <a:gd name="T13" fmla="*/ 0 h 60"/>
              </a:gdLst>
              <a:ahLst/>
              <a:cxnLst>
                <a:cxn ang="0">
                  <a:pos x="T0" y="T1"/>
                </a:cxn>
                <a:cxn ang="0">
                  <a:pos x="T2" y="T3"/>
                </a:cxn>
                <a:cxn ang="0">
                  <a:pos x="T4" y="T5"/>
                </a:cxn>
                <a:cxn ang="0">
                  <a:pos x="T6" y="T7"/>
                </a:cxn>
                <a:cxn ang="0">
                  <a:pos x="T8" y="T9"/>
                </a:cxn>
                <a:cxn ang="0">
                  <a:pos x="T10" y="T11"/>
                </a:cxn>
                <a:cxn ang="0">
                  <a:pos x="T12" y="T13"/>
                </a:cxn>
              </a:cxnLst>
              <a:rect l="0" t="0" r="r" b="b"/>
              <a:pathLst>
                <a:path w="55" h="60">
                  <a:moveTo>
                    <a:pt x="28" y="0"/>
                  </a:moveTo>
                  <a:cubicBezTo>
                    <a:pt x="28" y="0"/>
                    <a:pt x="28" y="0"/>
                    <a:pt x="28" y="0"/>
                  </a:cubicBezTo>
                  <a:cubicBezTo>
                    <a:pt x="12" y="0"/>
                    <a:pt x="0" y="13"/>
                    <a:pt x="0" y="28"/>
                  </a:cubicBezTo>
                  <a:cubicBezTo>
                    <a:pt x="0" y="36"/>
                    <a:pt x="0" y="36"/>
                    <a:pt x="0" y="36"/>
                  </a:cubicBezTo>
                  <a:cubicBezTo>
                    <a:pt x="18" y="45"/>
                    <a:pt x="36" y="53"/>
                    <a:pt x="55" y="60"/>
                  </a:cubicBezTo>
                  <a:cubicBezTo>
                    <a:pt x="55" y="28"/>
                    <a:pt x="55" y="28"/>
                    <a:pt x="55" y="28"/>
                  </a:cubicBezTo>
                  <a:cubicBezTo>
                    <a:pt x="55"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68" name="Freeform 96"/>
            <p:cNvSpPr>
              <a:spLocks noEditPoints="1"/>
            </p:cNvSpPr>
            <p:nvPr/>
          </p:nvSpPr>
          <p:spPr bwMode="auto">
            <a:xfrm>
              <a:off x="5503863" y="3024188"/>
              <a:ext cx="187325" cy="203200"/>
            </a:xfrm>
            <a:custGeom>
              <a:avLst/>
              <a:gdLst>
                <a:gd name="T0" fmla="*/ 59 w 63"/>
                <a:gd name="T1" fmla="*/ 68 h 68"/>
                <a:gd name="T2" fmla="*/ 58 w 63"/>
                <a:gd name="T3" fmla="*/ 67 h 68"/>
                <a:gd name="T4" fmla="*/ 2 w 63"/>
                <a:gd name="T5" fmla="*/ 44 h 68"/>
                <a:gd name="T6" fmla="*/ 0 w 63"/>
                <a:gd name="T7" fmla="*/ 40 h 68"/>
                <a:gd name="T8" fmla="*/ 0 w 63"/>
                <a:gd name="T9" fmla="*/ 32 h 68"/>
                <a:gd name="T10" fmla="*/ 32 w 63"/>
                <a:gd name="T11" fmla="*/ 0 h 68"/>
                <a:gd name="T12" fmla="*/ 32 w 63"/>
                <a:gd name="T13" fmla="*/ 0 h 68"/>
                <a:gd name="T14" fmla="*/ 63 w 63"/>
                <a:gd name="T15" fmla="*/ 32 h 68"/>
                <a:gd name="T16" fmla="*/ 63 w 63"/>
                <a:gd name="T17" fmla="*/ 64 h 68"/>
                <a:gd name="T18" fmla="*/ 62 w 63"/>
                <a:gd name="T19" fmla="*/ 67 h 68"/>
                <a:gd name="T20" fmla="*/ 59 w 63"/>
                <a:gd name="T21" fmla="*/ 68 h 68"/>
                <a:gd name="T22" fmla="*/ 8 w 63"/>
                <a:gd name="T23" fmla="*/ 38 h 68"/>
                <a:gd name="T24" fmla="*/ 55 w 63"/>
                <a:gd name="T25" fmla="*/ 58 h 68"/>
                <a:gd name="T26" fmla="*/ 55 w 63"/>
                <a:gd name="T27" fmla="*/ 32 h 68"/>
                <a:gd name="T28" fmla="*/ 32 w 63"/>
                <a:gd name="T29" fmla="*/ 8 h 68"/>
                <a:gd name="T30" fmla="*/ 8 w 63"/>
                <a:gd name="T31" fmla="*/ 32 h 68"/>
                <a:gd name="T32" fmla="*/ 8 w 63"/>
                <a:gd name="T33" fmla="*/ 3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 h="68">
                  <a:moveTo>
                    <a:pt x="59" y="68"/>
                  </a:moveTo>
                  <a:cubicBezTo>
                    <a:pt x="59" y="68"/>
                    <a:pt x="58" y="68"/>
                    <a:pt x="58" y="67"/>
                  </a:cubicBezTo>
                  <a:cubicBezTo>
                    <a:pt x="39" y="61"/>
                    <a:pt x="20" y="53"/>
                    <a:pt x="2" y="44"/>
                  </a:cubicBezTo>
                  <a:cubicBezTo>
                    <a:pt x="1" y="43"/>
                    <a:pt x="0" y="42"/>
                    <a:pt x="0" y="40"/>
                  </a:cubicBezTo>
                  <a:cubicBezTo>
                    <a:pt x="0" y="32"/>
                    <a:pt x="0" y="32"/>
                    <a:pt x="0" y="32"/>
                  </a:cubicBezTo>
                  <a:cubicBezTo>
                    <a:pt x="0" y="14"/>
                    <a:pt x="14" y="0"/>
                    <a:pt x="32" y="0"/>
                  </a:cubicBezTo>
                  <a:cubicBezTo>
                    <a:pt x="32" y="0"/>
                    <a:pt x="32" y="0"/>
                    <a:pt x="32" y="0"/>
                  </a:cubicBezTo>
                  <a:cubicBezTo>
                    <a:pt x="49" y="0"/>
                    <a:pt x="63" y="14"/>
                    <a:pt x="63" y="32"/>
                  </a:cubicBezTo>
                  <a:cubicBezTo>
                    <a:pt x="63" y="64"/>
                    <a:pt x="63" y="64"/>
                    <a:pt x="63" y="64"/>
                  </a:cubicBezTo>
                  <a:cubicBezTo>
                    <a:pt x="63" y="65"/>
                    <a:pt x="63" y="66"/>
                    <a:pt x="62" y="67"/>
                  </a:cubicBezTo>
                  <a:cubicBezTo>
                    <a:pt x="61" y="67"/>
                    <a:pt x="60" y="68"/>
                    <a:pt x="59" y="68"/>
                  </a:cubicBezTo>
                  <a:close/>
                  <a:moveTo>
                    <a:pt x="8" y="38"/>
                  </a:moveTo>
                  <a:cubicBezTo>
                    <a:pt x="23" y="45"/>
                    <a:pt x="39" y="52"/>
                    <a:pt x="55" y="58"/>
                  </a:cubicBezTo>
                  <a:cubicBezTo>
                    <a:pt x="55" y="32"/>
                    <a:pt x="55" y="32"/>
                    <a:pt x="55" y="32"/>
                  </a:cubicBezTo>
                  <a:cubicBezTo>
                    <a:pt x="55" y="19"/>
                    <a:pt x="45" y="8"/>
                    <a:pt x="32" y="8"/>
                  </a:cubicBezTo>
                  <a:cubicBezTo>
                    <a:pt x="19" y="8"/>
                    <a:pt x="8" y="19"/>
                    <a:pt x="8" y="32"/>
                  </a:cubicBezTo>
                  <a:lnTo>
                    <a:pt x="8" y="3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69" name="Freeform 97"/>
            <p:cNvSpPr/>
            <p:nvPr/>
          </p:nvSpPr>
          <p:spPr bwMode="auto">
            <a:xfrm>
              <a:off x="5846763" y="3036888"/>
              <a:ext cx="166688" cy="244475"/>
            </a:xfrm>
            <a:custGeom>
              <a:avLst/>
              <a:gdLst>
                <a:gd name="T0" fmla="*/ 28 w 56"/>
                <a:gd name="T1" fmla="*/ 0 h 82"/>
                <a:gd name="T2" fmla="*/ 0 w 56"/>
                <a:gd name="T3" fmla="*/ 28 h 82"/>
                <a:gd name="T4" fmla="*/ 0 w 56"/>
                <a:gd name="T5" fmla="*/ 75 h 82"/>
                <a:gd name="T6" fmla="*/ 56 w 56"/>
                <a:gd name="T7" fmla="*/ 82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75"/>
                    <a:pt x="0" y="75"/>
                    <a:pt x="0" y="75"/>
                  </a:cubicBezTo>
                  <a:cubicBezTo>
                    <a:pt x="18" y="78"/>
                    <a:pt x="37" y="81"/>
                    <a:pt x="56" y="82"/>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70" name="Freeform 98"/>
            <p:cNvSpPr>
              <a:spLocks noEditPoints="1"/>
            </p:cNvSpPr>
            <p:nvPr/>
          </p:nvSpPr>
          <p:spPr bwMode="auto">
            <a:xfrm>
              <a:off x="5834063" y="3024188"/>
              <a:ext cx="192088" cy="269875"/>
            </a:xfrm>
            <a:custGeom>
              <a:avLst/>
              <a:gdLst>
                <a:gd name="T0" fmla="*/ 60 w 64"/>
                <a:gd name="T1" fmla="*/ 90 h 90"/>
                <a:gd name="T2" fmla="*/ 59 w 64"/>
                <a:gd name="T3" fmla="*/ 90 h 90"/>
                <a:gd name="T4" fmla="*/ 3 w 64"/>
                <a:gd name="T5" fmla="*/ 83 h 90"/>
                <a:gd name="T6" fmla="*/ 0 w 64"/>
                <a:gd name="T7" fmla="*/ 79 h 90"/>
                <a:gd name="T8" fmla="*/ 0 w 64"/>
                <a:gd name="T9" fmla="*/ 32 h 90"/>
                <a:gd name="T10" fmla="*/ 32 w 64"/>
                <a:gd name="T11" fmla="*/ 0 h 90"/>
                <a:gd name="T12" fmla="*/ 64 w 64"/>
                <a:gd name="T13" fmla="*/ 32 h 90"/>
                <a:gd name="T14" fmla="*/ 64 w 64"/>
                <a:gd name="T15" fmla="*/ 86 h 90"/>
                <a:gd name="T16" fmla="*/ 62 w 64"/>
                <a:gd name="T17" fmla="*/ 89 h 90"/>
                <a:gd name="T18" fmla="*/ 60 w 64"/>
                <a:gd name="T19" fmla="*/ 90 h 90"/>
                <a:gd name="T20" fmla="*/ 8 w 64"/>
                <a:gd name="T21" fmla="*/ 75 h 90"/>
                <a:gd name="T22" fmla="*/ 56 w 64"/>
                <a:gd name="T23" fmla="*/ 82 h 90"/>
                <a:gd name="T24" fmla="*/ 56 w 64"/>
                <a:gd name="T25" fmla="*/ 32 h 90"/>
                <a:gd name="T26" fmla="*/ 32 w 64"/>
                <a:gd name="T27" fmla="*/ 8 h 90"/>
                <a:gd name="T28" fmla="*/ 8 w 64"/>
                <a:gd name="T29" fmla="*/ 32 h 90"/>
                <a:gd name="T30" fmla="*/ 8 w 64"/>
                <a:gd name="T31" fmla="*/ 75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60" y="90"/>
                  </a:moveTo>
                  <a:cubicBezTo>
                    <a:pt x="59" y="90"/>
                    <a:pt x="59" y="90"/>
                    <a:pt x="59" y="90"/>
                  </a:cubicBezTo>
                  <a:cubicBezTo>
                    <a:pt x="40" y="89"/>
                    <a:pt x="22" y="86"/>
                    <a:pt x="3" y="83"/>
                  </a:cubicBezTo>
                  <a:cubicBezTo>
                    <a:pt x="2" y="82"/>
                    <a:pt x="0" y="81"/>
                    <a:pt x="0" y="79"/>
                  </a:cubicBezTo>
                  <a:cubicBezTo>
                    <a:pt x="0" y="32"/>
                    <a:pt x="0" y="32"/>
                    <a:pt x="0" y="32"/>
                  </a:cubicBezTo>
                  <a:cubicBezTo>
                    <a:pt x="0" y="14"/>
                    <a:pt x="14" y="0"/>
                    <a:pt x="32" y="0"/>
                  </a:cubicBezTo>
                  <a:cubicBezTo>
                    <a:pt x="49" y="0"/>
                    <a:pt x="64" y="14"/>
                    <a:pt x="64" y="32"/>
                  </a:cubicBezTo>
                  <a:cubicBezTo>
                    <a:pt x="64" y="86"/>
                    <a:pt x="64" y="86"/>
                    <a:pt x="64" y="86"/>
                  </a:cubicBezTo>
                  <a:cubicBezTo>
                    <a:pt x="64" y="87"/>
                    <a:pt x="63" y="88"/>
                    <a:pt x="62" y="89"/>
                  </a:cubicBezTo>
                  <a:cubicBezTo>
                    <a:pt x="62" y="89"/>
                    <a:pt x="61" y="90"/>
                    <a:pt x="60" y="90"/>
                  </a:cubicBezTo>
                  <a:close/>
                  <a:moveTo>
                    <a:pt x="8" y="75"/>
                  </a:moveTo>
                  <a:cubicBezTo>
                    <a:pt x="24" y="78"/>
                    <a:pt x="40" y="80"/>
                    <a:pt x="56" y="82"/>
                  </a:cubicBezTo>
                  <a:cubicBezTo>
                    <a:pt x="56" y="32"/>
                    <a:pt x="56" y="32"/>
                    <a:pt x="56" y="32"/>
                  </a:cubicBezTo>
                  <a:cubicBezTo>
                    <a:pt x="56" y="19"/>
                    <a:pt x="45" y="8"/>
                    <a:pt x="32" y="8"/>
                  </a:cubicBezTo>
                  <a:cubicBezTo>
                    <a:pt x="19" y="8"/>
                    <a:pt x="8" y="19"/>
                    <a:pt x="8" y="32"/>
                  </a:cubicBezTo>
                  <a:lnTo>
                    <a:pt x="8" y="75"/>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71" name="Freeform 99"/>
            <p:cNvSpPr/>
            <p:nvPr/>
          </p:nvSpPr>
          <p:spPr bwMode="auto">
            <a:xfrm>
              <a:off x="6178551" y="3036888"/>
              <a:ext cx="166688" cy="244475"/>
            </a:xfrm>
            <a:custGeom>
              <a:avLst/>
              <a:gdLst>
                <a:gd name="T0" fmla="*/ 28 w 56"/>
                <a:gd name="T1" fmla="*/ 0 h 82"/>
                <a:gd name="T2" fmla="*/ 0 w 56"/>
                <a:gd name="T3" fmla="*/ 28 h 82"/>
                <a:gd name="T4" fmla="*/ 0 w 56"/>
                <a:gd name="T5" fmla="*/ 82 h 82"/>
                <a:gd name="T6" fmla="*/ 56 w 56"/>
                <a:gd name="T7" fmla="*/ 75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82"/>
                    <a:pt x="0" y="82"/>
                    <a:pt x="0" y="82"/>
                  </a:cubicBezTo>
                  <a:cubicBezTo>
                    <a:pt x="19" y="81"/>
                    <a:pt x="38" y="78"/>
                    <a:pt x="56" y="75"/>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72" name="Freeform 100"/>
            <p:cNvSpPr>
              <a:spLocks noEditPoints="1"/>
            </p:cNvSpPr>
            <p:nvPr/>
          </p:nvSpPr>
          <p:spPr bwMode="auto">
            <a:xfrm>
              <a:off x="6165851" y="3024188"/>
              <a:ext cx="190500" cy="269875"/>
            </a:xfrm>
            <a:custGeom>
              <a:avLst/>
              <a:gdLst>
                <a:gd name="T0" fmla="*/ 4 w 64"/>
                <a:gd name="T1" fmla="*/ 90 h 90"/>
                <a:gd name="T2" fmla="*/ 2 w 64"/>
                <a:gd name="T3" fmla="*/ 89 h 90"/>
                <a:gd name="T4" fmla="*/ 0 w 64"/>
                <a:gd name="T5" fmla="*/ 86 h 90"/>
                <a:gd name="T6" fmla="*/ 0 w 64"/>
                <a:gd name="T7" fmla="*/ 32 h 90"/>
                <a:gd name="T8" fmla="*/ 32 w 64"/>
                <a:gd name="T9" fmla="*/ 0 h 90"/>
                <a:gd name="T10" fmla="*/ 64 w 64"/>
                <a:gd name="T11" fmla="*/ 32 h 90"/>
                <a:gd name="T12" fmla="*/ 64 w 64"/>
                <a:gd name="T13" fmla="*/ 79 h 90"/>
                <a:gd name="T14" fmla="*/ 61 w 64"/>
                <a:gd name="T15" fmla="*/ 83 h 90"/>
                <a:gd name="T16" fmla="*/ 5 w 64"/>
                <a:gd name="T17" fmla="*/ 90 h 90"/>
                <a:gd name="T18" fmla="*/ 4 w 64"/>
                <a:gd name="T19" fmla="*/ 90 h 90"/>
                <a:gd name="T20" fmla="*/ 32 w 64"/>
                <a:gd name="T21" fmla="*/ 8 h 90"/>
                <a:gd name="T22" fmla="*/ 8 w 64"/>
                <a:gd name="T23" fmla="*/ 32 h 90"/>
                <a:gd name="T24" fmla="*/ 8 w 64"/>
                <a:gd name="T25" fmla="*/ 82 h 90"/>
                <a:gd name="T26" fmla="*/ 56 w 64"/>
                <a:gd name="T27" fmla="*/ 75 h 90"/>
                <a:gd name="T28" fmla="*/ 56 w 64"/>
                <a:gd name="T29" fmla="*/ 32 h 90"/>
                <a:gd name="T30" fmla="*/ 32 w 64"/>
                <a:gd name="T31" fmla="*/ 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4" y="90"/>
                  </a:moveTo>
                  <a:cubicBezTo>
                    <a:pt x="3" y="90"/>
                    <a:pt x="2" y="89"/>
                    <a:pt x="2" y="89"/>
                  </a:cubicBezTo>
                  <a:cubicBezTo>
                    <a:pt x="1" y="88"/>
                    <a:pt x="0" y="87"/>
                    <a:pt x="0" y="86"/>
                  </a:cubicBezTo>
                  <a:cubicBezTo>
                    <a:pt x="0" y="32"/>
                    <a:pt x="0" y="32"/>
                    <a:pt x="0" y="32"/>
                  </a:cubicBezTo>
                  <a:cubicBezTo>
                    <a:pt x="0" y="14"/>
                    <a:pt x="15" y="0"/>
                    <a:pt x="32" y="0"/>
                  </a:cubicBezTo>
                  <a:cubicBezTo>
                    <a:pt x="50" y="0"/>
                    <a:pt x="64" y="14"/>
                    <a:pt x="64" y="32"/>
                  </a:cubicBezTo>
                  <a:cubicBezTo>
                    <a:pt x="64" y="79"/>
                    <a:pt x="64" y="79"/>
                    <a:pt x="64" y="79"/>
                  </a:cubicBezTo>
                  <a:cubicBezTo>
                    <a:pt x="64" y="81"/>
                    <a:pt x="62" y="82"/>
                    <a:pt x="61" y="83"/>
                  </a:cubicBezTo>
                  <a:cubicBezTo>
                    <a:pt x="42" y="86"/>
                    <a:pt x="24" y="89"/>
                    <a:pt x="5" y="90"/>
                  </a:cubicBezTo>
                  <a:cubicBezTo>
                    <a:pt x="5" y="90"/>
                    <a:pt x="5" y="90"/>
                    <a:pt x="4" y="90"/>
                  </a:cubicBezTo>
                  <a:close/>
                  <a:moveTo>
                    <a:pt x="32" y="8"/>
                  </a:moveTo>
                  <a:cubicBezTo>
                    <a:pt x="19" y="8"/>
                    <a:pt x="8" y="19"/>
                    <a:pt x="8" y="32"/>
                  </a:cubicBezTo>
                  <a:cubicBezTo>
                    <a:pt x="8" y="82"/>
                    <a:pt x="8" y="82"/>
                    <a:pt x="8" y="82"/>
                  </a:cubicBezTo>
                  <a:cubicBezTo>
                    <a:pt x="24" y="80"/>
                    <a:pt x="40" y="78"/>
                    <a:pt x="56" y="75"/>
                  </a:cubicBezTo>
                  <a:cubicBezTo>
                    <a:pt x="56" y="32"/>
                    <a:pt x="56" y="32"/>
                    <a:pt x="56" y="32"/>
                  </a:cubicBezTo>
                  <a:cubicBezTo>
                    <a:pt x="56" y="19"/>
                    <a:pt x="45" y="8"/>
                    <a:pt x="32"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73" name="Freeform 101"/>
            <p:cNvSpPr/>
            <p:nvPr/>
          </p:nvSpPr>
          <p:spPr bwMode="auto">
            <a:xfrm>
              <a:off x="6511926" y="3036888"/>
              <a:ext cx="165100" cy="179387"/>
            </a:xfrm>
            <a:custGeom>
              <a:avLst/>
              <a:gdLst>
                <a:gd name="T0" fmla="*/ 27 w 55"/>
                <a:gd name="T1" fmla="*/ 0 h 60"/>
                <a:gd name="T2" fmla="*/ 0 w 55"/>
                <a:gd name="T3" fmla="*/ 28 h 60"/>
                <a:gd name="T4" fmla="*/ 0 w 55"/>
                <a:gd name="T5" fmla="*/ 60 h 60"/>
                <a:gd name="T6" fmla="*/ 55 w 55"/>
                <a:gd name="T7" fmla="*/ 36 h 60"/>
                <a:gd name="T8" fmla="*/ 55 w 55"/>
                <a:gd name="T9" fmla="*/ 28 h 60"/>
                <a:gd name="T10" fmla="*/ 27 w 55"/>
                <a:gd name="T11" fmla="*/ 0 h 60"/>
              </a:gdLst>
              <a:ahLst/>
              <a:cxnLst>
                <a:cxn ang="0">
                  <a:pos x="T0" y="T1"/>
                </a:cxn>
                <a:cxn ang="0">
                  <a:pos x="T2" y="T3"/>
                </a:cxn>
                <a:cxn ang="0">
                  <a:pos x="T4" y="T5"/>
                </a:cxn>
                <a:cxn ang="0">
                  <a:pos x="T6" y="T7"/>
                </a:cxn>
                <a:cxn ang="0">
                  <a:pos x="T8" y="T9"/>
                </a:cxn>
                <a:cxn ang="0">
                  <a:pos x="T10" y="T11"/>
                </a:cxn>
              </a:cxnLst>
              <a:rect l="0" t="0" r="r" b="b"/>
              <a:pathLst>
                <a:path w="55" h="60">
                  <a:moveTo>
                    <a:pt x="27" y="0"/>
                  </a:moveTo>
                  <a:cubicBezTo>
                    <a:pt x="12" y="0"/>
                    <a:pt x="0" y="13"/>
                    <a:pt x="0" y="28"/>
                  </a:cubicBezTo>
                  <a:cubicBezTo>
                    <a:pt x="0" y="60"/>
                    <a:pt x="0" y="60"/>
                    <a:pt x="0" y="60"/>
                  </a:cubicBezTo>
                  <a:cubicBezTo>
                    <a:pt x="19" y="53"/>
                    <a:pt x="37" y="45"/>
                    <a:pt x="55" y="36"/>
                  </a:cubicBezTo>
                  <a:cubicBezTo>
                    <a:pt x="55" y="28"/>
                    <a:pt x="55" y="28"/>
                    <a:pt x="55" y="28"/>
                  </a:cubicBezTo>
                  <a:cubicBezTo>
                    <a:pt x="55" y="13"/>
                    <a:pt x="43" y="0"/>
                    <a:pt x="27"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74" name="Freeform 102"/>
            <p:cNvSpPr>
              <a:spLocks noEditPoints="1"/>
            </p:cNvSpPr>
            <p:nvPr/>
          </p:nvSpPr>
          <p:spPr bwMode="auto">
            <a:xfrm>
              <a:off x="6500813" y="3024188"/>
              <a:ext cx="187325" cy="203200"/>
            </a:xfrm>
            <a:custGeom>
              <a:avLst/>
              <a:gdLst>
                <a:gd name="T0" fmla="*/ 4 w 63"/>
                <a:gd name="T1" fmla="*/ 68 h 68"/>
                <a:gd name="T2" fmla="*/ 1 w 63"/>
                <a:gd name="T3" fmla="*/ 67 h 68"/>
                <a:gd name="T4" fmla="*/ 0 w 63"/>
                <a:gd name="T5" fmla="*/ 64 h 68"/>
                <a:gd name="T6" fmla="*/ 0 w 63"/>
                <a:gd name="T7" fmla="*/ 32 h 68"/>
                <a:gd name="T8" fmla="*/ 31 w 63"/>
                <a:gd name="T9" fmla="*/ 0 h 68"/>
                <a:gd name="T10" fmla="*/ 63 w 63"/>
                <a:gd name="T11" fmla="*/ 32 h 68"/>
                <a:gd name="T12" fmla="*/ 63 w 63"/>
                <a:gd name="T13" fmla="*/ 40 h 68"/>
                <a:gd name="T14" fmla="*/ 61 w 63"/>
                <a:gd name="T15" fmla="*/ 44 h 68"/>
                <a:gd name="T16" fmla="*/ 5 w 63"/>
                <a:gd name="T17" fmla="*/ 67 h 68"/>
                <a:gd name="T18" fmla="*/ 4 w 63"/>
                <a:gd name="T19" fmla="*/ 68 h 68"/>
                <a:gd name="T20" fmla="*/ 31 w 63"/>
                <a:gd name="T21" fmla="*/ 8 h 68"/>
                <a:gd name="T22" fmla="*/ 8 w 63"/>
                <a:gd name="T23" fmla="*/ 32 h 68"/>
                <a:gd name="T24" fmla="*/ 8 w 63"/>
                <a:gd name="T25" fmla="*/ 58 h 68"/>
                <a:gd name="T26" fmla="*/ 55 w 63"/>
                <a:gd name="T27" fmla="*/ 38 h 68"/>
                <a:gd name="T28" fmla="*/ 55 w 63"/>
                <a:gd name="T29" fmla="*/ 32 h 68"/>
                <a:gd name="T30" fmla="*/ 31 w 63"/>
                <a:gd name="T31" fmla="*/ 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3" h="68">
                  <a:moveTo>
                    <a:pt x="4" y="68"/>
                  </a:moveTo>
                  <a:cubicBezTo>
                    <a:pt x="3" y="68"/>
                    <a:pt x="2" y="67"/>
                    <a:pt x="1" y="67"/>
                  </a:cubicBezTo>
                  <a:cubicBezTo>
                    <a:pt x="0" y="66"/>
                    <a:pt x="0" y="65"/>
                    <a:pt x="0" y="64"/>
                  </a:cubicBezTo>
                  <a:cubicBezTo>
                    <a:pt x="0" y="32"/>
                    <a:pt x="0" y="32"/>
                    <a:pt x="0" y="32"/>
                  </a:cubicBezTo>
                  <a:cubicBezTo>
                    <a:pt x="0" y="14"/>
                    <a:pt x="14" y="0"/>
                    <a:pt x="31" y="0"/>
                  </a:cubicBezTo>
                  <a:cubicBezTo>
                    <a:pt x="49" y="0"/>
                    <a:pt x="63" y="14"/>
                    <a:pt x="63" y="32"/>
                  </a:cubicBezTo>
                  <a:cubicBezTo>
                    <a:pt x="63" y="40"/>
                    <a:pt x="63" y="40"/>
                    <a:pt x="63" y="40"/>
                  </a:cubicBezTo>
                  <a:cubicBezTo>
                    <a:pt x="63" y="42"/>
                    <a:pt x="62" y="43"/>
                    <a:pt x="61" y="44"/>
                  </a:cubicBezTo>
                  <a:cubicBezTo>
                    <a:pt x="43" y="53"/>
                    <a:pt x="24" y="61"/>
                    <a:pt x="5" y="67"/>
                  </a:cubicBezTo>
                  <a:cubicBezTo>
                    <a:pt x="5" y="68"/>
                    <a:pt x="4" y="68"/>
                    <a:pt x="4" y="68"/>
                  </a:cubicBezTo>
                  <a:close/>
                  <a:moveTo>
                    <a:pt x="31" y="8"/>
                  </a:moveTo>
                  <a:cubicBezTo>
                    <a:pt x="18" y="8"/>
                    <a:pt x="8" y="19"/>
                    <a:pt x="8" y="32"/>
                  </a:cubicBezTo>
                  <a:cubicBezTo>
                    <a:pt x="8" y="58"/>
                    <a:pt x="8" y="58"/>
                    <a:pt x="8" y="58"/>
                  </a:cubicBezTo>
                  <a:cubicBezTo>
                    <a:pt x="24" y="52"/>
                    <a:pt x="40" y="45"/>
                    <a:pt x="55" y="38"/>
                  </a:cubicBezTo>
                  <a:cubicBezTo>
                    <a:pt x="55" y="32"/>
                    <a:pt x="55" y="32"/>
                    <a:pt x="55" y="32"/>
                  </a:cubicBezTo>
                  <a:cubicBezTo>
                    <a:pt x="55" y="19"/>
                    <a:pt x="44" y="8"/>
                    <a:pt x="31"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75" name="Freeform 103"/>
            <p:cNvSpPr/>
            <p:nvPr/>
          </p:nvSpPr>
          <p:spPr bwMode="auto">
            <a:xfrm>
              <a:off x="5834063" y="2881313"/>
              <a:ext cx="806450" cy="131762"/>
            </a:xfrm>
            <a:custGeom>
              <a:avLst/>
              <a:gdLst>
                <a:gd name="T0" fmla="*/ 108 w 270"/>
                <a:gd name="T1" fmla="*/ 43 h 44"/>
                <a:gd name="T2" fmla="*/ 270 w 270"/>
                <a:gd name="T3" fmla="*/ 0 h 44"/>
                <a:gd name="T4" fmla="*/ 0 w 270"/>
                <a:gd name="T5" fmla="*/ 0 h 44"/>
                <a:gd name="T6" fmla="*/ 108 w 270"/>
                <a:gd name="T7" fmla="*/ 43 h 44"/>
              </a:gdLst>
              <a:ahLst/>
              <a:cxnLst>
                <a:cxn ang="0">
                  <a:pos x="T0" y="T1"/>
                </a:cxn>
                <a:cxn ang="0">
                  <a:pos x="T2" y="T3"/>
                </a:cxn>
                <a:cxn ang="0">
                  <a:pos x="T4" y="T5"/>
                </a:cxn>
                <a:cxn ang="0">
                  <a:pos x="T6" y="T7"/>
                </a:cxn>
              </a:cxnLst>
              <a:rect l="0" t="0" r="r" b="b"/>
              <a:pathLst>
                <a:path w="270" h="44">
                  <a:moveTo>
                    <a:pt x="108" y="43"/>
                  </a:moveTo>
                  <a:cubicBezTo>
                    <a:pt x="164" y="42"/>
                    <a:pt x="220" y="26"/>
                    <a:pt x="270" y="0"/>
                  </a:cubicBezTo>
                  <a:cubicBezTo>
                    <a:pt x="0" y="0"/>
                    <a:pt x="0" y="0"/>
                    <a:pt x="0" y="0"/>
                  </a:cubicBezTo>
                  <a:cubicBezTo>
                    <a:pt x="16" y="20"/>
                    <a:pt x="48" y="44"/>
                    <a:pt x="108" y="43"/>
                  </a:cubicBezTo>
                  <a:close/>
                </a:path>
              </a:pathLst>
            </a:custGeom>
            <a:solidFill>
              <a:srgbClr val="EB837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76" name="Freeform 104"/>
            <p:cNvSpPr/>
            <p:nvPr/>
          </p:nvSpPr>
          <p:spPr bwMode="auto">
            <a:xfrm>
              <a:off x="5765801" y="1025525"/>
              <a:ext cx="1535113" cy="1919287"/>
            </a:xfrm>
            <a:custGeom>
              <a:avLst/>
              <a:gdLst>
                <a:gd name="T0" fmla="*/ 171 w 514"/>
                <a:gd name="T1" fmla="*/ 229 h 642"/>
                <a:gd name="T2" fmla="*/ 201 w 514"/>
                <a:gd name="T3" fmla="*/ 253 h 642"/>
                <a:gd name="T4" fmla="*/ 232 w 514"/>
                <a:gd name="T5" fmla="*/ 243 h 642"/>
                <a:gd name="T6" fmla="*/ 317 w 514"/>
                <a:gd name="T7" fmla="*/ 235 h 642"/>
                <a:gd name="T8" fmla="*/ 384 w 514"/>
                <a:gd name="T9" fmla="*/ 353 h 642"/>
                <a:gd name="T10" fmla="*/ 266 w 514"/>
                <a:gd name="T11" fmla="*/ 505 h 642"/>
                <a:gd name="T12" fmla="*/ 50 w 514"/>
                <a:gd name="T13" fmla="*/ 482 h 642"/>
                <a:gd name="T14" fmla="*/ 30 w 514"/>
                <a:gd name="T15" fmla="*/ 456 h 642"/>
                <a:gd name="T16" fmla="*/ 30 w 514"/>
                <a:gd name="T17" fmla="*/ 530 h 642"/>
                <a:gd name="T18" fmla="*/ 5 w 514"/>
                <a:gd name="T19" fmla="*/ 562 h 642"/>
                <a:gd name="T20" fmla="*/ 138 w 514"/>
                <a:gd name="T21" fmla="*/ 640 h 642"/>
                <a:gd name="T22" fmla="*/ 425 w 514"/>
                <a:gd name="T23" fmla="*/ 506 h 642"/>
                <a:gd name="T24" fmla="*/ 508 w 514"/>
                <a:gd name="T25" fmla="*/ 283 h 642"/>
                <a:gd name="T26" fmla="*/ 358 w 514"/>
                <a:gd name="T27" fmla="*/ 0 h 642"/>
                <a:gd name="T28" fmla="*/ 171 w 514"/>
                <a:gd name="T29" fmla="*/ 229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14" h="642">
                  <a:moveTo>
                    <a:pt x="171" y="229"/>
                  </a:moveTo>
                  <a:cubicBezTo>
                    <a:pt x="171" y="229"/>
                    <a:pt x="196" y="250"/>
                    <a:pt x="201" y="253"/>
                  </a:cubicBezTo>
                  <a:cubicBezTo>
                    <a:pt x="211" y="259"/>
                    <a:pt x="215" y="252"/>
                    <a:pt x="232" y="243"/>
                  </a:cubicBezTo>
                  <a:cubicBezTo>
                    <a:pt x="259" y="228"/>
                    <a:pt x="293" y="224"/>
                    <a:pt x="317" y="235"/>
                  </a:cubicBezTo>
                  <a:cubicBezTo>
                    <a:pt x="348" y="249"/>
                    <a:pt x="384" y="300"/>
                    <a:pt x="384" y="353"/>
                  </a:cubicBezTo>
                  <a:cubicBezTo>
                    <a:pt x="384" y="416"/>
                    <a:pt x="353" y="453"/>
                    <a:pt x="266" y="505"/>
                  </a:cubicBezTo>
                  <a:cubicBezTo>
                    <a:pt x="180" y="557"/>
                    <a:pt x="84" y="597"/>
                    <a:pt x="50" y="482"/>
                  </a:cubicBezTo>
                  <a:cubicBezTo>
                    <a:pt x="30" y="456"/>
                    <a:pt x="30" y="456"/>
                    <a:pt x="30" y="456"/>
                  </a:cubicBezTo>
                  <a:cubicBezTo>
                    <a:pt x="30" y="456"/>
                    <a:pt x="48" y="517"/>
                    <a:pt x="30" y="530"/>
                  </a:cubicBezTo>
                  <a:cubicBezTo>
                    <a:pt x="13" y="542"/>
                    <a:pt x="0" y="543"/>
                    <a:pt x="5" y="562"/>
                  </a:cubicBezTo>
                  <a:cubicBezTo>
                    <a:pt x="9" y="579"/>
                    <a:pt x="40" y="642"/>
                    <a:pt x="138" y="640"/>
                  </a:cubicBezTo>
                  <a:cubicBezTo>
                    <a:pt x="244" y="638"/>
                    <a:pt x="352" y="583"/>
                    <a:pt x="425" y="506"/>
                  </a:cubicBezTo>
                  <a:cubicBezTo>
                    <a:pt x="497" y="431"/>
                    <a:pt x="514" y="352"/>
                    <a:pt x="508" y="283"/>
                  </a:cubicBezTo>
                  <a:cubicBezTo>
                    <a:pt x="501" y="215"/>
                    <a:pt x="432" y="68"/>
                    <a:pt x="358" y="0"/>
                  </a:cubicBezTo>
                  <a:lnTo>
                    <a:pt x="171" y="229"/>
                  </a:lnTo>
                  <a:close/>
                </a:path>
              </a:pathLst>
            </a:custGeom>
            <a:solidFill>
              <a:srgbClr val="5FC3F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77" name="Freeform 105"/>
            <p:cNvSpPr>
              <a:spLocks noEditPoints="1"/>
            </p:cNvSpPr>
            <p:nvPr/>
          </p:nvSpPr>
          <p:spPr bwMode="auto">
            <a:xfrm>
              <a:off x="5754688" y="1014413"/>
              <a:ext cx="1563688" cy="1938337"/>
            </a:xfrm>
            <a:custGeom>
              <a:avLst/>
              <a:gdLst>
                <a:gd name="T0" fmla="*/ 137 w 524"/>
                <a:gd name="T1" fmla="*/ 649 h 649"/>
                <a:gd name="T2" fmla="*/ 5 w 524"/>
                <a:gd name="T3" fmla="*/ 567 h 649"/>
                <a:gd name="T4" fmla="*/ 20 w 524"/>
                <a:gd name="T5" fmla="*/ 538 h 649"/>
                <a:gd name="T6" fmla="*/ 32 w 524"/>
                <a:gd name="T7" fmla="*/ 531 h 649"/>
                <a:gd name="T8" fmla="*/ 30 w 524"/>
                <a:gd name="T9" fmla="*/ 462 h 649"/>
                <a:gd name="T10" fmla="*/ 32 w 524"/>
                <a:gd name="T11" fmla="*/ 457 h 649"/>
                <a:gd name="T12" fmla="*/ 37 w 524"/>
                <a:gd name="T13" fmla="*/ 458 h 649"/>
                <a:gd name="T14" fmla="*/ 57 w 524"/>
                <a:gd name="T15" fmla="*/ 484 h 649"/>
                <a:gd name="T16" fmla="*/ 57 w 524"/>
                <a:gd name="T17" fmla="*/ 485 h 649"/>
                <a:gd name="T18" fmla="*/ 108 w 524"/>
                <a:gd name="T19" fmla="*/ 552 h 649"/>
                <a:gd name="T20" fmla="*/ 268 w 524"/>
                <a:gd name="T21" fmla="*/ 506 h 649"/>
                <a:gd name="T22" fmla="*/ 384 w 524"/>
                <a:gd name="T23" fmla="*/ 357 h 649"/>
                <a:gd name="T24" fmla="*/ 319 w 524"/>
                <a:gd name="T25" fmla="*/ 243 h 649"/>
                <a:gd name="T26" fmla="*/ 237 w 524"/>
                <a:gd name="T27" fmla="*/ 250 h 649"/>
                <a:gd name="T28" fmla="*/ 227 w 524"/>
                <a:gd name="T29" fmla="*/ 256 h 649"/>
                <a:gd name="T30" fmla="*/ 203 w 524"/>
                <a:gd name="T31" fmla="*/ 260 h 649"/>
                <a:gd name="T32" fmla="*/ 173 w 524"/>
                <a:gd name="T33" fmla="*/ 236 h 649"/>
                <a:gd name="T34" fmla="*/ 172 w 524"/>
                <a:gd name="T35" fmla="*/ 230 h 649"/>
                <a:gd name="T36" fmla="*/ 358 w 524"/>
                <a:gd name="T37" fmla="*/ 1 h 649"/>
                <a:gd name="T38" fmla="*/ 361 w 524"/>
                <a:gd name="T39" fmla="*/ 0 h 649"/>
                <a:gd name="T40" fmla="*/ 364 w 524"/>
                <a:gd name="T41" fmla="*/ 1 h 649"/>
                <a:gd name="T42" fmla="*/ 516 w 524"/>
                <a:gd name="T43" fmla="*/ 287 h 649"/>
                <a:gd name="T44" fmla="*/ 432 w 524"/>
                <a:gd name="T45" fmla="*/ 513 h 649"/>
                <a:gd name="T46" fmla="*/ 142 w 524"/>
                <a:gd name="T47" fmla="*/ 648 h 649"/>
                <a:gd name="T48" fmla="*/ 137 w 524"/>
                <a:gd name="T49" fmla="*/ 649 h 649"/>
                <a:gd name="T50" fmla="*/ 43 w 524"/>
                <a:gd name="T51" fmla="*/ 478 h 649"/>
                <a:gd name="T52" fmla="*/ 37 w 524"/>
                <a:gd name="T53" fmla="*/ 537 h 649"/>
                <a:gd name="T54" fmla="*/ 24 w 524"/>
                <a:gd name="T55" fmla="*/ 545 h 649"/>
                <a:gd name="T56" fmla="*/ 13 w 524"/>
                <a:gd name="T57" fmla="*/ 565 h 649"/>
                <a:gd name="T58" fmla="*/ 137 w 524"/>
                <a:gd name="T59" fmla="*/ 641 h 649"/>
                <a:gd name="T60" fmla="*/ 141 w 524"/>
                <a:gd name="T61" fmla="*/ 640 h 649"/>
                <a:gd name="T62" fmla="*/ 426 w 524"/>
                <a:gd name="T63" fmla="*/ 508 h 649"/>
                <a:gd name="T64" fmla="*/ 508 w 524"/>
                <a:gd name="T65" fmla="*/ 288 h 649"/>
                <a:gd name="T66" fmla="*/ 362 w 524"/>
                <a:gd name="T67" fmla="*/ 10 h 649"/>
                <a:gd name="T68" fmla="*/ 181 w 524"/>
                <a:gd name="T69" fmla="*/ 232 h 649"/>
                <a:gd name="T70" fmla="*/ 208 w 524"/>
                <a:gd name="T71" fmla="*/ 253 h 649"/>
                <a:gd name="T72" fmla="*/ 223 w 524"/>
                <a:gd name="T73" fmla="*/ 250 h 649"/>
                <a:gd name="T74" fmla="*/ 234 w 524"/>
                <a:gd name="T75" fmla="*/ 243 h 649"/>
                <a:gd name="T76" fmla="*/ 323 w 524"/>
                <a:gd name="T77" fmla="*/ 235 h 649"/>
                <a:gd name="T78" fmla="*/ 392 w 524"/>
                <a:gd name="T79" fmla="*/ 357 h 649"/>
                <a:gd name="T80" fmla="*/ 272 w 524"/>
                <a:gd name="T81" fmla="*/ 513 h 649"/>
                <a:gd name="T82" fmla="*/ 105 w 524"/>
                <a:gd name="T83" fmla="*/ 559 h 649"/>
                <a:gd name="T84" fmla="*/ 50 w 524"/>
                <a:gd name="T85" fmla="*/ 488 h 649"/>
                <a:gd name="T86" fmla="*/ 43 w 524"/>
                <a:gd name="T87" fmla="*/ 478 h 6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4" h="649">
                  <a:moveTo>
                    <a:pt x="137" y="649"/>
                  </a:moveTo>
                  <a:cubicBezTo>
                    <a:pt x="46" y="649"/>
                    <a:pt x="11" y="590"/>
                    <a:pt x="5" y="567"/>
                  </a:cubicBezTo>
                  <a:cubicBezTo>
                    <a:pt x="0" y="550"/>
                    <a:pt x="9" y="545"/>
                    <a:pt x="20" y="538"/>
                  </a:cubicBezTo>
                  <a:cubicBezTo>
                    <a:pt x="24" y="536"/>
                    <a:pt x="28" y="534"/>
                    <a:pt x="32" y="531"/>
                  </a:cubicBezTo>
                  <a:cubicBezTo>
                    <a:pt x="43" y="523"/>
                    <a:pt x="37" y="484"/>
                    <a:pt x="30" y="462"/>
                  </a:cubicBezTo>
                  <a:cubicBezTo>
                    <a:pt x="30" y="460"/>
                    <a:pt x="31" y="458"/>
                    <a:pt x="32" y="457"/>
                  </a:cubicBezTo>
                  <a:cubicBezTo>
                    <a:pt x="34" y="456"/>
                    <a:pt x="36" y="457"/>
                    <a:pt x="37" y="458"/>
                  </a:cubicBezTo>
                  <a:cubicBezTo>
                    <a:pt x="57" y="484"/>
                    <a:pt x="57" y="484"/>
                    <a:pt x="57" y="484"/>
                  </a:cubicBezTo>
                  <a:cubicBezTo>
                    <a:pt x="57" y="484"/>
                    <a:pt x="57" y="485"/>
                    <a:pt x="57" y="485"/>
                  </a:cubicBezTo>
                  <a:cubicBezTo>
                    <a:pt x="68" y="520"/>
                    <a:pt x="85" y="542"/>
                    <a:pt x="108" y="552"/>
                  </a:cubicBezTo>
                  <a:cubicBezTo>
                    <a:pt x="154" y="569"/>
                    <a:pt x="218" y="536"/>
                    <a:pt x="268" y="506"/>
                  </a:cubicBezTo>
                  <a:cubicBezTo>
                    <a:pt x="356" y="453"/>
                    <a:pt x="384" y="417"/>
                    <a:pt x="384" y="357"/>
                  </a:cubicBezTo>
                  <a:cubicBezTo>
                    <a:pt x="384" y="307"/>
                    <a:pt x="350" y="257"/>
                    <a:pt x="319" y="243"/>
                  </a:cubicBezTo>
                  <a:cubicBezTo>
                    <a:pt x="297" y="233"/>
                    <a:pt x="264" y="236"/>
                    <a:pt x="237" y="250"/>
                  </a:cubicBezTo>
                  <a:cubicBezTo>
                    <a:pt x="233" y="253"/>
                    <a:pt x="230" y="255"/>
                    <a:pt x="227" y="256"/>
                  </a:cubicBezTo>
                  <a:cubicBezTo>
                    <a:pt x="219" y="262"/>
                    <a:pt x="212" y="266"/>
                    <a:pt x="203" y="260"/>
                  </a:cubicBezTo>
                  <a:cubicBezTo>
                    <a:pt x="198" y="257"/>
                    <a:pt x="174" y="237"/>
                    <a:pt x="173" y="236"/>
                  </a:cubicBezTo>
                  <a:cubicBezTo>
                    <a:pt x="171" y="234"/>
                    <a:pt x="171" y="232"/>
                    <a:pt x="172" y="230"/>
                  </a:cubicBezTo>
                  <a:cubicBezTo>
                    <a:pt x="358" y="1"/>
                    <a:pt x="358" y="1"/>
                    <a:pt x="358" y="1"/>
                  </a:cubicBezTo>
                  <a:cubicBezTo>
                    <a:pt x="359" y="0"/>
                    <a:pt x="360" y="0"/>
                    <a:pt x="361" y="0"/>
                  </a:cubicBezTo>
                  <a:cubicBezTo>
                    <a:pt x="362" y="0"/>
                    <a:pt x="363" y="0"/>
                    <a:pt x="364" y="1"/>
                  </a:cubicBezTo>
                  <a:cubicBezTo>
                    <a:pt x="443" y="72"/>
                    <a:pt x="509" y="221"/>
                    <a:pt x="516" y="287"/>
                  </a:cubicBezTo>
                  <a:cubicBezTo>
                    <a:pt x="524" y="370"/>
                    <a:pt x="496" y="446"/>
                    <a:pt x="432" y="513"/>
                  </a:cubicBezTo>
                  <a:cubicBezTo>
                    <a:pt x="354" y="595"/>
                    <a:pt x="243" y="646"/>
                    <a:pt x="142" y="648"/>
                  </a:cubicBezTo>
                  <a:cubicBezTo>
                    <a:pt x="140" y="648"/>
                    <a:pt x="139" y="649"/>
                    <a:pt x="137" y="649"/>
                  </a:cubicBezTo>
                  <a:close/>
                  <a:moveTo>
                    <a:pt x="43" y="478"/>
                  </a:moveTo>
                  <a:cubicBezTo>
                    <a:pt x="46" y="498"/>
                    <a:pt x="49" y="528"/>
                    <a:pt x="37" y="537"/>
                  </a:cubicBezTo>
                  <a:cubicBezTo>
                    <a:pt x="32" y="540"/>
                    <a:pt x="28" y="543"/>
                    <a:pt x="24" y="545"/>
                  </a:cubicBezTo>
                  <a:cubicBezTo>
                    <a:pt x="14" y="551"/>
                    <a:pt x="10" y="554"/>
                    <a:pt x="13" y="565"/>
                  </a:cubicBezTo>
                  <a:cubicBezTo>
                    <a:pt x="13" y="566"/>
                    <a:pt x="35" y="641"/>
                    <a:pt x="137" y="641"/>
                  </a:cubicBezTo>
                  <a:cubicBezTo>
                    <a:pt x="139" y="641"/>
                    <a:pt x="140" y="640"/>
                    <a:pt x="141" y="640"/>
                  </a:cubicBezTo>
                  <a:cubicBezTo>
                    <a:pt x="241" y="638"/>
                    <a:pt x="350" y="588"/>
                    <a:pt x="426" y="508"/>
                  </a:cubicBezTo>
                  <a:cubicBezTo>
                    <a:pt x="488" y="442"/>
                    <a:pt x="515" y="368"/>
                    <a:pt x="508" y="288"/>
                  </a:cubicBezTo>
                  <a:cubicBezTo>
                    <a:pt x="501" y="226"/>
                    <a:pt x="437" y="80"/>
                    <a:pt x="362" y="10"/>
                  </a:cubicBezTo>
                  <a:cubicBezTo>
                    <a:pt x="181" y="232"/>
                    <a:pt x="181" y="232"/>
                    <a:pt x="181" y="232"/>
                  </a:cubicBezTo>
                  <a:cubicBezTo>
                    <a:pt x="189" y="239"/>
                    <a:pt x="204" y="251"/>
                    <a:pt x="208" y="253"/>
                  </a:cubicBezTo>
                  <a:cubicBezTo>
                    <a:pt x="212" y="256"/>
                    <a:pt x="214" y="256"/>
                    <a:pt x="223" y="250"/>
                  </a:cubicBezTo>
                  <a:cubicBezTo>
                    <a:pt x="226" y="248"/>
                    <a:pt x="229" y="246"/>
                    <a:pt x="234" y="243"/>
                  </a:cubicBezTo>
                  <a:cubicBezTo>
                    <a:pt x="262" y="227"/>
                    <a:pt x="298" y="224"/>
                    <a:pt x="323" y="235"/>
                  </a:cubicBezTo>
                  <a:cubicBezTo>
                    <a:pt x="356" y="251"/>
                    <a:pt x="392" y="303"/>
                    <a:pt x="392" y="357"/>
                  </a:cubicBezTo>
                  <a:cubicBezTo>
                    <a:pt x="392" y="420"/>
                    <a:pt x="363" y="458"/>
                    <a:pt x="272" y="513"/>
                  </a:cubicBezTo>
                  <a:cubicBezTo>
                    <a:pt x="220" y="544"/>
                    <a:pt x="154" y="578"/>
                    <a:pt x="105" y="559"/>
                  </a:cubicBezTo>
                  <a:cubicBezTo>
                    <a:pt x="80" y="549"/>
                    <a:pt x="61" y="525"/>
                    <a:pt x="50" y="488"/>
                  </a:cubicBezTo>
                  <a:lnTo>
                    <a:pt x="43" y="47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78" name="Freeform 106"/>
            <p:cNvSpPr/>
            <p:nvPr/>
          </p:nvSpPr>
          <p:spPr bwMode="auto">
            <a:xfrm>
              <a:off x="5975351" y="1046163"/>
              <a:ext cx="1312863" cy="1885950"/>
            </a:xfrm>
            <a:custGeom>
              <a:avLst/>
              <a:gdLst>
                <a:gd name="T0" fmla="*/ 434 w 440"/>
                <a:gd name="T1" fmla="*/ 280 h 631"/>
                <a:gd name="T2" fmla="*/ 288 w 440"/>
                <a:gd name="T3" fmla="*/ 0 h 631"/>
                <a:gd name="T4" fmla="*/ 260 w 440"/>
                <a:gd name="T5" fmla="*/ 33 h 631"/>
                <a:gd name="T6" fmla="*/ 402 w 440"/>
                <a:gd name="T7" fmla="*/ 289 h 631"/>
                <a:gd name="T8" fmla="*/ 320 w 440"/>
                <a:gd name="T9" fmla="*/ 496 h 631"/>
                <a:gd name="T10" fmla="*/ 35 w 440"/>
                <a:gd name="T11" fmla="*/ 621 h 631"/>
                <a:gd name="T12" fmla="*/ 0 w 440"/>
                <a:gd name="T13" fmla="*/ 618 h 631"/>
                <a:gd name="T14" fmla="*/ 67 w 440"/>
                <a:gd name="T15" fmla="*/ 630 h 631"/>
                <a:gd name="T16" fmla="*/ 351 w 440"/>
                <a:gd name="T17" fmla="*/ 498 h 631"/>
                <a:gd name="T18" fmla="*/ 434 w 440"/>
                <a:gd name="T19" fmla="*/ 280 h 6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0" h="631">
                  <a:moveTo>
                    <a:pt x="434" y="280"/>
                  </a:moveTo>
                  <a:cubicBezTo>
                    <a:pt x="427" y="212"/>
                    <a:pt x="362" y="66"/>
                    <a:pt x="288" y="0"/>
                  </a:cubicBezTo>
                  <a:cubicBezTo>
                    <a:pt x="260" y="33"/>
                    <a:pt x="260" y="33"/>
                    <a:pt x="260" y="33"/>
                  </a:cubicBezTo>
                  <a:cubicBezTo>
                    <a:pt x="331" y="98"/>
                    <a:pt x="395" y="228"/>
                    <a:pt x="402" y="289"/>
                  </a:cubicBezTo>
                  <a:cubicBezTo>
                    <a:pt x="408" y="353"/>
                    <a:pt x="391" y="426"/>
                    <a:pt x="320" y="496"/>
                  </a:cubicBezTo>
                  <a:cubicBezTo>
                    <a:pt x="247" y="567"/>
                    <a:pt x="140" y="619"/>
                    <a:pt x="35" y="621"/>
                  </a:cubicBezTo>
                  <a:cubicBezTo>
                    <a:pt x="21" y="621"/>
                    <a:pt x="11" y="619"/>
                    <a:pt x="0" y="618"/>
                  </a:cubicBezTo>
                  <a:cubicBezTo>
                    <a:pt x="18" y="625"/>
                    <a:pt x="39" y="631"/>
                    <a:pt x="67" y="630"/>
                  </a:cubicBezTo>
                  <a:cubicBezTo>
                    <a:pt x="175" y="626"/>
                    <a:pt x="279" y="573"/>
                    <a:pt x="351" y="498"/>
                  </a:cubicBezTo>
                  <a:cubicBezTo>
                    <a:pt x="422" y="424"/>
                    <a:pt x="440" y="347"/>
                    <a:pt x="434" y="280"/>
                  </a:cubicBezTo>
                  <a:close/>
                </a:path>
              </a:pathLst>
            </a:custGeom>
            <a:solidFill>
              <a:srgbClr val="5AB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79" name="Freeform 107"/>
            <p:cNvSpPr/>
            <p:nvPr/>
          </p:nvSpPr>
          <p:spPr bwMode="auto">
            <a:xfrm>
              <a:off x="6291263" y="1038225"/>
              <a:ext cx="665163" cy="752475"/>
            </a:xfrm>
            <a:custGeom>
              <a:avLst/>
              <a:gdLst>
                <a:gd name="T0" fmla="*/ 180 w 223"/>
                <a:gd name="T1" fmla="*/ 0 h 252"/>
                <a:gd name="T2" fmla="*/ 0 w 223"/>
                <a:gd name="T3" fmla="*/ 220 h 252"/>
                <a:gd name="T4" fmla="*/ 27 w 223"/>
                <a:gd name="T5" fmla="*/ 244 h 252"/>
                <a:gd name="T6" fmla="*/ 57 w 223"/>
                <a:gd name="T7" fmla="*/ 233 h 252"/>
                <a:gd name="T8" fmla="*/ 88 w 223"/>
                <a:gd name="T9" fmla="*/ 223 h 252"/>
                <a:gd name="T10" fmla="*/ 95 w 223"/>
                <a:gd name="T11" fmla="*/ 214 h 252"/>
                <a:gd name="T12" fmla="*/ 223 w 223"/>
                <a:gd name="T13" fmla="*/ 49 h 252"/>
                <a:gd name="T14" fmla="*/ 180 w 223"/>
                <a:gd name="T15" fmla="*/ 0 h 2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3" h="252">
                  <a:moveTo>
                    <a:pt x="180" y="0"/>
                  </a:moveTo>
                  <a:cubicBezTo>
                    <a:pt x="0" y="220"/>
                    <a:pt x="0" y="220"/>
                    <a:pt x="0" y="220"/>
                  </a:cubicBezTo>
                  <a:cubicBezTo>
                    <a:pt x="0" y="220"/>
                    <a:pt x="23" y="240"/>
                    <a:pt x="27" y="244"/>
                  </a:cubicBezTo>
                  <a:cubicBezTo>
                    <a:pt x="33" y="252"/>
                    <a:pt x="41" y="242"/>
                    <a:pt x="57" y="233"/>
                  </a:cubicBezTo>
                  <a:cubicBezTo>
                    <a:pt x="67" y="228"/>
                    <a:pt x="78" y="225"/>
                    <a:pt x="88" y="223"/>
                  </a:cubicBezTo>
                  <a:cubicBezTo>
                    <a:pt x="95" y="214"/>
                    <a:pt x="95" y="214"/>
                    <a:pt x="95" y="214"/>
                  </a:cubicBezTo>
                  <a:cubicBezTo>
                    <a:pt x="223" y="49"/>
                    <a:pt x="223" y="49"/>
                    <a:pt x="223" y="49"/>
                  </a:cubicBezTo>
                  <a:cubicBezTo>
                    <a:pt x="209" y="30"/>
                    <a:pt x="195" y="13"/>
                    <a:pt x="180" y="0"/>
                  </a:cubicBezTo>
                  <a:close/>
                </a:path>
              </a:pathLst>
            </a:custGeom>
            <a:solidFill>
              <a:srgbClr val="58AFD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80" name="Oval 108"/>
            <p:cNvSpPr>
              <a:spLocks noChangeArrowheads="1"/>
            </p:cNvSpPr>
            <p:nvPr/>
          </p:nvSpPr>
          <p:spPr bwMode="auto">
            <a:xfrm>
              <a:off x="6440488" y="1255713"/>
              <a:ext cx="382588" cy="379412"/>
            </a:xfrm>
            <a:prstGeom prst="ellipse">
              <a:avLst/>
            </a:prstGeom>
            <a:solidFill>
              <a:srgbClr val="50A4D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81" name="Freeform 109"/>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82" name="Freeform 110"/>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83" name="Freeform 111"/>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84" name="Freeform 112"/>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85" name="Freeform 113"/>
            <p:cNvSpPr/>
            <p:nvPr/>
          </p:nvSpPr>
          <p:spPr bwMode="auto">
            <a:xfrm>
              <a:off x="6799263" y="612775"/>
              <a:ext cx="282575" cy="323850"/>
            </a:xfrm>
            <a:custGeom>
              <a:avLst/>
              <a:gdLst>
                <a:gd name="T0" fmla="*/ 178 w 178"/>
                <a:gd name="T1" fmla="*/ 44 h 204"/>
                <a:gd name="T2" fmla="*/ 122 w 178"/>
                <a:gd name="T3" fmla="*/ 0 h 204"/>
                <a:gd name="T4" fmla="*/ 0 w 178"/>
                <a:gd name="T5" fmla="*/ 160 h 204"/>
                <a:gd name="T6" fmla="*/ 54 w 178"/>
                <a:gd name="T7" fmla="*/ 204 h 204"/>
                <a:gd name="T8" fmla="*/ 178 w 178"/>
                <a:gd name="T9" fmla="*/ 44 h 204"/>
              </a:gdLst>
              <a:ahLst/>
              <a:cxnLst>
                <a:cxn ang="0">
                  <a:pos x="T0" y="T1"/>
                </a:cxn>
                <a:cxn ang="0">
                  <a:pos x="T2" y="T3"/>
                </a:cxn>
                <a:cxn ang="0">
                  <a:pos x="T4" y="T5"/>
                </a:cxn>
                <a:cxn ang="0">
                  <a:pos x="T6" y="T7"/>
                </a:cxn>
                <a:cxn ang="0">
                  <a:pos x="T8" y="T9"/>
                </a:cxn>
              </a:cxnLst>
              <a:rect l="0" t="0" r="r" b="b"/>
              <a:pathLst>
                <a:path w="178" h="204">
                  <a:moveTo>
                    <a:pt x="178" y="44"/>
                  </a:moveTo>
                  <a:lnTo>
                    <a:pt x="122" y="0"/>
                  </a:lnTo>
                  <a:lnTo>
                    <a:pt x="0" y="160"/>
                  </a:lnTo>
                  <a:lnTo>
                    <a:pt x="54" y="204"/>
                  </a:lnTo>
                  <a:lnTo>
                    <a:pt x="178" y="44"/>
                  </a:lnTo>
                  <a:close/>
                </a:path>
              </a:pathLst>
            </a:custGeom>
            <a:solidFill>
              <a:srgbClr val="DCD7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86" name="Freeform 114"/>
            <p:cNvSpPr/>
            <p:nvPr/>
          </p:nvSpPr>
          <p:spPr bwMode="auto">
            <a:xfrm>
              <a:off x="5921376" y="690563"/>
              <a:ext cx="1023938" cy="1111250"/>
            </a:xfrm>
            <a:custGeom>
              <a:avLst/>
              <a:gdLst>
                <a:gd name="T0" fmla="*/ 330 w 343"/>
                <a:gd name="T1" fmla="*/ 87 h 372"/>
                <a:gd name="T2" fmla="*/ 229 w 343"/>
                <a:gd name="T3" fmla="*/ 8 h 372"/>
                <a:gd name="T4" fmla="*/ 197 w 343"/>
                <a:gd name="T5" fmla="*/ 11 h 372"/>
                <a:gd name="T6" fmla="*/ 50 w 343"/>
                <a:gd name="T7" fmla="*/ 200 h 372"/>
                <a:gd name="T8" fmla="*/ 14 w 343"/>
                <a:gd name="T9" fmla="*/ 247 h 372"/>
                <a:gd name="T10" fmla="*/ 0 w 343"/>
                <a:gd name="T11" fmla="*/ 264 h 372"/>
                <a:gd name="T12" fmla="*/ 19 w 343"/>
                <a:gd name="T13" fmla="*/ 279 h 372"/>
                <a:gd name="T14" fmla="*/ 120 w 343"/>
                <a:gd name="T15" fmla="*/ 357 h 372"/>
                <a:gd name="T16" fmla="*/ 139 w 343"/>
                <a:gd name="T17" fmla="*/ 372 h 372"/>
                <a:gd name="T18" fmla="*/ 152 w 343"/>
                <a:gd name="T19" fmla="*/ 355 h 372"/>
                <a:gd name="T20" fmla="*/ 189 w 343"/>
                <a:gd name="T21" fmla="*/ 307 h 372"/>
                <a:gd name="T22" fmla="*/ 336 w 343"/>
                <a:gd name="T23" fmla="*/ 118 h 372"/>
                <a:gd name="T24" fmla="*/ 330 w 343"/>
                <a:gd name="T25" fmla="*/ 87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3" h="372">
                  <a:moveTo>
                    <a:pt x="330" y="87"/>
                  </a:moveTo>
                  <a:cubicBezTo>
                    <a:pt x="229" y="8"/>
                    <a:pt x="229" y="8"/>
                    <a:pt x="229" y="8"/>
                  </a:cubicBezTo>
                  <a:cubicBezTo>
                    <a:pt x="219" y="0"/>
                    <a:pt x="204" y="1"/>
                    <a:pt x="197" y="11"/>
                  </a:cubicBezTo>
                  <a:cubicBezTo>
                    <a:pt x="50" y="200"/>
                    <a:pt x="50" y="200"/>
                    <a:pt x="50" y="200"/>
                  </a:cubicBezTo>
                  <a:cubicBezTo>
                    <a:pt x="14" y="247"/>
                    <a:pt x="14" y="247"/>
                    <a:pt x="14" y="247"/>
                  </a:cubicBezTo>
                  <a:cubicBezTo>
                    <a:pt x="0" y="264"/>
                    <a:pt x="0" y="264"/>
                    <a:pt x="0" y="264"/>
                  </a:cubicBezTo>
                  <a:cubicBezTo>
                    <a:pt x="19" y="279"/>
                    <a:pt x="19" y="279"/>
                    <a:pt x="19" y="279"/>
                  </a:cubicBezTo>
                  <a:cubicBezTo>
                    <a:pt x="120" y="357"/>
                    <a:pt x="120" y="357"/>
                    <a:pt x="120" y="357"/>
                  </a:cubicBezTo>
                  <a:cubicBezTo>
                    <a:pt x="139" y="372"/>
                    <a:pt x="139" y="372"/>
                    <a:pt x="139" y="372"/>
                  </a:cubicBezTo>
                  <a:cubicBezTo>
                    <a:pt x="152" y="355"/>
                    <a:pt x="152" y="355"/>
                    <a:pt x="152" y="355"/>
                  </a:cubicBezTo>
                  <a:cubicBezTo>
                    <a:pt x="189" y="307"/>
                    <a:pt x="189" y="307"/>
                    <a:pt x="189" y="307"/>
                  </a:cubicBezTo>
                  <a:cubicBezTo>
                    <a:pt x="336" y="118"/>
                    <a:pt x="336" y="118"/>
                    <a:pt x="336" y="118"/>
                  </a:cubicBezTo>
                  <a:cubicBezTo>
                    <a:pt x="343" y="109"/>
                    <a:pt x="341" y="95"/>
                    <a:pt x="330" y="87"/>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87" name="Freeform 115"/>
            <p:cNvSpPr>
              <a:spLocks noEditPoints="1"/>
            </p:cNvSpPr>
            <p:nvPr/>
          </p:nvSpPr>
          <p:spPr bwMode="auto">
            <a:xfrm>
              <a:off x="5908676" y="684213"/>
              <a:ext cx="1042988" cy="1130300"/>
            </a:xfrm>
            <a:custGeom>
              <a:avLst/>
              <a:gdLst>
                <a:gd name="T0" fmla="*/ 143 w 349"/>
                <a:gd name="T1" fmla="*/ 378 h 378"/>
                <a:gd name="T2" fmla="*/ 141 w 349"/>
                <a:gd name="T3" fmla="*/ 377 h 378"/>
                <a:gd name="T4" fmla="*/ 2 w 349"/>
                <a:gd name="T5" fmla="*/ 269 h 378"/>
                <a:gd name="T6" fmla="*/ 1 w 349"/>
                <a:gd name="T7" fmla="*/ 264 h 378"/>
                <a:gd name="T8" fmla="*/ 198 w 349"/>
                <a:gd name="T9" fmla="*/ 10 h 378"/>
                <a:gd name="T10" fmla="*/ 215 w 349"/>
                <a:gd name="T11" fmla="*/ 1 h 378"/>
                <a:gd name="T12" fmla="*/ 235 w 349"/>
                <a:gd name="T13" fmla="*/ 7 h 378"/>
                <a:gd name="T14" fmla="*/ 337 w 349"/>
                <a:gd name="T15" fmla="*/ 85 h 378"/>
                <a:gd name="T16" fmla="*/ 348 w 349"/>
                <a:gd name="T17" fmla="*/ 103 h 378"/>
                <a:gd name="T18" fmla="*/ 343 w 349"/>
                <a:gd name="T19" fmla="*/ 123 h 378"/>
                <a:gd name="T20" fmla="*/ 146 w 349"/>
                <a:gd name="T21" fmla="*/ 376 h 378"/>
                <a:gd name="T22" fmla="*/ 143 w 349"/>
                <a:gd name="T23" fmla="*/ 378 h 378"/>
                <a:gd name="T24" fmla="*/ 143 w 349"/>
                <a:gd name="T25" fmla="*/ 378 h 378"/>
                <a:gd name="T26" fmla="*/ 10 w 349"/>
                <a:gd name="T27" fmla="*/ 266 h 378"/>
                <a:gd name="T28" fmla="*/ 142 w 349"/>
                <a:gd name="T29" fmla="*/ 368 h 378"/>
                <a:gd name="T30" fmla="*/ 336 w 349"/>
                <a:gd name="T31" fmla="*/ 118 h 378"/>
                <a:gd name="T32" fmla="*/ 340 w 349"/>
                <a:gd name="T33" fmla="*/ 105 h 378"/>
                <a:gd name="T34" fmla="*/ 332 w 349"/>
                <a:gd name="T35" fmla="*/ 92 h 378"/>
                <a:gd name="T36" fmla="*/ 332 w 349"/>
                <a:gd name="T37" fmla="*/ 92 h 378"/>
                <a:gd name="T38" fmla="*/ 231 w 349"/>
                <a:gd name="T39" fmla="*/ 13 h 378"/>
                <a:gd name="T40" fmla="*/ 216 w 349"/>
                <a:gd name="T41" fmla="*/ 9 h 378"/>
                <a:gd name="T42" fmla="*/ 204 w 349"/>
                <a:gd name="T43" fmla="*/ 15 h 378"/>
                <a:gd name="T44" fmla="*/ 10 w 349"/>
                <a:gd name="T45" fmla="*/ 266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49" h="378">
                  <a:moveTo>
                    <a:pt x="143" y="378"/>
                  </a:moveTo>
                  <a:cubicBezTo>
                    <a:pt x="142" y="378"/>
                    <a:pt x="141" y="378"/>
                    <a:pt x="141" y="377"/>
                  </a:cubicBezTo>
                  <a:cubicBezTo>
                    <a:pt x="2" y="269"/>
                    <a:pt x="2" y="269"/>
                    <a:pt x="2" y="269"/>
                  </a:cubicBezTo>
                  <a:cubicBezTo>
                    <a:pt x="0" y="268"/>
                    <a:pt x="0" y="266"/>
                    <a:pt x="1" y="264"/>
                  </a:cubicBezTo>
                  <a:cubicBezTo>
                    <a:pt x="198" y="10"/>
                    <a:pt x="198" y="10"/>
                    <a:pt x="198" y="10"/>
                  </a:cubicBezTo>
                  <a:cubicBezTo>
                    <a:pt x="202" y="5"/>
                    <a:pt x="208" y="1"/>
                    <a:pt x="215" y="1"/>
                  </a:cubicBezTo>
                  <a:cubicBezTo>
                    <a:pt x="223" y="0"/>
                    <a:pt x="230" y="2"/>
                    <a:pt x="235" y="7"/>
                  </a:cubicBezTo>
                  <a:cubicBezTo>
                    <a:pt x="337" y="85"/>
                    <a:pt x="337" y="85"/>
                    <a:pt x="337" y="85"/>
                  </a:cubicBezTo>
                  <a:cubicBezTo>
                    <a:pt x="343" y="90"/>
                    <a:pt x="347" y="96"/>
                    <a:pt x="348" y="103"/>
                  </a:cubicBezTo>
                  <a:cubicBezTo>
                    <a:pt x="349" y="110"/>
                    <a:pt x="347" y="117"/>
                    <a:pt x="343" y="123"/>
                  </a:cubicBezTo>
                  <a:cubicBezTo>
                    <a:pt x="146" y="376"/>
                    <a:pt x="146" y="376"/>
                    <a:pt x="146" y="376"/>
                  </a:cubicBezTo>
                  <a:cubicBezTo>
                    <a:pt x="145" y="377"/>
                    <a:pt x="145" y="378"/>
                    <a:pt x="143" y="378"/>
                  </a:cubicBezTo>
                  <a:cubicBezTo>
                    <a:pt x="143" y="378"/>
                    <a:pt x="143" y="378"/>
                    <a:pt x="143" y="378"/>
                  </a:cubicBezTo>
                  <a:close/>
                  <a:moveTo>
                    <a:pt x="10" y="266"/>
                  </a:moveTo>
                  <a:cubicBezTo>
                    <a:pt x="142" y="368"/>
                    <a:pt x="142" y="368"/>
                    <a:pt x="142" y="368"/>
                  </a:cubicBezTo>
                  <a:cubicBezTo>
                    <a:pt x="336" y="118"/>
                    <a:pt x="336" y="118"/>
                    <a:pt x="336" y="118"/>
                  </a:cubicBezTo>
                  <a:cubicBezTo>
                    <a:pt x="339" y="114"/>
                    <a:pt x="341" y="109"/>
                    <a:pt x="340" y="105"/>
                  </a:cubicBezTo>
                  <a:cubicBezTo>
                    <a:pt x="339" y="100"/>
                    <a:pt x="336" y="95"/>
                    <a:pt x="332" y="92"/>
                  </a:cubicBezTo>
                  <a:cubicBezTo>
                    <a:pt x="332" y="92"/>
                    <a:pt x="332" y="92"/>
                    <a:pt x="332" y="92"/>
                  </a:cubicBezTo>
                  <a:cubicBezTo>
                    <a:pt x="231" y="13"/>
                    <a:pt x="231" y="13"/>
                    <a:pt x="231" y="13"/>
                  </a:cubicBezTo>
                  <a:cubicBezTo>
                    <a:pt x="226" y="10"/>
                    <a:pt x="221" y="8"/>
                    <a:pt x="216" y="9"/>
                  </a:cubicBezTo>
                  <a:cubicBezTo>
                    <a:pt x="211" y="9"/>
                    <a:pt x="207" y="11"/>
                    <a:pt x="204" y="15"/>
                  </a:cubicBezTo>
                  <a:lnTo>
                    <a:pt x="10" y="266"/>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88" name="Freeform 116"/>
            <p:cNvSpPr/>
            <p:nvPr/>
          </p:nvSpPr>
          <p:spPr bwMode="auto">
            <a:xfrm>
              <a:off x="6135688" y="839788"/>
              <a:ext cx="796925" cy="944562"/>
            </a:xfrm>
            <a:custGeom>
              <a:avLst/>
              <a:gdLst>
                <a:gd name="T0" fmla="*/ 258 w 267"/>
                <a:gd name="T1" fmla="*/ 69 h 316"/>
                <a:gd name="T2" fmla="*/ 253 w 267"/>
                <a:gd name="T3" fmla="*/ 38 h 316"/>
                <a:gd name="T4" fmla="*/ 205 w 267"/>
                <a:gd name="T5" fmla="*/ 0 h 316"/>
                <a:gd name="T6" fmla="*/ 0 w 267"/>
                <a:gd name="T7" fmla="*/ 265 h 316"/>
                <a:gd name="T8" fmla="*/ 48 w 267"/>
                <a:gd name="T9" fmla="*/ 302 h 316"/>
                <a:gd name="T10" fmla="*/ 66 w 267"/>
                <a:gd name="T11" fmla="*/ 316 h 316"/>
                <a:gd name="T12" fmla="*/ 80 w 267"/>
                <a:gd name="T13" fmla="*/ 299 h 316"/>
                <a:gd name="T14" fmla="*/ 115 w 267"/>
                <a:gd name="T15" fmla="*/ 253 h 316"/>
                <a:gd name="T16" fmla="*/ 258 w 267"/>
                <a:gd name="T17" fmla="*/ 69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7" h="316">
                  <a:moveTo>
                    <a:pt x="258" y="69"/>
                  </a:moveTo>
                  <a:cubicBezTo>
                    <a:pt x="266" y="60"/>
                    <a:pt x="267" y="47"/>
                    <a:pt x="253" y="38"/>
                  </a:cubicBezTo>
                  <a:cubicBezTo>
                    <a:pt x="205" y="0"/>
                    <a:pt x="205" y="0"/>
                    <a:pt x="205" y="0"/>
                  </a:cubicBezTo>
                  <a:cubicBezTo>
                    <a:pt x="0" y="265"/>
                    <a:pt x="0" y="265"/>
                    <a:pt x="0" y="265"/>
                  </a:cubicBezTo>
                  <a:cubicBezTo>
                    <a:pt x="48" y="302"/>
                    <a:pt x="48" y="302"/>
                    <a:pt x="48" y="302"/>
                  </a:cubicBezTo>
                  <a:cubicBezTo>
                    <a:pt x="66" y="316"/>
                    <a:pt x="66" y="316"/>
                    <a:pt x="66" y="316"/>
                  </a:cubicBezTo>
                  <a:cubicBezTo>
                    <a:pt x="80" y="299"/>
                    <a:pt x="80" y="299"/>
                    <a:pt x="80" y="299"/>
                  </a:cubicBezTo>
                  <a:cubicBezTo>
                    <a:pt x="115" y="253"/>
                    <a:pt x="115" y="253"/>
                    <a:pt x="115" y="253"/>
                  </a:cubicBezTo>
                  <a:lnTo>
                    <a:pt x="258" y="69"/>
                  </a:lnTo>
                  <a:close/>
                </a:path>
              </a:pathLst>
            </a:custGeom>
            <a:solidFill>
              <a:srgbClr val="F583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89" name="Freeform 117"/>
            <p:cNvSpPr/>
            <p:nvPr/>
          </p:nvSpPr>
          <p:spPr bwMode="auto">
            <a:xfrm>
              <a:off x="5932488" y="1431925"/>
              <a:ext cx="436563" cy="358775"/>
            </a:xfrm>
            <a:custGeom>
              <a:avLst/>
              <a:gdLst>
                <a:gd name="T0" fmla="*/ 275 w 275"/>
                <a:gd name="T1" fmla="*/ 194 h 226"/>
                <a:gd name="T2" fmla="*/ 27 w 275"/>
                <a:gd name="T3" fmla="*/ 0 h 226"/>
                <a:gd name="T4" fmla="*/ 0 w 275"/>
                <a:gd name="T5" fmla="*/ 32 h 226"/>
                <a:gd name="T6" fmla="*/ 251 w 275"/>
                <a:gd name="T7" fmla="*/ 226 h 226"/>
                <a:gd name="T8" fmla="*/ 275 w 275"/>
                <a:gd name="T9" fmla="*/ 194 h 226"/>
              </a:gdLst>
              <a:ahLst/>
              <a:cxnLst>
                <a:cxn ang="0">
                  <a:pos x="T0" y="T1"/>
                </a:cxn>
                <a:cxn ang="0">
                  <a:pos x="T2" y="T3"/>
                </a:cxn>
                <a:cxn ang="0">
                  <a:pos x="T4" y="T5"/>
                </a:cxn>
                <a:cxn ang="0">
                  <a:pos x="T6" y="T7"/>
                </a:cxn>
                <a:cxn ang="0">
                  <a:pos x="T8" y="T9"/>
                </a:cxn>
              </a:cxnLst>
              <a:rect l="0" t="0" r="r" b="b"/>
              <a:pathLst>
                <a:path w="275" h="226">
                  <a:moveTo>
                    <a:pt x="275" y="194"/>
                  </a:moveTo>
                  <a:lnTo>
                    <a:pt x="27" y="0"/>
                  </a:lnTo>
                  <a:lnTo>
                    <a:pt x="0" y="32"/>
                  </a:lnTo>
                  <a:lnTo>
                    <a:pt x="251" y="226"/>
                  </a:lnTo>
                  <a:lnTo>
                    <a:pt x="275" y="194"/>
                  </a:lnTo>
                  <a:close/>
                </a:path>
              </a:pathLst>
            </a:custGeom>
            <a:solidFill>
              <a:srgbClr val="EB7A7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90" name="Freeform 118"/>
            <p:cNvSpPr/>
            <p:nvPr/>
          </p:nvSpPr>
          <p:spPr bwMode="auto">
            <a:xfrm>
              <a:off x="6772276" y="398463"/>
              <a:ext cx="393700" cy="319087"/>
            </a:xfrm>
            <a:custGeom>
              <a:avLst/>
              <a:gdLst>
                <a:gd name="T0" fmla="*/ 127 w 132"/>
                <a:gd name="T1" fmla="*/ 90 h 107"/>
                <a:gd name="T2" fmla="*/ 16 w 132"/>
                <a:gd name="T3" fmla="*/ 3 h 107"/>
                <a:gd name="T4" fmla="*/ 3 w 132"/>
                <a:gd name="T5" fmla="*/ 5 h 107"/>
                <a:gd name="T6" fmla="*/ 3 w 132"/>
                <a:gd name="T7" fmla="*/ 5 h 107"/>
                <a:gd name="T8" fmla="*/ 4 w 132"/>
                <a:gd name="T9" fmla="*/ 18 h 107"/>
                <a:gd name="T10" fmla="*/ 116 w 132"/>
                <a:gd name="T11" fmla="*/ 104 h 107"/>
                <a:gd name="T12" fmla="*/ 128 w 132"/>
                <a:gd name="T13" fmla="*/ 102 h 107"/>
                <a:gd name="T14" fmla="*/ 128 w 132"/>
                <a:gd name="T15" fmla="*/ 102 h 107"/>
                <a:gd name="T16" fmla="*/ 127 w 132"/>
                <a:gd name="T17" fmla="*/ 9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90"/>
                  </a:moveTo>
                  <a:cubicBezTo>
                    <a:pt x="16" y="3"/>
                    <a:pt x="16" y="3"/>
                    <a:pt x="16" y="3"/>
                  </a:cubicBezTo>
                  <a:cubicBezTo>
                    <a:pt x="12" y="0"/>
                    <a:pt x="6" y="1"/>
                    <a:pt x="3" y="5"/>
                  </a:cubicBezTo>
                  <a:cubicBezTo>
                    <a:pt x="3" y="5"/>
                    <a:pt x="3" y="5"/>
                    <a:pt x="3" y="5"/>
                  </a:cubicBezTo>
                  <a:cubicBezTo>
                    <a:pt x="0" y="9"/>
                    <a:pt x="0" y="15"/>
                    <a:pt x="4" y="18"/>
                  </a:cubicBezTo>
                  <a:cubicBezTo>
                    <a:pt x="116" y="104"/>
                    <a:pt x="116" y="104"/>
                    <a:pt x="116" y="104"/>
                  </a:cubicBezTo>
                  <a:cubicBezTo>
                    <a:pt x="120" y="107"/>
                    <a:pt x="125" y="106"/>
                    <a:pt x="128" y="102"/>
                  </a:cubicBezTo>
                  <a:cubicBezTo>
                    <a:pt x="128" y="102"/>
                    <a:pt x="128" y="102"/>
                    <a:pt x="128" y="102"/>
                  </a:cubicBezTo>
                  <a:cubicBezTo>
                    <a:pt x="132" y="98"/>
                    <a:pt x="131" y="93"/>
                    <a:pt x="127" y="90"/>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91" name="Freeform 119"/>
            <p:cNvSpPr>
              <a:spLocks noEditPoints="1"/>
            </p:cNvSpPr>
            <p:nvPr/>
          </p:nvSpPr>
          <p:spPr bwMode="auto">
            <a:xfrm>
              <a:off x="6762751" y="385763"/>
              <a:ext cx="415925" cy="341312"/>
            </a:xfrm>
            <a:custGeom>
              <a:avLst/>
              <a:gdLst>
                <a:gd name="T0" fmla="*/ 124 w 139"/>
                <a:gd name="T1" fmla="*/ 114 h 114"/>
                <a:gd name="T2" fmla="*/ 116 w 139"/>
                <a:gd name="T3" fmla="*/ 111 h 114"/>
                <a:gd name="T4" fmla="*/ 5 w 139"/>
                <a:gd name="T5" fmla="*/ 25 h 114"/>
                <a:gd name="T6" fmla="*/ 0 w 139"/>
                <a:gd name="T7" fmla="*/ 16 h 114"/>
                <a:gd name="T8" fmla="*/ 3 w 139"/>
                <a:gd name="T9" fmla="*/ 7 h 114"/>
                <a:gd name="T10" fmla="*/ 21 w 139"/>
                <a:gd name="T11" fmla="*/ 4 h 114"/>
                <a:gd name="T12" fmla="*/ 132 w 139"/>
                <a:gd name="T13" fmla="*/ 90 h 114"/>
                <a:gd name="T14" fmla="*/ 132 w 139"/>
                <a:gd name="T15" fmla="*/ 90 h 114"/>
                <a:gd name="T16" fmla="*/ 135 w 139"/>
                <a:gd name="T17" fmla="*/ 109 h 114"/>
                <a:gd name="T18" fmla="*/ 124 w 139"/>
                <a:gd name="T19" fmla="*/ 114 h 114"/>
                <a:gd name="T20" fmla="*/ 13 w 139"/>
                <a:gd name="T21" fmla="*/ 9 h 114"/>
                <a:gd name="T22" fmla="*/ 9 w 139"/>
                <a:gd name="T23" fmla="*/ 11 h 114"/>
                <a:gd name="T24" fmla="*/ 8 w 139"/>
                <a:gd name="T25" fmla="*/ 15 h 114"/>
                <a:gd name="T26" fmla="*/ 10 w 139"/>
                <a:gd name="T27" fmla="*/ 19 h 114"/>
                <a:gd name="T28" fmla="*/ 121 w 139"/>
                <a:gd name="T29" fmla="*/ 105 h 114"/>
                <a:gd name="T30" fmla="*/ 128 w 139"/>
                <a:gd name="T31" fmla="*/ 104 h 114"/>
                <a:gd name="T32" fmla="*/ 129 w 139"/>
                <a:gd name="T33" fmla="*/ 100 h 114"/>
                <a:gd name="T34" fmla="*/ 127 w 139"/>
                <a:gd name="T35" fmla="*/ 97 h 114"/>
                <a:gd name="T36" fmla="*/ 16 w 139"/>
                <a:gd name="T37" fmla="*/ 11 h 114"/>
                <a:gd name="T38" fmla="*/ 13 w 139"/>
                <a:gd name="T39" fmla="*/ 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9" h="114">
                  <a:moveTo>
                    <a:pt x="124" y="114"/>
                  </a:moveTo>
                  <a:cubicBezTo>
                    <a:pt x="121" y="114"/>
                    <a:pt x="119" y="113"/>
                    <a:pt x="116" y="111"/>
                  </a:cubicBezTo>
                  <a:cubicBezTo>
                    <a:pt x="5" y="25"/>
                    <a:pt x="5" y="25"/>
                    <a:pt x="5" y="25"/>
                  </a:cubicBezTo>
                  <a:cubicBezTo>
                    <a:pt x="2" y="23"/>
                    <a:pt x="0" y="20"/>
                    <a:pt x="0" y="16"/>
                  </a:cubicBezTo>
                  <a:cubicBezTo>
                    <a:pt x="0" y="13"/>
                    <a:pt x="0" y="9"/>
                    <a:pt x="3" y="7"/>
                  </a:cubicBezTo>
                  <a:cubicBezTo>
                    <a:pt x="7" y="1"/>
                    <a:pt x="15" y="0"/>
                    <a:pt x="21" y="4"/>
                  </a:cubicBezTo>
                  <a:cubicBezTo>
                    <a:pt x="132" y="90"/>
                    <a:pt x="132" y="90"/>
                    <a:pt x="132" y="90"/>
                  </a:cubicBezTo>
                  <a:cubicBezTo>
                    <a:pt x="132" y="90"/>
                    <a:pt x="132" y="90"/>
                    <a:pt x="132" y="90"/>
                  </a:cubicBezTo>
                  <a:cubicBezTo>
                    <a:pt x="138" y="95"/>
                    <a:pt x="139" y="103"/>
                    <a:pt x="135" y="109"/>
                  </a:cubicBezTo>
                  <a:cubicBezTo>
                    <a:pt x="132" y="112"/>
                    <a:pt x="128" y="114"/>
                    <a:pt x="124" y="114"/>
                  </a:cubicBezTo>
                  <a:close/>
                  <a:moveTo>
                    <a:pt x="13" y="9"/>
                  </a:moveTo>
                  <a:cubicBezTo>
                    <a:pt x="12" y="9"/>
                    <a:pt x="10" y="10"/>
                    <a:pt x="9" y="11"/>
                  </a:cubicBezTo>
                  <a:cubicBezTo>
                    <a:pt x="8" y="13"/>
                    <a:pt x="8" y="14"/>
                    <a:pt x="8" y="15"/>
                  </a:cubicBezTo>
                  <a:cubicBezTo>
                    <a:pt x="8" y="17"/>
                    <a:pt x="9" y="18"/>
                    <a:pt x="10" y="19"/>
                  </a:cubicBezTo>
                  <a:cubicBezTo>
                    <a:pt x="121" y="105"/>
                    <a:pt x="121" y="105"/>
                    <a:pt x="121" y="105"/>
                  </a:cubicBezTo>
                  <a:cubicBezTo>
                    <a:pt x="123" y="107"/>
                    <a:pt x="127" y="106"/>
                    <a:pt x="128" y="104"/>
                  </a:cubicBezTo>
                  <a:cubicBezTo>
                    <a:pt x="129" y="103"/>
                    <a:pt x="130" y="102"/>
                    <a:pt x="129" y="100"/>
                  </a:cubicBezTo>
                  <a:cubicBezTo>
                    <a:pt x="129" y="99"/>
                    <a:pt x="129" y="98"/>
                    <a:pt x="127" y="97"/>
                  </a:cubicBezTo>
                  <a:cubicBezTo>
                    <a:pt x="16" y="11"/>
                    <a:pt x="16" y="11"/>
                    <a:pt x="16" y="11"/>
                  </a:cubicBezTo>
                  <a:cubicBezTo>
                    <a:pt x="15" y="10"/>
                    <a:pt x="14" y="9"/>
                    <a:pt x="13"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92" name="Freeform 120"/>
            <p:cNvSpPr/>
            <p:nvPr/>
          </p:nvSpPr>
          <p:spPr bwMode="auto">
            <a:xfrm>
              <a:off x="6270626" y="960438"/>
              <a:ext cx="193675" cy="238125"/>
            </a:xfrm>
            <a:custGeom>
              <a:avLst/>
              <a:gdLst>
                <a:gd name="T0" fmla="*/ 14 w 65"/>
                <a:gd name="T1" fmla="*/ 76 h 80"/>
                <a:gd name="T2" fmla="*/ 63 w 65"/>
                <a:gd name="T3" fmla="*/ 14 h 80"/>
                <a:gd name="T4" fmla="*/ 61 w 65"/>
                <a:gd name="T5" fmla="*/ 3 h 80"/>
                <a:gd name="T6" fmla="*/ 61 w 65"/>
                <a:gd name="T7" fmla="*/ 3 h 80"/>
                <a:gd name="T8" fmla="*/ 51 w 65"/>
                <a:gd name="T9" fmla="*/ 4 h 80"/>
                <a:gd name="T10" fmla="*/ 2 w 65"/>
                <a:gd name="T11" fmla="*/ 67 h 80"/>
                <a:gd name="T12" fmla="*/ 4 w 65"/>
                <a:gd name="T13" fmla="*/ 78 h 80"/>
                <a:gd name="T14" fmla="*/ 4 w 65"/>
                <a:gd name="T15" fmla="*/ 78 h 80"/>
                <a:gd name="T16" fmla="*/ 14 w 65"/>
                <a:gd name="T17" fmla="*/ 7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 h="80">
                  <a:moveTo>
                    <a:pt x="14" y="76"/>
                  </a:moveTo>
                  <a:cubicBezTo>
                    <a:pt x="63" y="14"/>
                    <a:pt x="63" y="14"/>
                    <a:pt x="63" y="14"/>
                  </a:cubicBezTo>
                  <a:cubicBezTo>
                    <a:pt x="65" y="11"/>
                    <a:pt x="65" y="6"/>
                    <a:pt x="61" y="3"/>
                  </a:cubicBezTo>
                  <a:cubicBezTo>
                    <a:pt x="61" y="3"/>
                    <a:pt x="61" y="3"/>
                    <a:pt x="61" y="3"/>
                  </a:cubicBezTo>
                  <a:cubicBezTo>
                    <a:pt x="58" y="0"/>
                    <a:pt x="53" y="1"/>
                    <a:pt x="51" y="4"/>
                  </a:cubicBezTo>
                  <a:cubicBezTo>
                    <a:pt x="2" y="67"/>
                    <a:pt x="2" y="67"/>
                    <a:pt x="2" y="67"/>
                  </a:cubicBezTo>
                  <a:cubicBezTo>
                    <a:pt x="0" y="70"/>
                    <a:pt x="0" y="75"/>
                    <a:pt x="4" y="78"/>
                  </a:cubicBezTo>
                  <a:cubicBezTo>
                    <a:pt x="4" y="78"/>
                    <a:pt x="4" y="78"/>
                    <a:pt x="4" y="78"/>
                  </a:cubicBezTo>
                  <a:cubicBezTo>
                    <a:pt x="7" y="80"/>
                    <a:pt x="12" y="80"/>
                    <a:pt x="14" y="76"/>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93" name="Freeform 121"/>
            <p:cNvSpPr/>
            <p:nvPr/>
          </p:nvSpPr>
          <p:spPr bwMode="auto">
            <a:xfrm>
              <a:off x="6467476" y="812800"/>
              <a:ext cx="112713" cy="128587"/>
            </a:xfrm>
            <a:custGeom>
              <a:avLst/>
              <a:gdLst>
                <a:gd name="T0" fmla="*/ 15 w 38"/>
                <a:gd name="T1" fmla="*/ 39 h 43"/>
                <a:gd name="T2" fmla="*/ 35 w 38"/>
                <a:gd name="T3" fmla="*/ 13 h 43"/>
                <a:gd name="T4" fmla="*/ 34 w 38"/>
                <a:gd name="T5" fmla="*/ 2 h 43"/>
                <a:gd name="T6" fmla="*/ 34 w 38"/>
                <a:gd name="T7" fmla="*/ 2 h 43"/>
                <a:gd name="T8" fmla="*/ 23 w 38"/>
                <a:gd name="T9" fmla="*/ 4 h 43"/>
                <a:gd name="T10" fmla="*/ 3 w 38"/>
                <a:gd name="T11" fmla="*/ 30 h 43"/>
                <a:gd name="T12" fmla="*/ 4 w 38"/>
                <a:gd name="T13" fmla="*/ 41 h 43"/>
                <a:gd name="T14" fmla="*/ 4 w 38"/>
                <a:gd name="T15" fmla="*/ 41 h 43"/>
                <a:gd name="T16" fmla="*/ 15 w 38"/>
                <a:gd name="T17" fmla="*/ 3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43">
                  <a:moveTo>
                    <a:pt x="15" y="39"/>
                  </a:moveTo>
                  <a:cubicBezTo>
                    <a:pt x="35" y="13"/>
                    <a:pt x="35" y="13"/>
                    <a:pt x="35" y="13"/>
                  </a:cubicBezTo>
                  <a:cubicBezTo>
                    <a:pt x="38" y="10"/>
                    <a:pt x="37" y="5"/>
                    <a:pt x="34" y="2"/>
                  </a:cubicBezTo>
                  <a:cubicBezTo>
                    <a:pt x="34" y="2"/>
                    <a:pt x="34" y="2"/>
                    <a:pt x="34" y="2"/>
                  </a:cubicBezTo>
                  <a:cubicBezTo>
                    <a:pt x="31" y="0"/>
                    <a:pt x="26" y="0"/>
                    <a:pt x="23" y="4"/>
                  </a:cubicBezTo>
                  <a:cubicBezTo>
                    <a:pt x="3" y="30"/>
                    <a:pt x="3" y="30"/>
                    <a:pt x="3" y="30"/>
                  </a:cubicBezTo>
                  <a:cubicBezTo>
                    <a:pt x="0" y="33"/>
                    <a:pt x="1" y="38"/>
                    <a:pt x="4" y="41"/>
                  </a:cubicBezTo>
                  <a:cubicBezTo>
                    <a:pt x="4" y="41"/>
                    <a:pt x="4" y="41"/>
                    <a:pt x="4" y="41"/>
                  </a:cubicBezTo>
                  <a:cubicBezTo>
                    <a:pt x="8" y="43"/>
                    <a:pt x="12" y="43"/>
                    <a:pt x="15" y="39"/>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94" name="Freeform 122"/>
            <p:cNvSpPr/>
            <p:nvPr/>
          </p:nvSpPr>
          <p:spPr bwMode="auto">
            <a:xfrm>
              <a:off x="6616701" y="598488"/>
              <a:ext cx="393700" cy="319087"/>
            </a:xfrm>
            <a:custGeom>
              <a:avLst/>
              <a:gdLst>
                <a:gd name="T0" fmla="*/ 127 w 132"/>
                <a:gd name="T1" fmla="*/ 89 h 107"/>
                <a:gd name="T2" fmla="*/ 16 w 132"/>
                <a:gd name="T3" fmla="*/ 3 h 107"/>
                <a:gd name="T4" fmla="*/ 3 w 132"/>
                <a:gd name="T5" fmla="*/ 5 h 107"/>
                <a:gd name="T6" fmla="*/ 3 w 132"/>
                <a:gd name="T7" fmla="*/ 5 h 107"/>
                <a:gd name="T8" fmla="*/ 5 w 132"/>
                <a:gd name="T9" fmla="*/ 18 h 107"/>
                <a:gd name="T10" fmla="*/ 116 w 132"/>
                <a:gd name="T11" fmla="*/ 104 h 107"/>
                <a:gd name="T12" fmla="*/ 129 w 132"/>
                <a:gd name="T13" fmla="*/ 102 h 107"/>
                <a:gd name="T14" fmla="*/ 129 w 132"/>
                <a:gd name="T15" fmla="*/ 102 h 107"/>
                <a:gd name="T16" fmla="*/ 127 w 132"/>
                <a:gd name="T17" fmla="*/ 8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89"/>
                  </a:moveTo>
                  <a:cubicBezTo>
                    <a:pt x="16" y="3"/>
                    <a:pt x="16" y="3"/>
                    <a:pt x="16" y="3"/>
                  </a:cubicBezTo>
                  <a:cubicBezTo>
                    <a:pt x="12" y="0"/>
                    <a:pt x="6" y="1"/>
                    <a:pt x="3" y="5"/>
                  </a:cubicBezTo>
                  <a:cubicBezTo>
                    <a:pt x="3" y="5"/>
                    <a:pt x="3" y="5"/>
                    <a:pt x="3" y="5"/>
                  </a:cubicBezTo>
                  <a:cubicBezTo>
                    <a:pt x="0" y="9"/>
                    <a:pt x="1" y="14"/>
                    <a:pt x="5" y="18"/>
                  </a:cubicBezTo>
                  <a:cubicBezTo>
                    <a:pt x="116" y="104"/>
                    <a:pt x="116" y="104"/>
                    <a:pt x="116" y="104"/>
                  </a:cubicBezTo>
                  <a:cubicBezTo>
                    <a:pt x="120" y="107"/>
                    <a:pt x="126" y="106"/>
                    <a:pt x="129" y="102"/>
                  </a:cubicBezTo>
                  <a:cubicBezTo>
                    <a:pt x="129" y="102"/>
                    <a:pt x="129" y="102"/>
                    <a:pt x="129" y="102"/>
                  </a:cubicBezTo>
                  <a:cubicBezTo>
                    <a:pt x="132" y="98"/>
                    <a:pt x="131" y="92"/>
                    <a:pt x="127" y="89"/>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95" name="Freeform 123"/>
            <p:cNvSpPr>
              <a:spLocks noEditPoints="1"/>
            </p:cNvSpPr>
            <p:nvPr/>
          </p:nvSpPr>
          <p:spPr bwMode="auto">
            <a:xfrm>
              <a:off x="6607176" y="588963"/>
              <a:ext cx="415925" cy="338137"/>
            </a:xfrm>
            <a:custGeom>
              <a:avLst/>
              <a:gdLst>
                <a:gd name="T0" fmla="*/ 125 w 139"/>
                <a:gd name="T1" fmla="*/ 113 h 113"/>
                <a:gd name="T2" fmla="*/ 116 w 139"/>
                <a:gd name="T3" fmla="*/ 110 h 113"/>
                <a:gd name="T4" fmla="*/ 5 w 139"/>
                <a:gd name="T5" fmla="*/ 24 h 113"/>
                <a:gd name="T6" fmla="*/ 0 w 139"/>
                <a:gd name="T7" fmla="*/ 15 h 113"/>
                <a:gd name="T8" fmla="*/ 3 w 139"/>
                <a:gd name="T9" fmla="*/ 5 h 113"/>
                <a:gd name="T10" fmla="*/ 12 w 139"/>
                <a:gd name="T11" fmla="*/ 0 h 113"/>
                <a:gd name="T12" fmla="*/ 21 w 139"/>
                <a:gd name="T13" fmla="*/ 3 h 113"/>
                <a:gd name="T14" fmla="*/ 133 w 139"/>
                <a:gd name="T15" fmla="*/ 89 h 113"/>
                <a:gd name="T16" fmla="*/ 133 w 139"/>
                <a:gd name="T17" fmla="*/ 89 h 113"/>
                <a:gd name="T18" fmla="*/ 135 w 139"/>
                <a:gd name="T19" fmla="*/ 108 h 113"/>
                <a:gd name="T20" fmla="*/ 125 w 139"/>
                <a:gd name="T21" fmla="*/ 113 h 113"/>
                <a:gd name="T22" fmla="*/ 13 w 139"/>
                <a:gd name="T23" fmla="*/ 8 h 113"/>
                <a:gd name="T24" fmla="*/ 13 w 139"/>
                <a:gd name="T25" fmla="*/ 8 h 113"/>
                <a:gd name="T26" fmla="*/ 9 w 139"/>
                <a:gd name="T27" fmla="*/ 10 h 113"/>
                <a:gd name="T28" fmla="*/ 8 w 139"/>
                <a:gd name="T29" fmla="*/ 14 h 113"/>
                <a:gd name="T30" fmla="*/ 10 w 139"/>
                <a:gd name="T31" fmla="*/ 17 h 113"/>
                <a:gd name="T32" fmla="*/ 121 w 139"/>
                <a:gd name="T33" fmla="*/ 104 h 113"/>
                <a:gd name="T34" fmla="*/ 129 w 139"/>
                <a:gd name="T35" fmla="*/ 103 h 113"/>
                <a:gd name="T36" fmla="*/ 128 w 139"/>
                <a:gd name="T37" fmla="*/ 95 h 113"/>
                <a:gd name="T38" fmla="*/ 128 w 139"/>
                <a:gd name="T39" fmla="*/ 95 h 113"/>
                <a:gd name="T40" fmla="*/ 17 w 139"/>
                <a:gd name="T41" fmla="*/ 9 h 113"/>
                <a:gd name="T42" fmla="*/ 13 w 139"/>
                <a:gd name="T43" fmla="*/ 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9" h="113">
                  <a:moveTo>
                    <a:pt x="125" y="113"/>
                  </a:moveTo>
                  <a:cubicBezTo>
                    <a:pt x="122" y="113"/>
                    <a:pt x="119" y="112"/>
                    <a:pt x="116" y="110"/>
                  </a:cubicBezTo>
                  <a:cubicBezTo>
                    <a:pt x="5" y="24"/>
                    <a:pt x="5" y="24"/>
                    <a:pt x="5" y="24"/>
                  </a:cubicBezTo>
                  <a:cubicBezTo>
                    <a:pt x="2" y="22"/>
                    <a:pt x="1" y="18"/>
                    <a:pt x="0" y="15"/>
                  </a:cubicBezTo>
                  <a:cubicBezTo>
                    <a:pt x="0" y="11"/>
                    <a:pt x="1" y="8"/>
                    <a:pt x="3" y="5"/>
                  </a:cubicBezTo>
                  <a:cubicBezTo>
                    <a:pt x="5" y="2"/>
                    <a:pt x="8" y="1"/>
                    <a:pt x="12" y="0"/>
                  </a:cubicBezTo>
                  <a:cubicBezTo>
                    <a:pt x="15" y="0"/>
                    <a:pt x="19" y="1"/>
                    <a:pt x="21" y="3"/>
                  </a:cubicBezTo>
                  <a:cubicBezTo>
                    <a:pt x="133" y="89"/>
                    <a:pt x="133" y="89"/>
                    <a:pt x="133" y="89"/>
                  </a:cubicBezTo>
                  <a:cubicBezTo>
                    <a:pt x="133" y="89"/>
                    <a:pt x="133" y="89"/>
                    <a:pt x="133" y="89"/>
                  </a:cubicBezTo>
                  <a:cubicBezTo>
                    <a:pt x="138" y="94"/>
                    <a:pt x="139" y="102"/>
                    <a:pt x="135" y="108"/>
                  </a:cubicBezTo>
                  <a:cubicBezTo>
                    <a:pt x="132" y="111"/>
                    <a:pt x="128" y="113"/>
                    <a:pt x="125" y="113"/>
                  </a:cubicBezTo>
                  <a:close/>
                  <a:moveTo>
                    <a:pt x="13" y="8"/>
                  </a:moveTo>
                  <a:cubicBezTo>
                    <a:pt x="13" y="8"/>
                    <a:pt x="13" y="8"/>
                    <a:pt x="13" y="8"/>
                  </a:cubicBezTo>
                  <a:cubicBezTo>
                    <a:pt x="11" y="8"/>
                    <a:pt x="10" y="9"/>
                    <a:pt x="9" y="10"/>
                  </a:cubicBezTo>
                  <a:cubicBezTo>
                    <a:pt x="8" y="11"/>
                    <a:pt x="8" y="13"/>
                    <a:pt x="8" y="14"/>
                  </a:cubicBezTo>
                  <a:cubicBezTo>
                    <a:pt x="8" y="15"/>
                    <a:pt x="9" y="17"/>
                    <a:pt x="10" y="17"/>
                  </a:cubicBezTo>
                  <a:cubicBezTo>
                    <a:pt x="121" y="104"/>
                    <a:pt x="121" y="104"/>
                    <a:pt x="121" y="104"/>
                  </a:cubicBezTo>
                  <a:cubicBezTo>
                    <a:pt x="124" y="105"/>
                    <a:pt x="127" y="105"/>
                    <a:pt x="129" y="103"/>
                  </a:cubicBezTo>
                  <a:cubicBezTo>
                    <a:pt x="130" y="100"/>
                    <a:pt x="130" y="97"/>
                    <a:pt x="128" y="95"/>
                  </a:cubicBezTo>
                  <a:cubicBezTo>
                    <a:pt x="128" y="95"/>
                    <a:pt x="128" y="95"/>
                    <a:pt x="128" y="95"/>
                  </a:cubicBezTo>
                  <a:cubicBezTo>
                    <a:pt x="17" y="9"/>
                    <a:pt x="17" y="9"/>
                    <a:pt x="17" y="9"/>
                  </a:cubicBezTo>
                  <a:cubicBezTo>
                    <a:pt x="16" y="8"/>
                    <a:pt x="15" y="8"/>
                    <a:pt x="13"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96" name="Freeform 124"/>
            <p:cNvSpPr/>
            <p:nvPr/>
          </p:nvSpPr>
          <p:spPr bwMode="auto">
            <a:xfrm>
              <a:off x="5921376" y="1722438"/>
              <a:ext cx="152400" cy="179387"/>
            </a:xfrm>
            <a:custGeom>
              <a:avLst/>
              <a:gdLst>
                <a:gd name="T0" fmla="*/ 14 w 51"/>
                <a:gd name="T1" fmla="*/ 56 h 60"/>
                <a:gd name="T2" fmla="*/ 48 w 51"/>
                <a:gd name="T3" fmla="*/ 12 h 60"/>
                <a:gd name="T4" fmla="*/ 47 w 51"/>
                <a:gd name="T5" fmla="*/ 2 h 60"/>
                <a:gd name="T6" fmla="*/ 47 w 51"/>
                <a:gd name="T7" fmla="*/ 2 h 60"/>
                <a:gd name="T8" fmla="*/ 37 w 51"/>
                <a:gd name="T9" fmla="*/ 4 h 60"/>
                <a:gd name="T10" fmla="*/ 3 w 51"/>
                <a:gd name="T11" fmla="*/ 48 h 60"/>
                <a:gd name="T12" fmla="*/ 4 w 51"/>
                <a:gd name="T13" fmla="*/ 58 h 60"/>
                <a:gd name="T14" fmla="*/ 4 w 51"/>
                <a:gd name="T15" fmla="*/ 58 h 60"/>
                <a:gd name="T16" fmla="*/ 14 w 51"/>
                <a:gd name="T17" fmla="*/ 5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60">
                  <a:moveTo>
                    <a:pt x="14" y="56"/>
                  </a:moveTo>
                  <a:cubicBezTo>
                    <a:pt x="48" y="12"/>
                    <a:pt x="48" y="12"/>
                    <a:pt x="48" y="12"/>
                  </a:cubicBezTo>
                  <a:cubicBezTo>
                    <a:pt x="51" y="9"/>
                    <a:pt x="50" y="5"/>
                    <a:pt x="47" y="2"/>
                  </a:cubicBezTo>
                  <a:cubicBezTo>
                    <a:pt x="47" y="2"/>
                    <a:pt x="47" y="2"/>
                    <a:pt x="47" y="2"/>
                  </a:cubicBezTo>
                  <a:cubicBezTo>
                    <a:pt x="44" y="0"/>
                    <a:pt x="39" y="0"/>
                    <a:pt x="37" y="4"/>
                  </a:cubicBezTo>
                  <a:cubicBezTo>
                    <a:pt x="3" y="48"/>
                    <a:pt x="3" y="48"/>
                    <a:pt x="3" y="48"/>
                  </a:cubicBezTo>
                  <a:cubicBezTo>
                    <a:pt x="0" y="51"/>
                    <a:pt x="1" y="55"/>
                    <a:pt x="4" y="58"/>
                  </a:cubicBezTo>
                  <a:cubicBezTo>
                    <a:pt x="4" y="58"/>
                    <a:pt x="4" y="58"/>
                    <a:pt x="4" y="58"/>
                  </a:cubicBezTo>
                  <a:cubicBezTo>
                    <a:pt x="7" y="60"/>
                    <a:pt x="11" y="59"/>
                    <a:pt x="14" y="56"/>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97" name="Freeform 125"/>
            <p:cNvSpPr>
              <a:spLocks noEditPoints="1"/>
            </p:cNvSpPr>
            <p:nvPr/>
          </p:nvSpPr>
          <p:spPr bwMode="auto">
            <a:xfrm>
              <a:off x="5908676" y="1706563"/>
              <a:ext cx="176213" cy="203200"/>
            </a:xfrm>
            <a:custGeom>
              <a:avLst/>
              <a:gdLst>
                <a:gd name="T0" fmla="*/ 12 w 59"/>
                <a:gd name="T1" fmla="*/ 68 h 68"/>
                <a:gd name="T2" fmla="*/ 6 w 59"/>
                <a:gd name="T3" fmla="*/ 66 h 68"/>
                <a:gd name="T4" fmla="*/ 4 w 59"/>
                <a:gd name="T5" fmla="*/ 50 h 68"/>
                <a:gd name="T6" fmla="*/ 38 w 59"/>
                <a:gd name="T7" fmla="*/ 6 h 68"/>
                <a:gd name="T8" fmla="*/ 53 w 59"/>
                <a:gd name="T9" fmla="*/ 4 h 68"/>
                <a:gd name="T10" fmla="*/ 55 w 59"/>
                <a:gd name="T11" fmla="*/ 20 h 68"/>
                <a:gd name="T12" fmla="*/ 21 w 59"/>
                <a:gd name="T13" fmla="*/ 64 h 68"/>
                <a:gd name="T14" fmla="*/ 14 w 59"/>
                <a:gd name="T15" fmla="*/ 68 h 68"/>
                <a:gd name="T16" fmla="*/ 12 w 59"/>
                <a:gd name="T17" fmla="*/ 68 h 68"/>
                <a:gd name="T18" fmla="*/ 47 w 59"/>
                <a:gd name="T19" fmla="*/ 10 h 68"/>
                <a:gd name="T20" fmla="*/ 44 w 59"/>
                <a:gd name="T21" fmla="*/ 11 h 68"/>
                <a:gd name="T22" fmla="*/ 10 w 59"/>
                <a:gd name="T23" fmla="*/ 55 h 68"/>
                <a:gd name="T24" fmla="*/ 11 w 59"/>
                <a:gd name="T25" fmla="*/ 59 h 68"/>
                <a:gd name="T26" fmla="*/ 13 w 59"/>
                <a:gd name="T27" fmla="*/ 60 h 68"/>
                <a:gd name="T28" fmla="*/ 15 w 59"/>
                <a:gd name="T29" fmla="*/ 59 h 68"/>
                <a:gd name="T30" fmla="*/ 15 w 59"/>
                <a:gd name="T31" fmla="*/ 59 h 68"/>
                <a:gd name="T32" fmla="*/ 49 w 59"/>
                <a:gd name="T33" fmla="*/ 15 h 68"/>
                <a:gd name="T34" fmla="*/ 50 w 59"/>
                <a:gd name="T35" fmla="*/ 12 h 68"/>
                <a:gd name="T36" fmla="*/ 48 w 59"/>
                <a:gd name="T37" fmla="*/ 10 h 68"/>
                <a:gd name="T38" fmla="*/ 47 w 59"/>
                <a:gd name="T39"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9" h="68">
                  <a:moveTo>
                    <a:pt x="12" y="68"/>
                  </a:moveTo>
                  <a:cubicBezTo>
                    <a:pt x="10" y="68"/>
                    <a:pt x="8" y="67"/>
                    <a:pt x="6" y="66"/>
                  </a:cubicBezTo>
                  <a:cubicBezTo>
                    <a:pt x="1" y="62"/>
                    <a:pt x="0" y="55"/>
                    <a:pt x="4" y="50"/>
                  </a:cubicBezTo>
                  <a:cubicBezTo>
                    <a:pt x="38" y="6"/>
                    <a:pt x="38" y="6"/>
                    <a:pt x="38" y="6"/>
                  </a:cubicBezTo>
                  <a:cubicBezTo>
                    <a:pt x="42" y="1"/>
                    <a:pt x="49" y="0"/>
                    <a:pt x="53" y="4"/>
                  </a:cubicBezTo>
                  <a:cubicBezTo>
                    <a:pt x="58" y="8"/>
                    <a:pt x="59" y="15"/>
                    <a:pt x="55" y="20"/>
                  </a:cubicBezTo>
                  <a:cubicBezTo>
                    <a:pt x="21" y="64"/>
                    <a:pt x="21" y="64"/>
                    <a:pt x="21" y="64"/>
                  </a:cubicBezTo>
                  <a:cubicBezTo>
                    <a:pt x="19" y="66"/>
                    <a:pt x="17" y="68"/>
                    <a:pt x="14" y="68"/>
                  </a:cubicBezTo>
                  <a:cubicBezTo>
                    <a:pt x="13" y="68"/>
                    <a:pt x="13" y="68"/>
                    <a:pt x="12" y="68"/>
                  </a:cubicBezTo>
                  <a:close/>
                  <a:moveTo>
                    <a:pt x="47" y="10"/>
                  </a:moveTo>
                  <a:cubicBezTo>
                    <a:pt x="46" y="10"/>
                    <a:pt x="45" y="10"/>
                    <a:pt x="44" y="11"/>
                  </a:cubicBezTo>
                  <a:cubicBezTo>
                    <a:pt x="10" y="55"/>
                    <a:pt x="10" y="55"/>
                    <a:pt x="10" y="55"/>
                  </a:cubicBezTo>
                  <a:cubicBezTo>
                    <a:pt x="9" y="57"/>
                    <a:pt x="9" y="58"/>
                    <a:pt x="11" y="59"/>
                  </a:cubicBezTo>
                  <a:cubicBezTo>
                    <a:pt x="11" y="60"/>
                    <a:pt x="12" y="60"/>
                    <a:pt x="13" y="60"/>
                  </a:cubicBezTo>
                  <a:cubicBezTo>
                    <a:pt x="13" y="60"/>
                    <a:pt x="14" y="59"/>
                    <a:pt x="15" y="59"/>
                  </a:cubicBezTo>
                  <a:cubicBezTo>
                    <a:pt x="15" y="59"/>
                    <a:pt x="15" y="59"/>
                    <a:pt x="15" y="59"/>
                  </a:cubicBezTo>
                  <a:cubicBezTo>
                    <a:pt x="49" y="15"/>
                    <a:pt x="49" y="15"/>
                    <a:pt x="49" y="15"/>
                  </a:cubicBezTo>
                  <a:cubicBezTo>
                    <a:pt x="49" y="14"/>
                    <a:pt x="50" y="13"/>
                    <a:pt x="50" y="12"/>
                  </a:cubicBezTo>
                  <a:cubicBezTo>
                    <a:pt x="49" y="12"/>
                    <a:pt x="49" y="11"/>
                    <a:pt x="48" y="10"/>
                  </a:cubicBezTo>
                  <a:cubicBezTo>
                    <a:pt x="48" y="10"/>
                    <a:pt x="47" y="10"/>
                    <a:pt x="47"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98" name="Freeform 126"/>
            <p:cNvSpPr/>
            <p:nvPr/>
          </p:nvSpPr>
          <p:spPr bwMode="auto">
            <a:xfrm>
              <a:off x="6111876" y="1817688"/>
              <a:ext cx="60325" cy="212725"/>
            </a:xfrm>
            <a:custGeom>
              <a:avLst/>
              <a:gdLst>
                <a:gd name="T0" fmla="*/ 14 w 20"/>
                <a:gd name="T1" fmla="*/ 64 h 71"/>
                <a:gd name="T2" fmla="*/ 20 w 20"/>
                <a:gd name="T3" fmla="*/ 8 h 71"/>
                <a:gd name="T4" fmla="*/ 13 w 20"/>
                <a:gd name="T5" fmla="*/ 1 h 71"/>
                <a:gd name="T6" fmla="*/ 13 w 20"/>
                <a:gd name="T7" fmla="*/ 1 h 71"/>
                <a:gd name="T8" fmla="*/ 6 w 20"/>
                <a:gd name="T9" fmla="*/ 7 h 71"/>
                <a:gd name="T10" fmla="*/ 1 w 20"/>
                <a:gd name="T11" fmla="*/ 63 h 71"/>
                <a:gd name="T12" fmla="*/ 7 w 20"/>
                <a:gd name="T13" fmla="*/ 70 h 71"/>
                <a:gd name="T14" fmla="*/ 7 w 20"/>
                <a:gd name="T15" fmla="*/ 70 h 71"/>
                <a:gd name="T16" fmla="*/ 14 w 20"/>
                <a:gd name="T17" fmla="*/ 6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71">
                  <a:moveTo>
                    <a:pt x="14" y="64"/>
                  </a:moveTo>
                  <a:cubicBezTo>
                    <a:pt x="20" y="8"/>
                    <a:pt x="20" y="8"/>
                    <a:pt x="20" y="8"/>
                  </a:cubicBezTo>
                  <a:cubicBezTo>
                    <a:pt x="20" y="5"/>
                    <a:pt x="17" y="1"/>
                    <a:pt x="13" y="1"/>
                  </a:cubicBezTo>
                  <a:cubicBezTo>
                    <a:pt x="13" y="1"/>
                    <a:pt x="13" y="1"/>
                    <a:pt x="13" y="1"/>
                  </a:cubicBezTo>
                  <a:cubicBezTo>
                    <a:pt x="10" y="0"/>
                    <a:pt x="6" y="3"/>
                    <a:pt x="6" y="7"/>
                  </a:cubicBezTo>
                  <a:cubicBezTo>
                    <a:pt x="1" y="63"/>
                    <a:pt x="1" y="63"/>
                    <a:pt x="1" y="63"/>
                  </a:cubicBezTo>
                  <a:cubicBezTo>
                    <a:pt x="0" y="67"/>
                    <a:pt x="3" y="70"/>
                    <a:pt x="7" y="70"/>
                  </a:cubicBezTo>
                  <a:cubicBezTo>
                    <a:pt x="7" y="70"/>
                    <a:pt x="7" y="70"/>
                    <a:pt x="7" y="70"/>
                  </a:cubicBezTo>
                  <a:cubicBezTo>
                    <a:pt x="11" y="71"/>
                    <a:pt x="14" y="68"/>
                    <a:pt x="14" y="6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299" name="Freeform 127"/>
            <p:cNvSpPr>
              <a:spLocks noEditPoints="1"/>
            </p:cNvSpPr>
            <p:nvPr/>
          </p:nvSpPr>
          <p:spPr bwMode="auto">
            <a:xfrm>
              <a:off x="6100763" y="1808163"/>
              <a:ext cx="82550" cy="230187"/>
            </a:xfrm>
            <a:custGeom>
              <a:avLst/>
              <a:gdLst>
                <a:gd name="T0" fmla="*/ 12 w 28"/>
                <a:gd name="T1" fmla="*/ 77 h 77"/>
                <a:gd name="T2" fmla="*/ 10 w 28"/>
                <a:gd name="T3" fmla="*/ 77 h 77"/>
                <a:gd name="T4" fmla="*/ 3 w 28"/>
                <a:gd name="T5" fmla="*/ 74 h 77"/>
                <a:gd name="T6" fmla="*/ 1 w 28"/>
                <a:gd name="T7" fmla="*/ 65 h 77"/>
                <a:gd name="T8" fmla="*/ 6 w 28"/>
                <a:gd name="T9" fmla="*/ 10 h 77"/>
                <a:gd name="T10" fmla="*/ 10 w 28"/>
                <a:gd name="T11" fmla="*/ 2 h 77"/>
                <a:gd name="T12" fmla="*/ 18 w 28"/>
                <a:gd name="T13" fmla="*/ 0 h 77"/>
                <a:gd name="T14" fmla="*/ 28 w 28"/>
                <a:gd name="T15" fmla="*/ 12 h 77"/>
                <a:gd name="T16" fmla="*/ 22 w 28"/>
                <a:gd name="T17" fmla="*/ 68 h 77"/>
                <a:gd name="T18" fmla="*/ 22 w 28"/>
                <a:gd name="T19" fmla="*/ 68 h 77"/>
                <a:gd name="T20" fmla="*/ 19 w 28"/>
                <a:gd name="T21" fmla="*/ 75 h 77"/>
                <a:gd name="T22" fmla="*/ 12 w 28"/>
                <a:gd name="T23" fmla="*/ 77 h 77"/>
                <a:gd name="T24" fmla="*/ 17 w 28"/>
                <a:gd name="T25" fmla="*/ 8 h 77"/>
                <a:gd name="T26" fmla="*/ 15 w 28"/>
                <a:gd name="T27" fmla="*/ 8 h 77"/>
                <a:gd name="T28" fmla="*/ 14 w 28"/>
                <a:gd name="T29" fmla="*/ 10 h 77"/>
                <a:gd name="T30" fmla="*/ 9 w 28"/>
                <a:gd name="T31" fmla="*/ 66 h 77"/>
                <a:gd name="T32" fmla="*/ 9 w 28"/>
                <a:gd name="T33" fmla="*/ 68 h 77"/>
                <a:gd name="T34" fmla="*/ 11 w 28"/>
                <a:gd name="T35" fmla="*/ 69 h 77"/>
                <a:gd name="T36" fmla="*/ 13 w 28"/>
                <a:gd name="T37" fmla="*/ 69 h 77"/>
                <a:gd name="T38" fmla="*/ 14 w 28"/>
                <a:gd name="T39" fmla="*/ 67 h 77"/>
                <a:gd name="T40" fmla="*/ 14 w 28"/>
                <a:gd name="T41" fmla="*/ 67 h 77"/>
                <a:gd name="T42" fmla="*/ 20 w 28"/>
                <a:gd name="T43" fmla="*/ 11 h 77"/>
                <a:gd name="T44" fmla="*/ 17 w 28"/>
                <a:gd name="T45" fmla="*/ 8 h 77"/>
                <a:gd name="T46" fmla="*/ 17 w 28"/>
                <a:gd name="T47" fmla="*/ 8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8" h="77">
                  <a:moveTo>
                    <a:pt x="12" y="77"/>
                  </a:moveTo>
                  <a:cubicBezTo>
                    <a:pt x="11" y="77"/>
                    <a:pt x="11" y="77"/>
                    <a:pt x="10" y="77"/>
                  </a:cubicBezTo>
                  <a:cubicBezTo>
                    <a:pt x="8" y="77"/>
                    <a:pt x="5" y="76"/>
                    <a:pt x="3" y="74"/>
                  </a:cubicBezTo>
                  <a:cubicBezTo>
                    <a:pt x="1" y="71"/>
                    <a:pt x="0" y="68"/>
                    <a:pt x="1" y="65"/>
                  </a:cubicBezTo>
                  <a:cubicBezTo>
                    <a:pt x="6" y="10"/>
                    <a:pt x="6" y="10"/>
                    <a:pt x="6" y="10"/>
                  </a:cubicBezTo>
                  <a:cubicBezTo>
                    <a:pt x="6" y="7"/>
                    <a:pt x="7" y="4"/>
                    <a:pt x="10" y="2"/>
                  </a:cubicBezTo>
                  <a:cubicBezTo>
                    <a:pt x="12" y="0"/>
                    <a:pt x="15" y="0"/>
                    <a:pt x="18" y="0"/>
                  </a:cubicBezTo>
                  <a:cubicBezTo>
                    <a:pt x="24" y="0"/>
                    <a:pt x="28" y="6"/>
                    <a:pt x="28" y="12"/>
                  </a:cubicBezTo>
                  <a:cubicBezTo>
                    <a:pt x="22" y="68"/>
                    <a:pt x="22" y="68"/>
                    <a:pt x="22" y="68"/>
                  </a:cubicBezTo>
                  <a:cubicBezTo>
                    <a:pt x="22" y="68"/>
                    <a:pt x="22" y="68"/>
                    <a:pt x="22" y="68"/>
                  </a:cubicBezTo>
                  <a:cubicBezTo>
                    <a:pt x="22" y="70"/>
                    <a:pt x="21" y="73"/>
                    <a:pt x="19" y="75"/>
                  </a:cubicBezTo>
                  <a:cubicBezTo>
                    <a:pt x="17" y="77"/>
                    <a:pt x="14" y="77"/>
                    <a:pt x="12" y="77"/>
                  </a:cubicBezTo>
                  <a:close/>
                  <a:moveTo>
                    <a:pt x="17" y="8"/>
                  </a:moveTo>
                  <a:cubicBezTo>
                    <a:pt x="16" y="8"/>
                    <a:pt x="15" y="8"/>
                    <a:pt x="15" y="8"/>
                  </a:cubicBezTo>
                  <a:cubicBezTo>
                    <a:pt x="14" y="9"/>
                    <a:pt x="14" y="10"/>
                    <a:pt x="14" y="10"/>
                  </a:cubicBezTo>
                  <a:cubicBezTo>
                    <a:pt x="9" y="66"/>
                    <a:pt x="9" y="66"/>
                    <a:pt x="9" y="66"/>
                  </a:cubicBezTo>
                  <a:cubicBezTo>
                    <a:pt x="8" y="67"/>
                    <a:pt x="9" y="68"/>
                    <a:pt x="9" y="68"/>
                  </a:cubicBezTo>
                  <a:cubicBezTo>
                    <a:pt x="10" y="69"/>
                    <a:pt x="10" y="69"/>
                    <a:pt x="11" y="69"/>
                  </a:cubicBezTo>
                  <a:cubicBezTo>
                    <a:pt x="12" y="70"/>
                    <a:pt x="13" y="69"/>
                    <a:pt x="13" y="69"/>
                  </a:cubicBezTo>
                  <a:cubicBezTo>
                    <a:pt x="14" y="68"/>
                    <a:pt x="14" y="68"/>
                    <a:pt x="14" y="67"/>
                  </a:cubicBezTo>
                  <a:cubicBezTo>
                    <a:pt x="14" y="67"/>
                    <a:pt x="14" y="67"/>
                    <a:pt x="14" y="67"/>
                  </a:cubicBezTo>
                  <a:cubicBezTo>
                    <a:pt x="20" y="11"/>
                    <a:pt x="20" y="11"/>
                    <a:pt x="20" y="11"/>
                  </a:cubicBezTo>
                  <a:cubicBezTo>
                    <a:pt x="20" y="9"/>
                    <a:pt x="19" y="8"/>
                    <a:pt x="17" y="8"/>
                  </a:cubicBezTo>
                  <a:cubicBezTo>
                    <a:pt x="17" y="8"/>
                    <a:pt x="17" y="8"/>
                    <a:pt x="1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300" name="Freeform 128"/>
            <p:cNvSpPr/>
            <p:nvPr/>
          </p:nvSpPr>
          <p:spPr bwMode="auto">
            <a:xfrm>
              <a:off x="5751513" y="1647825"/>
              <a:ext cx="203200" cy="103187"/>
            </a:xfrm>
            <a:custGeom>
              <a:avLst/>
              <a:gdLst>
                <a:gd name="T0" fmla="*/ 5 w 68"/>
                <a:gd name="T1" fmla="*/ 20 h 35"/>
                <a:gd name="T2" fmla="*/ 58 w 68"/>
                <a:gd name="T3" fmla="*/ 1 h 35"/>
                <a:gd name="T4" fmla="*/ 67 w 68"/>
                <a:gd name="T5" fmla="*/ 5 h 35"/>
                <a:gd name="T6" fmla="*/ 67 w 68"/>
                <a:gd name="T7" fmla="*/ 5 h 35"/>
                <a:gd name="T8" fmla="*/ 63 w 68"/>
                <a:gd name="T9" fmla="*/ 14 h 35"/>
                <a:gd name="T10" fmla="*/ 10 w 68"/>
                <a:gd name="T11" fmla="*/ 33 h 35"/>
                <a:gd name="T12" fmla="*/ 1 w 68"/>
                <a:gd name="T13" fmla="*/ 29 h 35"/>
                <a:gd name="T14" fmla="*/ 1 w 68"/>
                <a:gd name="T15" fmla="*/ 29 h 35"/>
                <a:gd name="T16" fmla="*/ 5 w 68"/>
                <a:gd name="T17" fmla="*/ 2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35">
                  <a:moveTo>
                    <a:pt x="5" y="20"/>
                  </a:moveTo>
                  <a:cubicBezTo>
                    <a:pt x="58" y="1"/>
                    <a:pt x="58" y="1"/>
                    <a:pt x="58" y="1"/>
                  </a:cubicBezTo>
                  <a:cubicBezTo>
                    <a:pt x="61" y="0"/>
                    <a:pt x="65" y="2"/>
                    <a:pt x="67" y="5"/>
                  </a:cubicBezTo>
                  <a:cubicBezTo>
                    <a:pt x="67" y="5"/>
                    <a:pt x="67" y="5"/>
                    <a:pt x="67" y="5"/>
                  </a:cubicBezTo>
                  <a:cubicBezTo>
                    <a:pt x="68" y="9"/>
                    <a:pt x="66" y="13"/>
                    <a:pt x="63" y="14"/>
                  </a:cubicBezTo>
                  <a:cubicBezTo>
                    <a:pt x="10" y="33"/>
                    <a:pt x="10" y="33"/>
                    <a:pt x="10" y="33"/>
                  </a:cubicBezTo>
                  <a:cubicBezTo>
                    <a:pt x="6" y="35"/>
                    <a:pt x="2" y="33"/>
                    <a:pt x="1" y="29"/>
                  </a:cubicBezTo>
                  <a:cubicBezTo>
                    <a:pt x="1" y="29"/>
                    <a:pt x="1" y="29"/>
                    <a:pt x="1" y="29"/>
                  </a:cubicBezTo>
                  <a:cubicBezTo>
                    <a:pt x="0" y="25"/>
                    <a:pt x="2" y="21"/>
                    <a:pt x="5" y="20"/>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301" name="Freeform 129"/>
            <p:cNvSpPr>
              <a:spLocks noEditPoints="1"/>
            </p:cNvSpPr>
            <p:nvPr/>
          </p:nvSpPr>
          <p:spPr bwMode="auto">
            <a:xfrm>
              <a:off x="5738813" y="1631950"/>
              <a:ext cx="230188" cy="128587"/>
            </a:xfrm>
            <a:custGeom>
              <a:avLst/>
              <a:gdLst>
                <a:gd name="T0" fmla="*/ 12 w 77"/>
                <a:gd name="T1" fmla="*/ 43 h 43"/>
                <a:gd name="T2" fmla="*/ 1 w 77"/>
                <a:gd name="T3" fmla="*/ 35 h 43"/>
                <a:gd name="T4" fmla="*/ 2 w 77"/>
                <a:gd name="T5" fmla="*/ 27 h 43"/>
                <a:gd name="T6" fmla="*/ 8 w 77"/>
                <a:gd name="T7" fmla="*/ 21 h 43"/>
                <a:gd name="T8" fmla="*/ 61 w 77"/>
                <a:gd name="T9" fmla="*/ 2 h 43"/>
                <a:gd name="T10" fmla="*/ 75 w 77"/>
                <a:gd name="T11" fmla="*/ 9 h 43"/>
                <a:gd name="T12" fmla="*/ 68 w 77"/>
                <a:gd name="T13" fmla="*/ 23 h 43"/>
                <a:gd name="T14" fmla="*/ 15 w 77"/>
                <a:gd name="T15" fmla="*/ 42 h 43"/>
                <a:gd name="T16" fmla="*/ 12 w 77"/>
                <a:gd name="T17" fmla="*/ 43 h 43"/>
                <a:gd name="T18" fmla="*/ 64 w 77"/>
                <a:gd name="T19" fmla="*/ 10 h 43"/>
                <a:gd name="T20" fmla="*/ 63 w 77"/>
                <a:gd name="T21" fmla="*/ 10 h 43"/>
                <a:gd name="T22" fmla="*/ 11 w 77"/>
                <a:gd name="T23" fmla="*/ 29 h 43"/>
                <a:gd name="T24" fmla="*/ 11 w 77"/>
                <a:gd name="T25" fmla="*/ 29 h 43"/>
                <a:gd name="T26" fmla="*/ 9 w 77"/>
                <a:gd name="T27" fmla="*/ 30 h 43"/>
                <a:gd name="T28" fmla="*/ 9 w 77"/>
                <a:gd name="T29" fmla="*/ 33 h 43"/>
                <a:gd name="T30" fmla="*/ 13 w 77"/>
                <a:gd name="T31" fmla="*/ 34 h 43"/>
                <a:gd name="T32" fmla="*/ 65 w 77"/>
                <a:gd name="T33" fmla="*/ 16 h 43"/>
                <a:gd name="T34" fmla="*/ 67 w 77"/>
                <a:gd name="T35" fmla="*/ 12 h 43"/>
                <a:gd name="T36" fmla="*/ 64 w 77"/>
                <a:gd name="T37" fmla="*/ 1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7" h="43">
                  <a:moveTo>
                    <a:pt x="12" y="43"/>
                  </a:moveTo>
                  <a:cubicBezTo>
                    <a:pt x="7" y="43"/>
                    <a:pt x="3" y="40"/>
                    <a:pt x="1" y="35"/>
                  </a:cubicBezTo>
                  <a:cubicBezTo>
                    <a:pt x="0" y="33"/>
                    <a:pt x="0" y="30"/>
                    <a:pt x="2" y="27"/>
                  </a:cubicBezTo>
                  <a:cubicBezTo>
                    <a:pt x="3" y="24"/>
                    <a:pt x="5" y="22"/>
                    <a:pt x="8" y="21"/>
                  </a:cubicBezTo>
                  <a:cubicBezTo>
                    <a:pt x="61" y="2"/>
                    <a:pt x="61" y="2"/>
                    <a:pt x="61" y="2"/>
                  </a:cubicBezTo>
                  <a:cubicBezTo>
                    <a:pt x="66" y="0"/>
                    <a:pt x="73" y="3"/>
                    <a:pt x="75" y="9"/>
                  </a:cubicBezTo>
                  <a:cubicBezTo>
                    <a:pt x="77" y="15"/>
                    <a:pt x="74" y="21"/>
                    <a:pt x="68" y="23"/>
                  </a:cubicBezTo>
                  <a:cubicBezTo>
                    <a:pt x="15" y="42"/>
                    <a:pt x="15" y="42"/>
                    <a:pt x="15" y="42"/>
                  </a:cubicBezTo>
                  <a:cubicBezTo>
                    <a:pt x="14" y="42"/>
                    <a:pt x="13" y="43"/>
                    <a:pt x="12" y="43"/>
                  </a:cubicBezTo>
                  <a:close/>
                  <a:moveTo>
                    <a:pt x="64" y="10"/>
                  </a:moveTo>
                  <a:cubicBezTo>
                    <a:pt x="64" y="10"/>
                    <a:pt x="64" y="10"/>
                    <a:pt x="63" y="10"/>
                  </a:cubicBezTo>
                  <a:cubicBezTo>
                    <a:pt x="11" y="29"/>
                    <a:pt x="11" y="29"/>
                    <a:pt x="11" y="29"/>
                  </a:cubicBezTo>
                  <a:cubicBezTo>
                    <a:pt x="11" y="29"/>
                    <a:pt x="11" y="29"/>
                    <a:pt x="11" y="29"/>
                  </a:cubicBezTo>
                  <a:cubicBezTo>
                    <a:pt x="10" y="29"/>
                    <a:pt x="9" y="30"/>
                    <a:pt x="9" y="30"/>
                  </a:cubicBezTo>
                  <a:cubicBezTo>
                    <a:pt x="8" y="31"/>
                    <a:pt x="8" y="32"/>
                    <a:pt x="9" y="33"/>
                  </a:cubicBezTo>
                  <a:cubicBezTo>
                    <a:pt x="9" y="34"/>
                    <a:pt x="11" y="35"/>
                    <a:pt x="13" y="34"/>
                  </a:cubicBezTo>
                  <a:cubicBezTo>
                    <a:pt x="65" y="16"/>
                    <a:pt x="65" y="16"/>
                    <a:pt x="65" y="16"/>
                  </a:cubicBezTo>
                  <a:cubicBezTo>
                    <a:pt x="67" y="15"/>
                    <a:pt x="68" y="13"/>
                    <a:pt x="67" y="12"/>
                  </a:cubicBezTo>
                  <a:cubicBezTo>
                    <a:pt x="67" y="11"/>
                    <a:pt x="65" y="10"/>
                    <a:pt x="64"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302" name="Freeform 130"/>
            <p:cNvSpPr/>
            <p:nvPr/>
          </p:nvSpPr>
          <p:spPr bwMode="auto">
            <a:xfrm>
              <a:off x="5819776" y="1449388"/>
              <a:ext cx="555625" cy="476250"/>
            </a:xfrm>
            <a:custGeom>
              <a:avLst/>
              <a:gdLst>
                <a:gd name="T0" fmla="*/ 22 w 186"/>
                <a:gd name="T1" fmla="*/ 0 h 159"/>
                <a:gd name="T2" fmla="*/ 13 w 186"/>
                <a:gd name="T3" fmla="*/ 11 h 159"/>
                <a:gd name="T4" fmla="*/ 19 w 186"/>
                <a:gd name="T5" fmla="*/ 66 h 159"/>
                <a:gd name="T6" fmla="*/ 122 w 186"/>
                <a:gd name="T7" fmla="*/ 146 h 159"/>
                <a:gd name="T8" fmla="*/ 177 w 186"/>
                <a:gd name="T9" fmla="*/ 138 h 159"/>
                <a:gd name="T10" fmla="*/ 186 w 186"/>
                <a:gd name="T11" fmla="*/ 127 h 159"/>
                <a:gd name="T12" fmla="*/ 22 w 186"/>
                <a:gd name="T13" fmla="*/ 0 h 159"/>
              </a:gdLst>
              <a:ahLst/>
              <a:cxnLst>
                <a:cxn ang="0">
                  <a:pos x="T0" y="T1"/>
                </a:cxn>
                <a:cxn ang="0">
                  <a:pos x="T2" y="T3"/>
                </a:cxn>
                <a:cxn ang="0">
                  <a:pos x="T4" y="T5"/>
                </a:cxn>
                <a:cxn ang="0">
                  <a:pos x="T6" y="T7"/>
                </a:cxn>
                <a:cxn ang="0">
                  <a:pos x="T8" y="T9"/>
                </a:cxn>
                <a:cxn ang="0">
                  <a:pos x="T10" y="T11"/>
                </a:cxn>
                <a:cxn ang="0">
                  <a:pos x="T12" y="T13"/>
                </a:cxn>
              </a:cxnLst>
              <a:rect l="0" t="0" r="r" b="b"/>
              <a:pathLst>
                <a:path w="186" h="159">
                  <a:moveTo>
                    <a:pt x="22" y="0"/>
                  </a:moveTo>
                  <a:cubicBezTo>
                    <a:pt x="13" y="11"/>
                    <a:pt x="13" y="11"/>
                    <a:pt x="13" y="11"/>
                  </a:cubicBezTo>
                  <a:cubicBezTo>
                    <a:pt x="0" y="29"/>
                    <a:pt x="2" y="53"/>
                    <a:pt x="19" y="66"/>
                  </a:cubicBezTo>
                  <a:cubicBezTo>
                    <a:pt x="122" y="146"/>
                    <a:pt x="122" y="146"/>
                    <a:pt x="122" y="146"/>
                  </a:cubicBezTo>
                  <a:cubicBezTo>
                    <a:pt x="139" y="159"/>
                    <a:pt x="164" y="156"/>
                    <a:pt x="177" y="138"/>
                  </a:cubicBezTo>
                  <a:cubicBezTo>
                    <a:pt x="186" y="127"/>
                    <a:pt x="186" y="127"/>
                    <a:pt x="186" y="127"/>
                  </a:cubicBezTo>
                  <a:lnTo>
                    <a:pt x="22" y="0"/>
                  </a:ln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303" name="Freeform 131"/>
            <p:cNvSpPr>
              <a:spLocks noEditPoints="1"/>
            </p:cNvSpPr>
            <p:nvPr/>
          </p:nvSpPr>
          <p:spPr bwMode="auto">
            <a:xfrm>
              <a:off x="5805488" y="1438275"/>
              <a:ext cx="581025" cy="484187"/>
            </a:xfrm>
            <a:custGeom>
              <a:avLst/>
              <a:gdLst>
                <a:gd name="T0" fmla="*/ 150 w 195"/>
                <a:gd name="T1" fmla="*/ 162 h 162"/>
                <a:gd name="T2" fmla="*/ 125 w 195"/>
                <a:gd name="T3" fmla="*/ 154 h 162"/>
                <a:gd name="T4" fmla="*/ 22 w 195"/>
                <a:gd name="T5" fmla="*/ 73 h 162"/>
                <a:gd name="T6" fmla="*/ 15 w 195"/>
                <a:gd name="T7" fmla="*/ 13 h 162"/>
                <a:gd name="T8" fmla="*/ 24 w 195"/>
                <a:gd name="T9" fmla="*/ 2 h 162"/>
                <a:gd name="T10" fmla="*/ 27 w 195"/>
                <a:gd name="T11" fmla="*/ 0 h 162"/>
                <a:gd name="T12" fmla="*/ 30 w 195"/>
                <a:gd name="T13" fmla="*/ 1 h 162"/>
                <a:gd name="T14" fmla="*/ 193 w 195"/>
                <a:gd name="T15" fmla="*/ 128 h 162"/>
                <a:gd name="T16" fmla="*/ 195 w 195"/>
                <a:gd name="T17" fmla="*/ 131 h 162"/>
                <a:gd name="T18" fmla="*/ 194 w 195"/>
                <a:gd name="T19" fmla="*/ 134 h 162"/>
                <a:gd name="T20" fmla="*/ 185 w 195"/>
                <a:gd name="T21" fmla="*/ 145 h 162"/>
                <a:gd name="T22" fmla="*/ 150 w 195"/>
                <a:gd name="T23" fmla="*/ 162 h 162"/>
                <a:gd name="T24" fmla="*/ 28 w 195"/>
                <a:gd name="T25" fmla="*/ 10 h 162"/>
                <a:gd name="T26" fmla="*/ 21 w 195"/>
                <a:gd name="T27" fmla="*/ 18 h 162"/>
                <a:gd name="T28" fmla="*/ 27 w 195"/>
                <a:gd name="T29" fmla="*/ 67 h 162"/>
                <a:gd name="T30" fmla="*/ 130 w 195"/>
                <a:gd name="T31" fmla="*/ 147 h 162"/>
                <a:gd name="T32" fmla="*/ 179 w 195"/>
                <a:gd name="T33" fmla="*/ 140 h 162"/>
                <a:gd name="T34" fmla="*/ 185 w 195"/>
                <a:gd name="T35" fmla="*/ 132 h 162"/>
                <a:gd name="T36" fmla="*/ 28 w 195"/>
                <a:gd name="T37" fmla="*/ 1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95" h="162">
                  <a:moveTo>
                    <a:pt x="150" y="162"/>
                  </a:moveTo>
                  <a:cubicBezTo>
                    <a:pt x="141" y="162"/>
                    <a:pt x="132" y="159"/>
                    <a:pt x="125" y="154"/>
                  </a:cubicBezTo>
                  <a:cubicBezTo>
                    <a:pt x="22" y="73"/>
                    <a:pt x="22" y="73"/>
                    <a:pt x="22" y="73"/>
                  </a:cubicBezTo>
                  <a:cubicBezTo>
                    <a:pt x="3" y="59"/>
                    <a:pt x="0" y="32"/>
                    <a:pt x="15" y="13"/>
                  </a:cubicBezTo>
                  <a:cubicBezTo>
                    <a:pt x="24" y="2"/>
                    <a:pt x="24" y="2"/>
                    <a:pt x="24" y="2"/>
                  </a:cubicBezTo>
                  <a:cubicBezTo>
                    <a:pt x="25" y="1"/>
                    <a:pt x="26" y="0"/>
                    <a:pt x="27" y="0"/>
                  </a:cubicBezTo>
                  <a:cubicBezTo>
                    <a:pt x="28" y="0"/>
                    <a:pt x="29" y="0"/>
                    <a:pt x="30" y="1"/>
                  </a:cubicBezTo>
                  <a:cubicBezTo>
                    <a:pt x="193" y="128"/>
                    <a:pt x="193" y="128"/>
                    <a:pt x="193" y="128"/>
                  </a:cubicBezTo>
                  <a:cubicBezTo>
                    <a:pt x="194" y="129"/>
                    <a:pt x="195" y="129"/>
                    <a:pt x="195" y="131"/>
                  </a:cubicBezTo>
                  <a:cubicBezTo>
                    <a:pt x="195" y="132"/>
                    <a:pt x="195" y="133"/>
                    <a:pt x="194" y="134"/>
                  </a:cubicBezTo>
                  <a:cubicBezTo>
                    <a:pt x="185" y="145"/>
                    <a:pt x="185" y="145"/>
                    <a:pt x="185" y="145"/>
                  </a:cubicBezTo>
                  <a:cubicBezTo>
                    <a:pt x="176" y="156"/>
                    <a:pt x="163" y="162"/>
                    <a:pt x="150" y="162"/>
                  </a:cubicBezTo>
                  <a:close/>
                  <a:moveTo>
                    <a:pt x="28" y="10"/>
                  </a:moveTo>
                  <a:cubicBezTo>
                    <a:pt x="21" y="18"/>
                    <a:pt x="21" y="18"/>
                    <a:pt x="21" y="18"/>
                  </a:cubicBezTo>
                  <a:cubicBezTo>
                    <a:pt x="9" y="33"/>
                    <a:pt x="12" y="56"/>
                    <a:pt x="27" y="67"/>
                  </a:cubicBezTo>
                  <a:cubicBezTo>
                    <a:pt x="130" y="147"/>
                    <a:pt x="130" y="147"/>
                    <a:pt x="130" y="147"/>
                  </a:cubicBezTo>
                  <a:cubicBezTo>
                    <a:pt x="145" y="159"/>
                    <a:pt x="167" y="156"/>
                    <a:pt x="179" y="140"/>
                  </a:cubicBezTo>
                  <a:cubicBezTo>
                    <a:pt x="185" y="132"/>
                    <a:pt x="185" y="132"/>
                    <a:pt x="185" y="132"/>
                  </a:cubicBezTo>
                  <a:lnTo>
                    <a:pt x="28" y="10"/>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304" name="Freeform 132"/>
            <p:cNvSpPr/>
            <p:nvPr/>
          </p:nvSpPr>
          <p:spPr bwMode="auto">
            <a:xfrm>
              <a:off x="5283201" y="1952625"/>
              <a:ext cx="736600" cy="555625"/>
            </a:xfrm>
            <a:custGeom>
              <a:avLst/>
              <a:gdLst>
                <a:gd name="T0" fmla="*/ 233 w 247"/>
                <a:gd name="T1" fmla="*/ 184 h 186"/>
                <a:gd name="T2" fmla="*/ 3 w 247"/>
                <a:gd name="T3" fmla="*/ 18 h 186"/>
                <a:gd name="T4" fmla="*/ 2 w 247"/>
                <a:gd name="T5" fmla="*/ 9 h 186"/>
                <a:gd name="T6" fmla="*/ 6 w 247"/>
                <a:gd name="T7" fmla="*/ 4 h 186"/>
                <a:gd name="T8" fmla="*/ 14 w 247"/>
                <a:gd name="T9" fmla="*/ 2 h 186"/>
                <a:gd name="T10" fmla="*/ 244 w 247"/>
                <a:gd name="T11" fmla="*/ 169 h 186"/>
                <a:gd name="T12" fmla="*/ 246 w 247"/>
                <a:gd name="T13" fmla="*/ 177 h 186"/>
                <a:gd name="T14" fmla="*/ 242 w 247"/>
                <a:gd name="T15" fmla="*/ 183 h 186"/>
                <a:gd name="T16" fmla="*/ 233 w 247"/>
                <a:gd name="T17" fmla="*/ 18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7" h="186">
                  <a:moveTo>
                    <a:pt x="233" y="184"/>
                  </a:moveTo>
                  <a:cubicBezTo>
                    <a:pt x="3" y="18"/>
                    <a:pt x="3" y="18"/>
                    <a:pt x="3" y="18"/>
                  </a:cubicBezTo>
                  <a:cubicBezTo>
                    <a:pt x="0" y="16"/>
                    <a:pt x="0" y="12"/>
                    <a:pt x="2" y="9"/>
                  </a:cubicBezTo>
                  <a:cubicBezTo>
                    <a:pt x="6" y="4"/>
                    <a:pt x="6" y="4"/>
                    <a:pt x="6" y="4"/>
                  </a:cubicBezTo>
                  <a:cubicBezTo>
                    <a:pt x="8" y="1"/>
                    <a:pt x="11" y="0"/>
                    <a:pt x="14" y="2"/>
                  </a:cubicBezTo>
                  <a:cubicBezTo>
                    <a:pt x="244" y="169"/>
                    <a:pt x="244" y="169"/>
                    <a:pt x="244" y="169"/>
                  </a:cubicBezTo>
                  <a:cubicBezTo>
                    <a:pt x="247" y="171"/>
                    <a:pt x="247" y="174"/>
                    <a:pt x="246" y="177"/>
                  </a:cubicBezTo>
                  <a:cubicBezTo>
                    <a:pt x="242" y="183"/>
                    <a:pt x="242" y="183"/>
                    <a:pt x="242" y="183"/>
                  </a:cubicBezTo>
                  <a:cubicBezTo>
                    <a:pt x="240" y="185"/>
                    <a:pt x="236" y="186"/>
                    <a:pt x="233" y="184"/>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305" name="Freeform 133"/>
            <p:cNvSpPr>
              <a:spLocks noEditPoints="1"/>
            </p:cNvSpPr>
            <p:nvPr/>
          </p:nvSpPr>
          <p:spPr bwMode="auto">
            <a:xfrm>
              <a:off x="5267326" y="1939925"/>
              <a:ext cx="765175" cy="576262"/>
            </a:xfrm>
            <a:custGeom>
              <a:avLst/>
              <a:gdLst>
                <a:gd name="T0" fmla="*/ 242 w 256"/>
                <a:gd name="T1" fmla="*/ 193 h 193"/>
                <a:gd name="T2" fmla="*/ 236 w 256"/>
                <a:gd name="T3" fmla="*/ 191 h 193"/>
                <a:gd name="T4" fmla="*/ 6 w 256"/>
                <a:gd name="T5" fmla="*/ 25 h 193"/>
                <a:gd name="T6" fmla="*/ 3 w 256"/>
                <a:gd name="T7" fmla="*/ 11 h 193"/>
                <a:gd name="T8" fmla="*/ 7 w 256"/>
                <a:gd name="T9" fmla="*/ 5 h 193"/>
                <a:gd name="T10" fmla="*/ 21 w 256"/>
                <a:gd name="T11" fmla="*/ 3 h 193"/>
                <a:gd name="T12" fmla="*/ 251 w 256"/>
                <a:gd name="T13" fmla="*/ 169 h 193"/>
                <a:gd name="T14" fmla="*/ 256 w 256"/>
                <a:gd name="T15" fmla="*/ 176 h 193"/>
                <a:gd name="T16" fmla="*/ 254 w 256"/>
                <a:gd name="T17" fmla="*/ 183 h 193"/>
                <a:gd name="T18" fmla="*/ 250 w 256"/>
                <a:gd name="T19" fmla="*/ 189 h 193"/>
                <a:gd name="T20" fmla="*/ 243 w 256"/>
                <a:gd name="T21" fmla="*/ 193 h 193"/>
                <a:gd name="T22" fmla="*/ 242 w 256"/>
                <a:gd name="T23" fmla="*/ 193 h 193"/>
                <a:gd name="T24" fmla="*/ 16 w 256"/>
                <a:gd name="T25" fmla="*/ 9 h 193"/>
                <a:gd name="T26" fmla="*/ 14 w 256"/>
                <a:gd name="T27" fmla="*/ 10 h 193"/>
                <a:gd name="T28" fmla="*/ 10 w 256"/>
                <a:gd name="T29" fmla="*/ 16 h 193"/>
                <a:gd name="T30" fmla="*/ 10 w 256"/>
                <a:gd name="T31" fmla="*/ 19 h 193"/>
                <a:gd name="T32" fmla="*/ 240 w 256"/>
                <a:gd name="T33" fmla="*/ 185 h 193"/>
                <a:gd name="T34" fmla="*/ 240 w 256"/>
                <a:gd name="T35" fmla="*/ 185 h 193"/>
                <a:gd name="T36" fmla="*/ 242 w 256"/>
                <a:gd name="T37" fmla="*/ 185 h 193"/>
                <a:gd name="T38" fmla="*/ 243 w 256"/>
                <a:gd name="T39" fmla="*/ 184 h 193"/>
                <a:gd name="T40" fmla="*/ 247 w 256"/>
                <a:gd name="T41" fmla="*/ 179 h 193"/>
                <a:gd name="T42" fmla="*/ 248 w 256"/>
                <a:gd name="T43" fmla="*/ 177 h 193"/>
                <a:gd name="T44" fmla="*/ 247 w 256"/>
                <a:gd name="T45" fmla="*/ 176 h 193"/>
                <a:gd name="T46" fmla="*/ 17 w 256"/>
                <a:gd name="T47" fmla="*/ 10 h 193"/>
                <a:gd name="T48" fmla="*/ 16 w 256"/>
                <a:gd name="T49" fmla="*/ 9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6" h="193">
                  <a:moveTo>
                    <a:pt x="242" y="193"/>
                  </a:moveTo>
                  <a:cubicBezTo>
                    <a:pt x="239" y="193"/>
                    <a:pt x="237" y="193"/>
                    <a:pt x="236" y="191"/>
                  </a:cubicBezTo>
                  <a:cubicBezTo>
                    <a:pt x="6" y="25"/>
                    <a:pt x="6" y="25"/>
                    <a:pt x="6" y="25"/>
                  </a:cubicBezTo>
                  <a:cubicBezTo>
                    <a:pt x="1" y="22"/>
                    <a:pt x="0" y="15"/>
                    <a:pt x="3" y="11"/>
                  </a:cubicBezTo>
                  <a:cubicBezTo>
                    <a:pt x="7" y="5"/>
                    <a:pt x="7" y="5"/>
                    <a:pt x="7" y="5"/>
                  </a:cubicBezTo>
                  <a:cubicBezTo>
                    <a:pt x="11" y="1"/>
                    <a:pt x="17" y="0"/>
                    <a:pt x="21" y="3"/>
                  </a:cubicBezTo>
                  <a:cubicBezTo>
                    <a:pt x="251" y="169"/>
                    <a:pt x="251" y="169"/>
                    <a:pt x="251" y="169"/>
                  </a:cubicBezTo>
                  <a:cubicBezTo>
                    <a:pt x="254" y="171"/>
                    <a:pt x="255" y="173"/>
                    <a:pt x="256" y="176"/>
                  </a:cubicBezTo>
                  <a:cubicBezTo>
                    <a:pt x="256" y="179"/>
                    <a:pt x="255" y="181"/>
                    <a:pt x="254" y="183"/>
                  </a:cubicBezTo>
                  <a:cubicBezTo>
                    <a:pt x="250" y="189"/>
                    <a:pt x="250" y="189"/>
                    <a:pt x="250" y="189"/>
                  </a:cubicBezTo>
                  <a:cubicBezTo>
                    <a:pt x="248" y="191"/>
                    <a:pt x="246" y="193"/>
                    <a:pt x="243" y="193"/>
                  </a:cubicBezTo>
                  <a:cubicBezTo>
                    <a:pt x="243" y="193"/>
                    <a:pt x="242" y="193"/>
                    <a:pt x="242" y="193"/>
                  </a:cubicBezTo>
                  <a:close/>
                  <a:moveTo>
                    <a:pt x="16" y="9"/>
                  </a:moveTo>
                  <a:cubicBezTo>
                    <a:pt x="15" y="9"/>
                    <a:pt x="14" y="10"/>
                    <a:pt x="14" y="10"/>
                  </a:cubicBezTo>
                  <a:cubicBezTo>
                    <a:pt x="10" y="16"/>
                    <a:pt x="10" y="16"/>
                    <a:pt x="10" y="16"/>
                  </a:cubicBezTo>
                  <a:cubicBezTo>
                    <a:pt x="9" y="17"/>
                    <a:pt x="9" y="18"/>
                    <a:pt x="10" y="19"/>
                  </a:cubicBezTo>
                  <a:cubicBezTo>
                    <a:pt x="240" y="185"/>
                    <a:pt x="240" y="185"/>
                    <a:pt x="240" y="185"/>
                  </a:cubicBezTo>
                  <a:cubicBezTo>
                    <a:pt x="240" y="185"/>
                    <a:pt x="240" y="185"/>
                    <a:pt x="240" y="185"/>
                  </a:cubicBezTo>
                  <a:cubicBezTo>
                    <a:pt x="241" y="185"/>
                    <a:pt x="242" y="185"/>
                    <a:pt x="242" y="185"/>
                  </a:cubicBezTo>
                  <a:cubicBezTo>
                    <a:pt x="242" y="185"/>
                    <a:pt x="243" y="185"/>
                    <a:pt x="243" y="184"/>
                  </a:cubicBezTo>
                  <a:cubicBezTo>
                    <a:pt x="247" y="179"/>
                    <a:pt x="247" y="179"/>
                    <a:pt x="247" y="179"/>
                  </a:cubicBezTo>
                  <a:cubicBezTo>
                    <a:pt x="248" y="178"/>
                    <a:pt x="248" y="178"/>
                    <a:pt x="248" y="177"/>
                  </a:cubicBezTo>
                  <a:cubicBezTo>
                    <a:pt x="248" y="177"/>
                    <a:pt x="247" y="176"/>
                    <a:pt x="247" y="176"/>
                  </a:cubicBezTo>
                  <a:cubicBezTo>
                    <a:pt x="17" y="10"/>
                    <a:pt x="17" y="10"/>
                    <a:pt x="17" y="10"/>
                  </a:cubicBezTo>
                  <a:cubicBezTo>
                    <a:pt x="16" y="9"/>
                    <a:pt x="16" y="9"/>
                    <a:pt x="16"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306" name="Freeform 134"/>
            <p:cNvSpPr/>
            <p:nvPr/>
          </p:nvSpPr>
          <p:spPr bwMode="auto">
            <a:xfrm>
              <a:off x="5270501" y="1901825"/>
              <a:ext cx="803275" cy="600075"/>
            </a:xfrm>
            <a:custGeom>
              <a:avLst/>
              <a:gdLst>
                <a:gd name="T0" fmla="*/ 254 w 269"/>
                <a:gd name="T1" fmla="*/ 199 h 201"/>
                <a:gd name="T2" fmla="*/ 4 w 269"/>
                <a:gd name="T3" fmla="*/ 18 h 201"/>
                <a:gd name="T4" fmla="*/ 2 w 269"/>
                <a:gd name="T5" fmla="*/ 9 h 201"/>
                <a:gd name="T6" fmla="*/ 6 w 269"/>
                <a:gd name="T7" fmla="*/ 4 h 201"/>
                <a:gd name="T8" fmla="*/ 15 w 269"/>
                <a:gd name="T9" fmla="*/ 2 h 201"/>
                <a:gd name="T10" fmla="*/ 266 w 269"/>
                <a:gd name="T11" fmla="*/ 183 h 201"/>
                <a:gd name="T12" fmla="*/ 267 w 269"/>
                <a:gd name="T13" fmla="*/ 192 h 201"/>
                <a:gd name="T14" fmla="*/ 263 w 269"/>
                <a:gd name="T15" fmla="*/ 197 h 201"/>
                <a:gd name="T16" fmla="*/ 254 w 269"/>
                <a:gd name="T17" fmla="*/ 199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01">
                  <a:moveTo>
                    <a:pt x="254" y="199"/>
                  </a:moveTo>
                  <a:cubicBezTo>
                    <a:pt x="4" y="18"/>
                    <a:pt x="4" y="18"/>
                    <a:pt x="4" y="18"/>
                  </a:cubicBezTo>
                  <a:cubicBezTo>
                    <a:pt x="1" y="16"/>
                    <a:pt x="0" y="12"/>
                    <a:pt x="2" y="9"/>
                  </a:cubicBezTo>
                  <a:cubicBezTo>
                    <a:pt x="6" y="4"/>
                    <a:pt x="6" y="4"/>
                    <a:pt x="6" y="4"/>
                  </a:cubicBezTo>
                  <a:cubicBezTo>
                    <a:pt x="8" y="1"/>
                    <a:pt x="12" y="0"/>
                    <a:pt x="15" y="2"/>
                  </a:cubicBezTo>
                  <a:cubicBezTo>
                    <a:pt x="266" y="183"/>
                    <a:pt x="266" y="183"/>
                    <a:pt x="266" y="183"/>
                  </a:cubicBezTo>
                  <a:cubicBezTo>
                    <a:pt x="268" y="185"/>
                    <a:pt x="269" y="189"/>
                    <a:pt x="267" y="192"/>
                  </a:cubicBezTo>
                  <a:cubicBezTo>
                    <a:pt x="263" y="197"/>
                    <a:pt x="263" y="197"/>
                    <a:pt x="263" y="197"/>
                  </a:cubicBezTo>
                  <a:cubicBezTo>
                    <a:pt x="261" y="200"/>
                    <a:pt x="257" y="201"/>
                    <a:pt x="254" y="199"/>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307" name="Freeform 135"/>
            <p:cNvSpPr>
              <a:spLocks noEditPoints="1"/>
            </p:cNvSpPr>
            <p:nvPr/>
          </p:nvSpPr>
          <p:spPr bwMode="auto">
            <a:xfrm>
              <a:off x="5259388" y="1889125"/>
              <a:ext cx="822325" cy="622300"/>
            </a:xfrm>
            <a:custGeom>
              <a:avLst/>
              <a:gdLst>
                <a:gd name="T0" fmla="*/ 262 w 276"/>
                <a:gd name="T1" fmla="*/ 208 h 208"/>
                <a:gd name="T2" fmla="*/ 256 w 276"/>
                <a:gd name="T3" fmla="*/ 206 h 208"/>
                <a:gd name="T4" fmla="*/ 256 w 276"/>
                <a:gd name="T5" fmla="*/ 206 h 208"/>
                <a:gd name="T6" fmla="*/ 5 w 276"/>
                <a:gd name="T7" fmla="*/ 25 h 208"/>
                <a:gd name="T8" fmla="*/ 3 w 276"/>
                <a:gd name="T9" fmla="*/ 10 h 208"/>
                <a:gd name="T10" fmla="*/ 7 w 276"/>
                <a:gd name="T11" fmla="*/ 5 h 208"/>
                <a:gd name="T12" fmla="*/ 21 w 276"/>
                <a:gd name="T13" fmla="*/ 3 h 208"/>
                <a:gd name="T14" fmla="*/ 272 w 276"/>
                <a:gd name="T15" fmla="*/ 184 h 208"/>
                <a:gd name="T16" fmla="*/ 276 w 276"/>
                <a:gd name="T17" fmla="*/ 191 h 208"/>
                <a:gd name="T18" fmla="*/ 274 w 276"/>
                <a:gd name="T19" fmla="*/ 199 h 208"/>
                <a:gd name="T20" fmla="*/ 270 w 276"/>
                <a:gd name="T21" fmla="*/ 204 h 208"/>
                <a:gd name="T22" fmla="*/ 264 w 276"/>
                <a:gd name="T23" fmla="*/ 208 h 208"/>
                <a:gd name="T24" fmla="*/ 262 w 276"/>
                <a:gd name="T25" fmla="*/ 208 h 208"/>
                <a:gd name="T26" fmla="*/ 261 w 276"/>
                <a:gd name="T27" fmla="*/ 200 h 208"/>
                <a:gd name="T28" fmla="*/ 262 w 276"/>
                <a:gd name="T29" fmla="*/ 200 h 208"/>
                <a:gd name="T30" fmla="*/ 264 w 276"/>
                <a:gd name="T31" fmla="*/ 199 h 208"/>
                <a:gd name="T32" fmla="*/ 268 w 276"/>
                <a:gd name="T33" fmla="*/ 194 h 208"/>
                <a:gd name="T34" fmla="*/ 268 w 276"/>
                <a:gd name="T35" fmla="*/ 192 h 208"/>
                <a:gd name="T36" fmla="*/ 267 w 276"/>
                <a:gd name="T37" fmla="*/ 191 h 208"/>
                <a:gd name="T38" fmla="*/ 16 w 276"/>
                <a:gd name="T39" fmla="*/ 9 h 208"/>
                <a:gd name="T40" fmla="*/ 13 w 276"/>
                <a:gd name="T41" fmla="*/ 10 h 208"/>
                <a:gd name="T42" fmla="*/ 9 w 276"/>
                <a:gd name="T43" fmla="*/ 15 h 208"/>
                <a:gd name="T44" fmla="*/ 10 w 276"/>
                <a:gd name="T45" fmla="*/ 18 h 208"/>
                <a:gd name="T46" fmla="*/ 261 w 276"/>
                <a:gd name="T47" fmla="*/ 20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6" h="208">
                  <a:moveTo>
                    <a:pt x="262" y="208"/>
                  </a:moveTo>
                  <a:cubicBezTo>
                    <a:pt x="260" y="208"/>
                    <a:pt x="258" y="207"/>
                    <a:pt x="256" y="206"/>
                  </a:cubicBezTo>
                  <a:cubicBezTo>
                    <a:pt x="256" y="206"/>
                    <a:pt x="256" y="206"/>
                    <a:pt x="256" y="206"/>
                  </a:cubicBezTo>
                  <a:cubicBezTo>
                    <a:pt x="5" y="25"/>
                    <a:pt x="5" y="25"/>
                    <a:pt x="5" y="25"/>
                  </a:cubicBezTo>
                  <a:cubicBezTo>
                    <a:pt x="1" y="22"/>
                    <a:pt x="0" y="15"/>
                    <a:pt x="3" y="10"/>
                  </a:cubicBezTo>
                  <a:cubicBezTo>
                    <a:pt x="7" y="5"/>
                    <a:pt x="7" y="5"/>
                    <a:pt x="7" y="5"/>
                  </a:cubicBezTo>
                  <a:cubicBezTo>
                    <a:pt x="10" y="1"/>
                    <a:pt x="16" y="0"/>
                    <a:pt x="21" y="3"/>
                  </a:cubicBezTo>
                  <a:cubicBezTo>
                    <a:pt x="272" y="184"/>
                    <a:pt x="272" y="184"/>
                    <a:pt x="272" y="184"/>
                  </a:cubicBezTo>
                  <a:cubicBezTo>
                    <a:pt x="274" y="186"/>
                    <a:pt x="276" y="188"/>
                    <a:pt x="276" y="191"/>
                  </a:cubicBezTo>
                  <a:cubicBezTo>
                    <a:pt x="276" y="194"/>
                    <a:pt x="276" y="196"/>
                    <a:pt x="274" y="199"/>
                  </a:cubicBezTo>
                  <a:cubicBezTo>
                    <a:pt x="270" y="204"/>
                    <a:pt x="270" y="204"/>
                    <a:pt x="270" y="204"/>
                  </a:cubicBezTo>
                  <a:cubicBezTo>
                    <a:pt x="269" y="206"/>
                    <a:pt x="266" y="207"/>
                    <a:pt x="264" y="208"/>
                  </a:cubicBezTo>
                  <a:cubicBezTo>
                    <a:pt x="263" y="208"/>
                    <a:pt x="263" y="208"/>
                    <a:pt x="262" y="208"/>
                  </a:cubicBezTo>
                  <a:close/>
                  <a:moveTo>
                    <a:pt x="261" y="200"/>
                  </a:moveTo>
                  <a:cubicBezTo>
                    <a:pt x="261" y="200"/>
                    <a:pt x="262" y="200"/>
                    <a:pt x="262" y="200"/>
                  </a:cubicBezTo>
                  <a:cubicBezTo>
                    <a:pt x="263" y="200"/>
                    <a:pt x="264" y="199"/>
                    <a:pt x="264" y="199"/>
                  </a:cubicBezTo>
                  <a:cubicBezTo>
                    <a:pt x="268" y="194"/>
                    <a:pt x="268" y="194"/>
                    <a:pt x="268" y="194"/>
                  </a:cubicBezTo>
                  <a:cubicBezTo>
                    <a:pt x="268" y="193"/>
                    <a:pt x="268" y="193"/>
                    <a:pt x="268" y="192"/>
                  </a:cubicBezTo>
                  <a:cubicBezTo>
                    <a:pt x="268" y="192"/>
                    <a:pt x="268" y="191"/>
                    <a:pt x="267" y="191"/>
                  </a:cubicBezTo>
                  <a:cubicBezTo>
                    <a:pt x="16" y="9"/>
                    <a:pt x="16" y="9"/>
                    <a:pt x="16" y="9"/>
                  </a:cubicBezTo>
                  <a:cubicBezTo>
                    <a:pt x="15" y="9"/>
                    <a:pt x="14" y="9"/>
                    <a:pt x="13" y="10"/>
                  </a:cubicBezTo>
                  <a:cubicBezTo>
                    <a:pt x="9" y="15"/>
                    <a:pt x="9" y="15"/>
                    <a:pt x="9" y="15"/>
                  </a:cubicBezTo>
                  <a:cubicBezTo>
                    <a:pt x="9" y="16"/>
                    <a:pt x="9" y="18"/>
                    <a:pt x="10" y="18"/>
                  </a:cubicBezTo>
                  <a:cubicBezTo>
                    <a:pt x="261" y="200"/>
                    <a:pt x="261" y="200"/>
                    <a:pt x="261" y="20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308" name="Freeform 136"/>
            <p:cNvSpPr/>
            <p:nvPr/>
          </p:nvSpPr>
          <p:spPr bwMode="auto">
            <a:xfrm>
              <a:off x="5172076" y="2262188"/>
              <a:ext cx="587375" cy="446087"/>
            </a:xfrm>
            <a:custGeom>
              <a:avLst/>
              <a:gdLst>
                <a:gd name="T0" fmla="*/ 182 w 197"/>
                <a:gd name="T1" fmla="*/ 148 h 149"/>
                <a:gd name="T2" fmla="*/ 4 w 197"/>
                <a:gd name="T3" fmla="*/ 19 h 149"/>
                <a:gd name="T4" fmla="*/ 2 w 197"/>
                <a:gd name="T5" fmla="*/ 11 h 149"/>
                <a:gd name="T6" fmla="*/ 8 w 197"/>
                <a:gd name="T7" fmla="*/ 3 h 149"/>
                <a:gd name="T8" fmla="*/ 16 w 197"/>
                <a:gd name="T9" fmla="*/ 2 h 149"/>
                <a:gd name="T10" fmla="*/ 194 w 197"/>
                <a:gd name="T11" fmla="*/ 130 h 149"/>
                <a:gd name="T12" fmla="*/ 195 w 197"/>
                <a:gd name="T13" fmla="*/ 138 h 149"/>
                <a:gd name="T14" fmla="*/ 190 w 197"/>
                <a:gd name="T15" fmla="*/ 146 h 149"/>
                <a:gd name="T16" fmla="*/ 182 w 197"/>
                <a:gd name="T17" fmla="*/ 148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7" h="149">
                  <a:moveTo>
                    <a:pt x="182" y="148"/>
                  </a:moveTo>
                  <a:cubicBezTo>
                    <a:pt x="4" y="19"/>
                    <a:pt x="4" y="19"/>
                    <a:pt x="4" y="19"/>
                  </a:cubicBezTo>
                  <a:cubicBezTo>
                    <a:pt x="1" y="17"/>
                    <a:pt x="0" y="14"/>
                    <a:pt x="2" y="11"/>
                  </a:cubicBezTo>
                  <a:cubicBezTo>
                    <a:pt x="8" y="3"/>
                    <a:pt x="8" y="3"/>
                    <a:pt x="8" y="3"/>
                  </a:cubicBezTo>
                  <a:cubicBezTo>
                    <a:pt x="10" y="0"/>
                    <a:pt x="14" y="0"/>
                    <a:pt x="16" y="2"/>
                  </a:cubicBezTo>
                  <a:cubicBezTo>
                    <a:pt x="194" y="130"/>
                    <a:pt x="194" y="130"/>
                    <a:pt x="194" y="130"/>
                  </a:cubicBezTo>
                  <a:cubicBezTo>
                    <a:pt x="197" y="132"/>
                    <a:pt x="197" y="136"/>
                    <a:pt x="195" y="138"/>
                  </a:cubicBezTo>
                  <a:cubicBezTo>
                    <a:pt x="190" y="146"/>
                    <a:pt x="190" y="146"/>
                    <a:pt x="190" y="146"/>
                  </a:cubicBezTo>
                  <a:cubicBezTo>
                    <a:pt x="188" y="149"/>
                    <a:pt x="184" y="149"/>
                    <a:pt x="182" y="148"/>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309" name="Freeform 137"/>
            <p:cNvSpPr>
              <a:spLocks noEditPoints="1"/>
            </p:cNvSpPr>
            <p:nvPr/>
          </p:nvSpPr>
          <p:spPr bwMode="auto">
            <a:xfrm>
              <a:off x="5159376" y="2247900"/>
              <a:ext cx="612775" cy="471487"/>
            </a:xfrm>
            <a:custGeom>
              <a:avLst/>
              <a:gdLst>
                <a:gd name="T0" fmla="*/ 189 w 205"/>
                <a:gd name="T1" fmla="*/ 158 h 158"/>
                <a:gd name="T2" fmla="*/ 183 w 205"/>
                <a:gd name="T3" fmla="*/ 156 h 158"/>
                <a:gd name="T4" fmla="*/ 183 w 205"/>
                <a:gd name="T5" fmla="*/ 156 h 158"/>
                <a:gd name="T6" fmla="*/ 5 w 205"/>
                <a:gd name="T7" fmla="*/ 27 h 158"/>
                <a:gd name="T8" fmla="*/ 3 w 205"/>
                <a:gd name="T9" fmla="*/ 14 h 158"/>
                <a:gd name="T10" fmla="*/ 9 w 205"/>
                <a:gd name="T11" fmla="*/ 5 h 158"/>
                <a:gd name="T12" fmla="*/ 23 w 205"/>
                <a:gd name="T13" fmla="*/ 3 h 158"/>
                <a:gd name="T14" fmla="*/ 201 w 205"/>
                <a:gd name="T15" fmla="*/ 132 h 158"/>
                <a:gd name="T16" fmla="*/ 204 w 205"/>
                <a:gd name="T17" fmla="*/ 138 h 158"/>
                <a:gd name="T18" fmla="*/ 203 w 205"/>
                <a:gd name="T19" fmla="*/ 145 h 158"/>
                <a:gd name="T20" fmla="*/ 197 w 205"/>
                <a:gd name="T21" fmla="*/ 154 h 158"/>
                <a:gd name="T22" fmla="*/ 189 w 205"/>
                <a:gd name="T23" fmla="*/ 158 h 158"/>
                <a:gd name="T24" fmla="*/ 188 w 205"/>
                <a:gd name="T25" fmla="*/ 149 h 158"/>
                <a:gd name="T26" fmla="*/ 190 w 205"/>
                <a:gd name="T27" fmla="*/ 149 h 158"/>
                <a:gd name="T28" fmla="*/ 196 w 205"/>
                <a:gd name="T29" fmla="*/ 141 h 158"/>
                <a:gd name="T30" fmla="*/ 197 w 205"/>
                <a:gd name="T31" fmla="*/ 139 h 158"/>
                <a:gd name="T32" fmla="*/ 196 w 205"/>
                <a:gd name="T33" fmla="*/ 138 h 158"/>
                <a:gd name="T34" fmla="*/ 18 w 205"/>
                <a:gd name="T35" fmla="*/ 10 h 158"/>
                <a:gd name="T36" fmla="*/ 15 w 205"/>
                <a:gd name="T37" fmla="*/ 10 h 158"/>
                <a:gd name="T38" fmla="*/ 10 w 205"/>
                <a:gd name="T39" fmla="*/ 18 h 158"/>
                <a:gd name="T40" fmla="*/ 10 w 205"/>
                <a:gd name="T41" fmla="*/ 21 h 158"/>
                <a:gd name="T42" fmla="*/ 188 w 205"/>
                <a:gd name="T43" fmla="*/ 149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5" h="158">
                  <a:moveTo>
                    <a:pt x="189" y="158"/>
                  </a:moveTo>
                  <a:cubicBezTo>
                    <a:pt x="187" y="158"/>
                    <a:pt x="185" y="157"/>
                    <a:pt x="183" y="156"/>
                  </a:cubicBezTo>
                  <a:cubicBezTo>
                    <a:pt x="183" y="156"/>
                    <a:pt x="183" y="156"/>
                    <a:pt x="183" y="156"/>
                  </a:cubicBezTo>
                  <a:cubicBezTo>
                    <a:pt x="5" y="27"/>
                    <a:pt x="5" y="27"/>
                    <a:pt x="5" y="27"/>
                  </a:cubicBezTo>
                  <a:cubicBezTo>
                    <a:pt x="1" y="24"/>
                    <a:pt x="0" y="18"/>
                    <a:pt x="3" y="14"/>
                  </a:cubicBezTo>
                  <a:cubicBezTo>
                    <a:pt x="9" y="5"/>
                    <a:pt x="9" y="5"/>
                    <a:pt x="9" y="5"/>
                  </a:cubicBezTo>
                  <a:cubicBezTo>
                    <a:pt x="12" y="1"/>
                    <a:pt x="18" y="0"/>
                    <a:pt x="23" y="3"/>
                  </a:cubicBezTo>
                  <a:cubicBezTo>
                    <a:pt x="201" y="132"/>
                    <a:pt x="201" y="132"/>
                    <a:pt x="201" y="132"/>
                  </a:cubicBezTo>
                  <a:cubicBezTo>
                    <a:pt x="203" y="133"/>
                    <a:pt x="204" y="136"/>
                    <a:pt x="204" y="138"/>
                  </a:cubicBezTo>
                  <a:cubicBezTo>
                    <a:pt x="205" y="141"/>
                    <a:pt x="204" y="143"/>
                    <a:pt x="203" y="145"/>
                  </a:cubicBezTo>
                  <a:cubicBezTo>
                    <a:pt x="197" y="154"/>
                    <a:pt x="197" y="154"/>
                    <a:pt x="197" y="154"/>
                  </a:cubicBezTo>
                  <a:cubicBezTo>
                    <a:pt x="195" y="156"/>
                    <a:pt x="192" y="158"/>
                    <a:pt x="189" y="158"/>
                  </a:cubicBezTo>
                  <a:close/>
                  <a:moveTo>
                    <a:pt x="188" y="149"/>
                  </a:moveTo>
                  <a:cubicBezTo>
                    <a:pt x="189" y="150"/>
                    <a:pt x="190" y="150"/>
                    <a:pt x="190" y="149"/>
                  </a:cubicBezTo>
                  <a:cubicBezTo>
                    <a:pt x="196" y="141"/>
                    <a:pt x="196" y="141"/>
                    <a:pt x="196" y="141"/>
                  </a:cubicBezTo>
                  <a:cubicBezTo>
                    <a:pt x="197" y="140"/>
                    <a:pt x="197" y="140"/>
                    <a:pt x="197" y="139"/>
                  </a:cubicBezTo>
                  <a:cubicBezTo>
                    <a:pt x="197" y="139"/>
                    <a:pt x="196" y="139"/>
                    <a:pt x="196" y="138"/>
                  </a:cubicBezTo>
                  <a:cubicBezTo>
                    <a:pt x="18" y="10"/>
                    <a:pt x="18" y="10"/>
                    <a:pt x="18" y="10"/>
                  </a:cubicBezTo>
                  <a:cubicBezTo>
                    <a:pt x="17" y="9"/>
                    <a:pt x="16" y="9"/>
                    <a:pt x="15" y="10"/>
                  </a:cubicBezTo>
                  <a:cubicBezTo>
                    <a:pt x="10" y="18"/>
                    <a:pt x="10" y="18"/>
                    <a:pt x="10" y="18"/>
                  </a:cubicBezTo>
                  <a:cubicBezTo>
                    <a:pt x="9" y="19"/>
                    <a:pt x="9" y="20"/>
                    <a:pt x="10" y="21"/>
                  </a:cubicBezTo>
                  <a:lnTo>
                    <a:pt x="188" y="14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310" name="Freeform 138"/>
            <p:cNvSpPr/>
            <p:nvPr/>
          </p:nvSpPr>
          <p:spPr bwMode="auto">
            <a:xfrm>
              <a:off x="5168901" y="2125663"/>
              <a:ext cx="708025" cy="566737"/>
            </a:xfrm>
            <a:custGeom>
              <a:avLst/>
              <a:gdLst>
                <a:gd name="T0" fmla="*/ 201 w 237"/>
                <a:gd name="T1" fmla="*/ 187 h 190"/>
                <a:gd name="T2" fmla="*/ 5 w 237"/>
                <a:gd name="T3" fmla="*/ 45 h 190"/>
                <a:gd name="T4" fmla="*/ 3 w 237"/>
                <a:gd name="T5" fmla="*/ 32 h 190"/>
                <a:gd name="T6" fmla="*/ 22 w 237"/>
                <a:gd name="T7" fmla="*/ 5 h 190"/>
                <a:gd name="T8" fmla="*/ 36 w 237"/>
                <a:gd name="T9" fmla="*/ 3 h 190"/>
                <a:gd name="T10" fmla="*/ 232 w 237"/>
                <a:gd name="T11" fmla="*/ 145 h 190"/>
                <a:gd name="T12" fmla="*/ 234 w 237"/>
                <a:gd name="T13" fmla="*/ 158 h 190"/>
                <a:gd name="T14" fmla="*/ 215 w 237"/>
                <a:gd name="T15" fmla="*/ 185 h 190"/>
                <a:gd name="T16" fmla="*/ 201 w 237"/>
                <a:gd name="T17" fmla="*/ 187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190">
                  <a:moveTo>
                    <a:pt x="201" y="187"/>
                  </a:moveTo>
                  <a:cubicBezTo>
                    <a:pt x="5" y="45"/>
                    <a:pt x="5" y="45"/>
                    <a:pt x="5" y="45"/>
                  </a:cubicBezTo>
                  <a:cubicBezTo>
                    <a:pt x="1" y="42"/>
                    <a:pt x="0" y="36"/>
                    <a:pt x="3" y="32"/>
                  </a:cubicBezTo>
                  <a:cubicBezTo>
                    <a:pt x="22" y="5"/>
                    <a:pt x="22" y="5"/>
                    <a:pt x="22" y="5"/>
                  </a:cubicBezTo>
                  <a:cubicBezTo>
                    <a:pt x="25" y="1"/>
                    <a:pt x="31" y="0"/>
                    <a:pt x="36" y="3"/>
                  </a:cubicBezTo>
                  <a:cubicBezTo>
                    <a:pt x="232" y="145"/>
                    <a:pt x="232" y="145"/>
                    <a:pt x="232" y="145"/>
                  </a:cubicBezTo>
                  <a:cubicBezTo>
                    <a:pt x="236" y="148"/>
                    <a:pt x="237" y="154"/>
                    <a:pt x="234" y="158"/>
                  </a:cubicBezTo>
                  <a:cubicBezTo>
                    <a:pt x="215" y="185"/>
                    <a:pt x="215" y="185"/>
                    <a:pt x="215" y="185"/>
                  </a:cubicBezTo>
                  <a:cubicBezTo>
                    <a:pt x="212" y="189"/>
                    <a:pt x="206" y="190"/>
                    <a:pt x="201" y="187"/>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311" name="Freeform 139"/>
            <p:cNvSpPr>
              <a:spLocks noEditPoints="1"/>
            </p:cNvSpPr>
            <p:nvPr/>
          </p:nvSpPr>
          <p:spPr bwMode="auto">
            <a:xfrm>
              <a:off x="5154613" y="2109788"/>
              <a:ext cx="730250" cy="592137"/>
            </a:xfrm>
            <a:custGeom>
              <a:avLst/>
              <a:gdLst>
                <a:gd name="T0" fmla="*/ 212 w 245"/>
                <a:gd name="T1" fmla="*/ 198 h 198"/>
                <a:gd name="T2" fmla="*/ 204 w 245"/>
                <a:gd name="T3" fmla="*/ 195 h 198"/>
                <a:gd name="T4" fmla="*/ 204 w 245"/>
                <a:gd name="T5" fmla="*/ 195 h 198"/>
                <a:gd name="T6" fmla="*/ 8 w 245"/>
                <a:gd name="T7" fmla="*/ 53 h 198"/>
                <a:gd name="T8" fmla="*/ 5 w 245"/>
                <a:gd name="T9" fmla="*/ 34 h 198"/>
                <a:gd name="T10" fmla="*/ 24 w 245"/>
                <a:gd name="T11" fmla="*/ 8 h 198"/>
                <a:gd name="T12" fmla="*/ 43 w 245"/>
                <a:gd name="T13" fmla="*/ 5 h 198"/>
                <a:gd name="T14" fmla="*/ 239 w 245"/>
                <a:gd name="T15" fmla="*/ 146 h 198"/>
                <a:gd name="T16" fmla="*/ 245 w 245"/>
                <a:gd name="T17" fmla="*/ 155 h 198"/>
                <a:gd name="T18" fmla="*/ 242 w 245"/>
                <a:gd name="T19" fmla="*/ 165 h 198"/>
                <a:gd name="T20" fmla="*/ 223 w 245"/>
                <a:gd name="T21" fmla="*/ 192 h 198"/>
                <a:gd name="T22" fmla="*/ 212 w 245"/>
                <a:gd name="T23" fmla="*/ 198 h 198"/>
                <a:gd name="T24" fmla="*/ 209 w 245"/>
                <a:gd name="T25" fmla="*/ 189 h 198"/>
                <a:gd name="T26" fmla="*/ 216 w 245"/>
                <a:gd name="T27" fmla="*/ 187 h 198"/>
                <a:gd name="T28" fmla="*/ 236 w 245"/>
                <a:gd name="T29" fmla="*/ 160 h 198"/>
                <a:gd name="T30" fmla="*/ 237 w 245"/>
                <a:gd name="T31" fmla="*/ 156 h 198"/>
                <a:gd name="T32" fmla="*/ 235 w 245"/>
                <a:gd name="T33" fmla="*/ 153 h 198"/>
                <a:gd name="T34" fmla="*/ 38 w 245"/>
                <a:gd name="T35" fmla="*/ 11 h 198"/>
                <a:gd name="T36" fmla="*/ 31 w 245"/>
                <a:gd name="T37" fmla="*/ 12 h 198"/>
                <a:gd name="T38" fmla="*/ 11 w 245"/>
                <a:gd name="T39" fmla="*/ 39 h 198"/>
                <a:gd name="T40" fmla="*/ 12 w 245"/>
                <a:gd name="T41" fmla="*/ 47 h 198"/>
                <a:gd name="T42" fmla="*/ 209 w 245"/>
                <a:gd name="T43" fmla="*/ 189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5" h="198">
                  <a:moveTo>
                    <a:pt x="212" y="198"/>
                  </a:moveTo>
                  <a:cubicBezTo>
                    <a:pt x="209" y="198"/>
                    <a:pt x="206" y="197"/>
                    <a:pt x="204" y="195"/>
                  </a:cubicBezTo>
                  <a:cubicBezTo>
                    <a:pt x="204" y="195"/>
                    <a:pt x="204" y="195"/>
                    <a:pt x="204" y="195"/>
                  </a:cubicBezTo>
                  <a:cubicBezTo>
                    <a:pt x="8" y="53"/>
                    <a:pt x="8" y="53"/>
                    <a:pt x="8" y="53"/>
                  </a:cubicBezTo>
                  <a:cubicBezTo>
                    <a:pt x="2" y="49"/>
                    <a:pt x="0" y="40"/>
                    <a:pt x="5" y="34"/>
                  </a:cubicBezTo>
                  <a:cubicBezTo>
                    <a:pt x="24" y="8"/>
                    <a:pt x="24" y="8"/>
                    <a:pt x="24" y="8"/>
                  </a:cubicBezTo>
                  <a:cubicBezTo>
                    <a:pt x="29" y="2"/>
                    <a:pt x="37" y="0"/>
                    <a:pt x="43" y="5"/>
                  </a:cubicBezTo>
                  <a:cubicBezTo>
                    <a:pt x="239" y="146"/>
                    <a:pt x="239" y="146"/>
                    <a:pt x="239" y="146"/>
                  </a:cubicBezTo>
                  <a:cubicBezTo>
                    <a:pt x="242" y="148"/>
                    <a:pt x="244" y="152"/>
                    <a:pt x="245" y="155"/>
                  </a:cubicBezTo>
                  <a:cubicBezTo>
                    <a:pt x="245" y="159"/>
                    <a:pt x="244" y="162"/>
                    <a:pt x="242" y="165"/>
                  </a:cubicBezTo>
                  <a:cubicBezTo>
                    <a:pt x="223" y="192"/>
                    <a:pt x="223" y="192"/>
                    <a:pt x="223" y="192"/>
                  </a:cubicBezTo>
                  <a:cubicBezTo>
                    <a:pt x="220" y="196"/>
                    <a:pt x="216" y="198"/>
                    <a:pt x="212" y="198"/>
                  </a:cubicBezTo>
                  <a:close/>
                  <a:moveTo>
                    <a:pt x="209" y="189"/>
                  </a:moveTo>
                  <a:cubicBezTo>
                    <a:pt x="211" y="190"/>
                    <a:pt x="215" y="190"/>
                    <a:pt x="216" y="187"/>
                  </a:cubicBezTo>
                  <a:cubicBezTo>
                    <a:pt x="236" y="160"/>
                    <a:pt x="236" y="160"/>
                    <a:pt x="236" y="160"/>
                  </a:cubicBezTo>
                  <a:cubicBezTo>
                    <a:pt x="237" y="159"/>
                    <a:pt x="237" y="158"/>
                    <a:pt x="237" y="156"/>
                  </a:cubicBezTo>
                  <a:cubicBezTo>
                    <a:pt x="236" y="155"/>
                    <a:pt x="236" y="154"/>
                    <a:pt x="235" y="153"/>
                  </a:cubicBezTo>
                  <a:cubicBezTo>
                    <a:pt x="38" y="11"/>
                    <a:pt x="38" y="11"/>
                    <a:pt x="38" y="11"/>
                  </a:cubicBezTo>
                  <a:cubicBezTo>
                    <a:pt x="36" y="9"/>
                    <a:pt x="32" y="10"/>
                    <a:pt x="31" y="12"/>
                  </a:cubicBezTo>
                  <a:cubicBezTo>
                    <a:pt x="11" y="39"/>
                    <a:pt x="11" y="39"/>
                    <a:pt x="11" y="39"/>
                  </a:cubicBezTo>
                  <a:cubicBezTo>
                    <a:pt x="10" y="42"/>
                    <a:pt x="10" y="45"/>
                    <a:pt x="12" y="47"/>
                  </a:cubicBezTo>
                  <a:lnTo>
                    <a:pt x="209" y="18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312" name="Freeform 140"/>
            <p:cNvSpPr/>
            <p:nvPr/>
          </p:nvSpPr>
          <p:spPr bwMode="auto">
            <a:xfrm>
              <a:off x="5500688" y="2382838"/>
              <a:ext cx="488950" cy="373062"/>
            </a:xfrm>
            <a:custGeom>
              <a:avLst/>
              <a:gdLst>
                <a:gd name="T0" fmla="*/ 148 w 164"/>
                <a:gd name="T1" fmla="*/ 122 h 125"/>
                <a:gd name="T2" fmla="*/ 4 w 164"/>
                <a:gd name="T3" fmla="*/ 18 h 125"/>
                <a:gd name="T4" fmla="*/ 2 w 164"/>
                <a:gd name="T5" fmla="*/ 7 h 125"/>
                <a:gd name="T6" fmla="*/ 4 w 164"/>
                <a:gd name="T7" fmla="*/ 5 h 125"/>
                <a:gd name="T8" fmla="*/ 15 w 164"/>
                <a:gd name="T9" fmla="*/ 3 h 125"/>
                <a:gd name="T10" fmla="*/ 160 w 164"/>
                <a:gd name="T11" fmla="*/ 107 h 125"/>
                <a:gd name="T12" fmla="*/ 161 w 164"/>
                <a:gd name="T13" fmla="*/ 119 h 125"/>
                <a:gd name="T14" fmla="*/ 160 w 164"/>
                <a:gd name="T15" fmla="*/ 120 h 125"/>
                <a:gd name="T16" fmla="*/ 148 w 164"/>
                <a:gd name="T17" fmla="*/ 1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4" h="125">
                  <a:moveTo>
                    <a:pt x="148" y="122"/>
                  </a:moveTo>
                  <a:cubicBezTo>
                    <a:pt x="4" y="18"/>
                    <a:pt x="4" y="18"/>
                    <a:pt x="4" y="18"/>
                  </a:cubicBezTo>
                  <a:cubicBezTo>
                    <a:pt x="1" y="16"/>
                    <a:pt x="0" y="10"/>
                    <a:pt x="2" y="7"/>
                  </a:cubicBezTo>
                  <a:cubicBezTo>
                    <a:pt x="4" y="5"/>
                    <a:pt x="4" y="5"/>
                    <a:pt x="4" y="5"/>
                  </a:cubicBezTo>
                  <a:cubicBezTo>
                    <a:pt x="6" y="1"/>
                    <a:pt x="12" y="0"/>
                    <a:pt x="15" y="3"/>
                  </a:cubicBezTo>
                  <a:cubicBezTo>
                    <a:pt x="160" y="107"/>
                    <a:pt x="160" y="107"/>
                    <a:pt x="160" y="107"/>
                  </a:cubicBezTo>
                  <a:cubicBezTo>
                    <a:pt x="163" y="110"/>
                    <a:pt x="164" y="115"/>
                    <a:pt x="161" y="119"/>
                  </a:cubicBezTo>
                  <a:cubicBezTo>
                    <a:pt x="160" y="120"/>
                    <a:pt x="160" y="120"/>
                    <a:pt x="160" y="120"/>
                  </a:cubicBezTo>
                  <a:cubicBezTo>
                    <a:pt x="157" y="124"/>
                    <a:pt x="152" y="125"/>
                    <a:pt x="148" y="122"/>
                  </a:cubicBezTo>
                  <a:close/>
                </a:path>
              </a:pathLst>
            </a:custGeom>
            <a:solidFill>
              <a:srgbClr val="FEFEF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313" name="Freeform 141"/>
            <p:cNvSpPr>
              <a:spLocks noEditPoints="1"/>
            </p:cNvSpPr>
            <p:nvPr/>
          </p:nvSpPr>
          <p:spPr bwMode="auto">
            <a:xfrm>
              <a:off x="5494338" y="2379663"/>
              <a:ext cx="498475" cy="379412"/>
            </a:xfrm>
            <a:custGeom>
              <a:avLst/>
              <a:gdLst>
                <a:gd name="T0" fmla="*/ 155 w 167"/>
                <a:gd name="T1" fmla="*/ 127 h 127"/>
                <a:gd name="T2" fmla="*/ 149 w 167"/>
                <a:gd name="T3" fmla="*/ 125 h 127"/>
                <a:gd name="T4" fmla="*/ 149 w 167"/>
                <a:gd name="T5" fmla="*/ 125 h 127"/>
                <a:gd name="T6" fmla="*/ 5 w 167"/>
                <a:gd name="T7" fmla="*/ 21 h 127"/>
                <a:gd name="T8" fmla="*/ 3 w 167"/>
                <a:gd name="T9" fmla="*/ 6 h 127"/>
                <a:gd name="T10" fmla="*/ 4 w 167"/>
                <a:gd name="T11" fmla="*/ 5 h 127"/>
                <a:gd name="T12" fmla="*/ 11 w 167"/>
                <a:gd name="T13" fmla="*/ 0 h 127"/>
                <a:gd name="T14" fmla="*/ 19 w 167"/>
                <a:gd name="T15" fmla="*/ 2 h 127"/>
                <a:gd name="T16" fmla="*/ 163 w 167"/>
                <a:gd name="T17" fmla="*/ 106 h 127"/>
                <a:gd name="T18" fmla="*/ 167 w 167"/>
                <a:gd name="T19" fmla="*/ 113 h 127"/>
                <a:gd name="T20" fmla="*/ 165 w 167"/>
                <a:gd name="T21" fmla="*/ 121 h 127"/>
                <a:gd name="T22" fmla="*/ 164 w 167"/>
                <a:gd name="T23" fmla="*/ 123 h 127"/>
                <a:gd name="T24" fmla="*/ 155 w 167"/>
                <a:gd name="T25" fmla="*/ 127 h 127"/>
                <a:gd name="T26" fmla="*/ 152 w 167"/>
                <a:gd name="T27" fmla="*/ 122 h 127"/>
                <a:gd name="T28" fmla="*/ 160 w 167"/>
                <a:gd name="T29" fmla="*/ 120 h 127"/>
                <a:gd name="T30" fmla="*/ 162 w 167"/>
                <a:gd name="T31" fmla="*/ 118 h 127"/>
                <a:gd name="T32" fmla="*/ 163 w 167"/>
                <a:gd name="T33" fmla="*/ 114 h 127"/>
                <a:gd name="T34" fmla="*/ 160 w 167"/>
                <a:gd name="T35" fmla="*/ 110 h 127"/>
                <a:gd name="T36" fmla="*/ 16 w 167"/>
                <a:gd name="T37" fmla="*/ 5 h 127"/>
                <a:gd name="T38" fmla="*/ 7 w 167"/>
                <a:gd name="T39" fmla="*/ 7 h 127"/>
                <a:gd name="T40" fmla="*/ 6 w 167"/>
                <a:gd name="T41" fmla="*/ 9 h 127"/>
                <a:gd name="T42" fmla="*/ 8 w 167"/>
                <a:gd name="T43" fmla="*/ 18 h 127"/>
                <a:gd name="T44" fmla="*/ 152 w 167"/>
                <a:gd name="T45" fmla="*/ 122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7" h="127">
                  <a:moveTo>
                    <a:pt x="155" y="127"/>
                  </a:moveTo>
                  <a:cubicBezTo>
                    <a:pt x="153" y="127"/>
                    <a:pt x="151" y="126"/>
                    <a:pt x="149" y="125"/>
                  </a:cubicBezTo>
                  <a:cubicBezTo>
                    <a:pt x="149" y="125"/>
                    <a:pt x="149" y="125"/>
                    <a:pt x="149" y="125"/>
                  </a:cubicBezTo>
                  <a:cubicBezTo>
                    <a:pt x="5" y="21"/>
                    <a:pt x="5" y="21"/>
                    <a:pt x="5" y="21"/>
                  </a:cubicBezTo>
                  <a:cubicBezTo>
                    <a:pt x="1" y="18"/>
                    <a:pt x="0" y="11"/>
                    <a:pt x="3" y="6"/>
                  </a:cubicBezTo>
                  <a:cubicBezTo>
                    <a:pt x="4" y="5"/>
                    <a:pt x="4" y="5"/>
                    <a:pt x="4" y="5"/>
                  </a:cubicBezTo>
                  <a:cubicBezTo>
                    <a:pt x="6" y="2"/>
                    <a:pt x="8" y="1"/>
                    <a:pt x="11" y="0"/>
                  </a:cubicBezTo>
                  <a:cubicBezTo>
                    <a:pt x="14" y="0"/>
                    <a:pt x="16" y="1"/>
                    <a:pt x="19" y="2"/>
                  </a:cubicBezTo>
                  <a:cubicBezTo>
                    <a:pt x="163" y="106"/>
                    <a:pt x="163" y="106"/>
                    <a:pt x="163" y="106"/>
                  </a:cubicBezTo>
                  <a:cubicBezTo>
                    <a:pt x="165" y="108"/>
                    <a:pt x="166" y="110"/>
                    <a:pt x="167" y="113"/>
                  </a:cubicBezTo>
                  <a:cubicBezTo>
                    <a:pt x="167" y="116"/>
                    <a:pt x="167" y="119"/>
                    <a:pt x="165" y="121"/>
                  </a:cubicBezTo>
                  <a:cubicBezTo>
                    <a:pt x="164" y="123"/>
                    <a:pt x="164" y="123"/>
                    <a:pt x="164" y="123"/>
                  </a:cubicBezTo>
                  <a:cubicBezTo>
                    <a:pt x="162" y="125"/>
                    <a:pt x="159" y="127"/>
                    <a:pt x="155" y="127"/>
                  </a:cubicBezTo>
                  <a:close/>
                  <a:moveTo>
                    <a:pt x="152" y="122"/>
                  </a:moveTo>
                  <a:cubicBezTo>
                    <a:pt x="154" y="124"/>
                    <a:pt x="158" y="123"/>
                    <a:pt x="160" y="120"/>
                  </a:cubicBezTo>
                  <a:cubicBezTo>
                    <a:pt x="162" y="118"/>
                    <a:pt x="162" y="118"/>
                    <a:pt x="162" y="118"/>
                  </a:cubicBezTo>
                  <a:cubicBezTo>
                    <a:pt x="163" y="117"/>
                    <a:pt x="163" y="115"/>
                    <a:pt x="163" y="114"/>
                  </a:cubicBezTo>
                  <a:cubicBezTo>
                    <a:pt x="163" y="112"/>
                    <a:pt x="162" y="111"/>
                    <a:pt x="160" y="110"/>
                  </a:cubicBezTo>
                  <a:cubicBezTo>
                    <a:pt x="16" y="5"/>
                    <a:pt x="16" y="5"/>
                    <a:pt x="16" y="5"/>
                  </a:cubicBezTo>
                  <a:cubicBezTo>
                    <a:pt x="13" y="3"/>
                    <a:pt x="9" y="4"/>
                    <a:pt x="7" y="7"/>
                  </a:cubicBezTo>
                  <a:cubicBezTo>
                    <a:pt x="6" y="9"/>
                    <a:pt x="6" y="9"/>
                    <a:pt x="6" y="9"/>
                  </a:cubicBezTo>
                  <a:cubicBezTo>
                    <a:pt x="4" y="12"/>
                    <a:pt x="5" y="16"/>
                    <a:pt x="8" y="18"/>
                  </a:cubicBezTo>
                  <a:lnTo>
                    <a:pt x="152" y="122"/>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314" name="Freeform 142"/>
            <p:cNvSpPr/>
            <p:nvPr/>
          </p:nvSpPr>
          <p:spPr bwMode="auto">
            <a:xfrm>
              <a:off x="5518151" y="2403475"/>
              <a:ext cx="23813" cy="23812"/>
            </a:xfrm>
            <a:custGeom>
              <a:avLst/>
              <a:gdLst>
                <a:gd name="T0" fmla="*/ 7 w 8"/>
                <a:gd name="T1" fmla="*/ 6 h 8"/>
                <a:gd name="T2" fmla="*/ 2 w 8"/>
                <a:gd name="T3" fmla="*/ 7 h 8"/>
                <a:gd name="T4" fmla="*/ 1 w 8"/>
                <a:gd name="T5" fmla="*/ 2 h 8"/>
                <a:gd name="T6" fmla="*/ 6 w 8"/>
                <a:gd name="T7" fmla="*/ 1 h 8"/>
                <a:gd name="T8" fmla="*/ 7 w 8"/>
                <a:gd name="T9" fmla="*/ 6 h 8"/>
              </a:gdLst>
              <a:ahLst/>
              <a:cxnLst>
                <a:cxn ang="0">
                  <a:pos x="T0" y="T1"/>
                </a:cxn>
                <a:cxn ang="0">
                  <a:pos x="T2" y="T3"/>
                </a:cxn>
                <a:cxn ang="0">
                  <a:pos x="T4" y="T5"/>
                </a:cxn>
                <a:cxn ang="0">
                  <a:pos x="T6" y="T7"/>
                </a:cxn>
                <a:cxn ang="0">
                  <a:pos x="T8" y="T9"/>
                </a:cxn>
              </a:cxnLst>
              <a:rect l="0" t="0" r="r" b="b"/>
              <a:pathLst>
                <a:path w="8" h="8">
                  <a:moveTo>
                    <a:pt x="7" y="6"/>
                  </a:moveTo>
                  <a:cubicBezTo>
                    <a:pt x="6" y="7"/>
                    <a:pt x="4" y="8"/>
                    <a:pt x="2" y="7"/>
                  </a:cubicBezTo>
                  <a:cubicBezTo>
                    <a:pt x="1" y="6"/>
                    <a:pt x="0" y="3"/>
                    <a:pt x="1" y="2"/>
                  </a:cubicBezTo>
                  <a:cubicBezTo>
                    <a:pt x="3" y="0"/>
                    <a:pt x="5" y="0"/>
                    <a:pt x="6" y="1"/>
                  </a:cubicBezTo>
                  <a:cubicBezTo>
                    <a:pt x="8" y="2"/>
                    <a:pt x="8" y="4"/>
                    <a:pt x="7" y="6"/>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315" name="Oval 143"/>
            <p:cNvSpPr>
              <a:spLocks noChangeArrowheads="1"/>
            </p:cNvSpPr>
            <p:nvPr/>
          </p:nvSpPr>
          <p:spPr bwMode="auto">
            <a:xfrm>
              <a:off x="5884863" y="2668588"/>
              <a:ext cx="196850" cy="198437"/>
            </a:xfrm>
            <a:prstGeom prst="ellipse">
              <a:avLst/>
            </a:prstGeom>
            <a:solidFill>
              <a:srgbClr val="50A4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316" name="Oval 144"/>
            <p:cNvSpPr>
              <a:spLocks noChangeArrowheads="1"/>
            </p:cNvSpPr>
            <p:nvPr/>
          </p:nvSpPr>
          <p:spPr bwMode="auto">
            <a:xfrm>
              <a:off x="5867401" y="2636838"/>
              <a:ext cx="200025" cy="200025"/>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317" name="Freeform 145"/>
            <p:cNvSpPr>
              <a:spLocks noEditPoints="1"/>
            </p:cNvSpPr>
            <p:nvPr/>
          </p:nvSpPr>
          <p:spPr bwMode="auto">
            <a:xfrm>
              <a:off x="5861051" y="2630488"/>
              <a:ext cx="212725" cy="212725"/>
            </a:xfrm>
            <a:custGeom>
              <a:avLst/>
              <a:gdLst>
                <a:gd name="T0" fmla="*/ 36 w 71"/>
                <a:gd name="T1" fmla="*/ 71 h 71"/>
                <a:gd name="T2" fmla="*/ 0 w 71"/>
                <a:gd name="T3" fmla="*/ 36 h 71"/>
                <a:gd name="T4" fmla="*/ 36 w 71"/>
                <a:gd name="T5" fmla="*/ 0 h 71"/>
                <a:gd name="T6" fmla="*/ 71 w 71"/>
                <a:gd name="T7" fmla="*/ 36 h 71"/>
                <a:gd name="T8" fmla="*/ 36 w 71"/>
                <a:gd name="T9" fmla="*/ 71 h 71"/>
                <a:gd name="T10" fmla="*/ 36 w 71"/>
                <a:gd name="T11" fmla="*/ 4 h 71"/>
                <a:gd name="T12" fmla="*/ 4 w 71"/>
                <a:gd name="T13" fmla="*/ 36 h 71"/>
                <a:gd name="T14" fmla="*/ 36 w 71"/>
                <a:gd name="T15" fmla="*/ 67 h 71"/>
                <a:gd name="T16" fmla="*/ 67 w 71"/>
                <a:gd name="T17" fmla="*/ 36 h 71"/>
                <a:gd name="T18" fmla="*/ 36 w 71"/>
                <a:gd name="T19" fmla="*/ 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1" h="71">
                  <a:moveTo>
                    <a:pt x="36" y="71"/>
                  </a:moveTo>
                  <a:cubicBezTo>
                    <a:pt x="16" y="71"/>
                    <a:pt x="0" y="55"/>
                    <a:pt x="0" y="36"/>
                  </a:cubicBezTo>
                  <a:cubicBezTo>
                    <a:pt x="0" y="16"/>
                    <a:pt x="16" y="0"/>
                    <a:pt x="36" y="0"/>
                  </a:cubicBezTo>
                  <a:cubicBezTo>
                    <a:pt x="55" y="0"/>
                    <a:pt x="71" y="16"/>
                    <a:pt x="71" y="36"/>
                  </a:cubicBezTo>
                  <a:cubicBezTo>
                    <a:pt x="71" y="55"/>
                    <a:pt x="55" y="71"/>
                    <a:pt x="36" y="71"/>
                  </a:cubicBezTo>
                  <a:close/>
                  <a:moveTo>
                    <a:pt x="36" y="4"/>
                  </a:moveTo>
                  <a:cubicBezTo>
                    <a:pt x="18" y="4"/>
                    <a:pt x="4" y="18"/>
                    <a:pt x="4" y="36"/>
                  </a:cubicBezTo>
                  <a:cubicBezTo>
                    <a:pt x="4" y="53"/>
                    <a:pt x="18" y="67"/>
                    <a:pt x="36" y="67"/>
                  </a:cubicBezTo>
                  <a:cubicBezTo>
                    <a:pt x="53" y="67"/>
                    <a:pt x="67" y="53"/>
                    <a:pt x="67" y="36"/>
                  </a:cubicBezTo>
                  <a:cubicBezTo>
                    <a:pt x="67" y="18"/>
                    <a:pt x="53" y="4"/>
                    <a:pt x="36"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318" name="Oval 146"/>
            <p:cNvSpPr>
              <a:spLocks noChangeArrowheads="1"/>
            </p:cNvSpPr>
            <p:nvPr/>
          </p:nvSpPr>
          <p:spPr bwMode="auto">
            <a:xfrm>
              <a:off x="5918201" y="2687638"/>
              <a:ext cx="98425" cy="98425"/>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319" name="Freeform 147"/>
            <p:cNvSpPr>
              <a:spLocks noEditPoints="1"/>
            </p:cNvSpPr>
            <p:nvPr/>
          </p:nvSpPr>
          <p:spPr bwMode="auto">
            <a:xfrm>
              <a:off x="5911851" y="2681288"/>
              <a:ext cx="111125" cy="111125"/>
            </a:xfrm>
            <a:custGeom>
              <a:avLst/>
              <a:gdLst>
                <a:gd name="T0" fmla="*/ 19 w 37"/>
                <a:gd name="T1" fmla="*/ 37 h 37"/>
                <a:gd name="T2" fmla="*/ 0 w 37"/>
                <a:gd name="T3" fmla="*/ 19 h 37"/>
                <a:gd name="T4" fmla="*/ 19 w 37"/>
                <a:gd name="T5" fmla="*/ 0 h 37"/>
                <a:gd name="T6" fmla="*/ 37 w 37"/>
                <a:gd name="T7" fmla="*/ 19 h 37"/>
                <a:gd name="T8" fmla="*/ 19 w 37"/>
                <a:gd name="T9" fmla="*/ 37 h 37"/>
                <a:gd name="T10" fmla="*/ 19 w 37"/>
                <a:gd name="T11" fmla="*/ 4 h 37"/>
                <a:gd name="T12" fmla="*/ 4 w 37"/>
                <a:gd name="T13" fmla="*/ 19 h 37"/>
                <a:gd name="T14" fmla="*/ 19 w 37"/>
                <a:gd name="T15" fmla="*/ 33 h 37"/>
                <a:gd name="T16" fmla="*/ 33 w 37"/>
                <a:gd name="T17" fmla="*/ 19 h 37"/>
                <a:gd name="T18" fmla="*/ 19 w 37"/>
                <a:gd name="T19" fmla="*/ 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7">
                  <a:moveTo>
                    <a:pt x="19" y="37"/>
                  </a:moveTo>
                  <a:cubicBezTo>
                    <a:pt x="8" y="37"/>
                    <a:pt x="0" y="29"/>
                    <a:pt x="0" y="19"/>
                  </a:cubicBezTo>
                  <a:cubicBezTo>
                    <a:pt x="0" y="8"/>
                    <a:pt x="8" y="0"/>
                    <a:pt x="19" y="0"/>
                  </a:cubicBezTo>
                  <a:cubicBezTo>
                    <a:pt x="29" y="0"/>
                    <a:pt x="37" y="8"/>
                    <a:pt x="37" y="19"/>
                  </a:cubicBezTo>
                  <a:cubicBezTo>
                    <a:pt x="37" y="29"/>
                    <a:pt x="29" y="37"/>
                    <a:pt x="19" y="37"/>
                  </a:cubicBezTo>
                  <a:close/>
                  <a:moveTo>
                    <a:pt x="19" y="4"/>
                  </a:moveTo>
                  <a:cubicBezTo>
                    <a:pt x="10" y="4"/>
                    <a:pt x="4" y="11"/>
                    <a:pt x="4" y="19"/>
                  </a:cubicBezTo>
                  <a:cubicBezTo>
                    <a:pt x="4" y="27"/>
                    <a:pt x="10" y="33"/>
                    <a:pt x="19" y="33"/>
                  </a:cubicBezTo>
                  <a:cubicBezTo>
                    <a:pt x="27" y="33"/>
                    <a:pt x="33" y="27"/>
                    <a:pt x="33" y="19"/>
                  </a:cubicBezTo>
                  <a:cubicBezTo>
                    <a:pt x="33" y="11"/>
                    <a:pt x="27" y="4"/>
                    <a:pt x="19"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320" name="Freeform 148"/>
            <p:cNvSpPr/>
            <p:nvPr/>
          </p:nvSpPr>
          <p:spPr bwMode="auto">
            <a:xfrm>
              <a:off x="5935663" y="2708275"/>
              <a:ext cx="39688" cy="34925"/>
            </a:xfrm>
            <a:custGeom>
              <a:avLst/>
              <a:gdLst>
                <a:gd name="T0" fmla="*/ 2 w 13"/>
                <a:gd name="T1" fmla="*/ 12 h 12"/>
                <a:gd name="T2" fmla="*/ 0 w 13"/>
                <a:gd name="T3" fmla="*/ 10 h 12"/>
                <a:gd name="T4" fmla="*/ 11 w 13"/>
                <a:gd name="T5" fmla="*/ 0 h 12"/>
                <a:gd name="T6" fmla="*/ 13 w 13"/>
                <a:gd name="T7" fmla="*/ 2 h 12"/>
                <a:gd name="T8" fmla="*/ 11 w 13"/>
                <a:gd name="T9" fmla="*/ 4 h 12"/>
                <a:gd name="T10" fmla="*/ 4 w 13"/>
                <a:gd name="T11" fmla="*/ 10 h 12"/>
                <a:gd name="T12" fmla="*/ 2 w 13"/>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3" h="12">
                  <a:moveTo>
                    <a:pt x="2" y="12"/>
                  </a:moveTo>
                  <a:cubicBezTo>
                    <a:pt x="1" y="12"/>
                    <a:pt x="0" y="11"/>
                    <a:pt x="0" y="10"/>
                  </a:cubicBezTo>
                  <a:cubicBezTo>
                    <a:pt x="0" y="4"/>
                    <a:pt x="5" y="0"/>
                    <a:pt x="11" y="0"/>
                  </a:cubicBezTo>
                  <a:cubicBezTo>
                    <a:pt x="12" y="0"/>
                    <a:pt x="13" y="0"/>
                    <a:pt x="13" y="2"/>
                  </a:cubicBezTo>
                  <a:cubicBezTo>
                    <a:pt x="13" y="3"/>
                    <a:pt x="12" y="4"/>
                    <a:pt x="11" y="4"/>
                  </a:cubicBezTo>
                  <a:cubicBezTo>
                    <a:pt x="7" y="4"/>
                    <a:pt x="4" y="6"/>
                    <a:pt x="4" y="10"/>
                  </a:cubicBezTo>
                  <a:cubicBezTo>
                    <a:pt x="4" y="11"/>
                    <a:pt x="4" y="12"/>
                    <a:pt x="2" y="12"/>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321" name="Oval 149"/>
            <p:cNvSpPr>
              <a:spLocks noChangeArrowheads="1"/>
            </p:cNvSpPr>
            <p:nvPr/>
          </p:nvSpPr>
          <p:spPr bwMode="auto">
            <a:xfrm>
              <a:off x="6396038" y="1214438"/>
              <a:ext cx="379413" cy="382587"/>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322" name="Freeform 150"/>
            <p:cNvSpPr>
              <a:spLocks noEditPoints="1"/>
            </p:cNvSpPr>
            <p:nvPr/>
          </p:nvSpPr>
          <p:spPr bwMode="auto">
            <a:xfrm>
              <a:off x="6383338" y="1201738"/>
              <a:ext cx="403225" cy="406400"/>
            </a:xfrm>
            <a:custGeom>
              <a:avLst/>
              <a:gdLst>
                <a:gd name="T0" fmla="*/ 67 w 135"/>
                <a:gd name="T1" fmla="*/ 136 h 136"/>
                <a:gd name="T2" fmla="*/ 0 w 135"/>
                <a:gd name="T3" fmla="*/ 68 h 136"/>
                <a:gd name="T4" fmla="*/ 67 w 135"/>
                <a:gd name="T5" fmla="*/ 0 h 136"/>
                <a:gd name="T6" fmla="*/ 135 w 135"/>
                <a:gd name="T7" fmla="*/ 68 h 136"/>
                <a:gd name="T8" fmla="*/ 67 w 135"/>
                <a:gd name="T9" fmla="*/ 136 h 136"/>
                <a:gd name="T10" fmla="*/ 67 w 135"/>
                <a:gd name="T11" fmla="*/ 8 h 136"/>
                <a:gd name="T12" fmla="*/ 8 w 135"/>
                <a:gd name="T13" fmla="*/ 68 h 136"/>
                <a:gd name="T14" fmla="*/ 67 w 135"/>
                <a:gd name="T15" fmla="*/ 128 h 136"/>
                <a:gd name="T16" fmla="*/ 127 w 135"/>
                <a:gd name="T17" fmla="*/ 68 h 136"/>
                <a:gd name="T18" fmla="*/ 67 w 135"/>
                <a:gd name="T19" fmla="*/ 8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5" h="136">
                  <a:moveTo>
                    <a:pt x="67" y="136"/>
                  </a:moveTo>
                  <a:cubicBezTo>
                    <a:pt x="30" y="136"/>
                    <a:pt x="0" y="105"/>
                    <a:pt x="0" y="68"/>
                  </a:cubicBezTo>
                  <a:cubicBezTo>
                    <a:pt x="0" y="31"/>
                    <a:pt x="30" y="0"/>
                    <a:pt x="67" y="0"/>
                  </a:cubicBezTo>
                  <a:cubicBezTo>
                    <a:pt x="105" y="0"/>
                    <a:pt x="135" y="31"/>
                    <a:pt x="135" y="68"/>
                  </a:cubicBezTo>
                  <a:cubicBezTo>
                    <a:pt x="135" y="105"/>
                    <a:pt x="105" y="136"/>
                    <a:pt x="67" y="136"/>
                  </a:cubicBezTo>
                  <a:close/>
                  <a:moveTo>
                    <a:pt x="67" y="8"/>
                  </a:moveTo>
                  <a:cubicBezTo>
                    <a:pt x="34" y="8"/>
                    <a:pt x="8" y="35"/>
                    <a:pt x="8" y="68"/>
                  </a:cubicBezTo>
                  <a:cubicBezTo>
                    <a:pt x="8" y="101"/>
                    <a:pt x="34" y="128"/>
                    <a:pt x="67" y="128"/>
                  </a:cubicBezTo>
                  <a:cubicBezTo>
                    <a:pt x="100" y="128"/>
                    <a:pt x="127" y="101"/>
                    <a:pt x="127" y="68"/>
                  </a:cubicBezTo>
                  <a:cubicBezTo>
                    <a:pt x="127" y="35"/>
                    <a:pt x="100" y="8"/>
                    <a:pt x="6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323" name="Oval 151"/>
            <p:cNvSpPr>
              <a:spLocks noChangeArrowheads="1"/>
            </p:cNvSpPr>
            <p:nvPr/>
          </p:nvSpPr>
          <p:spPr bwMode="auto">
            <a:xfrm>
              <a:off x="6488113" y="1309688"/>
              <a:ext cx="192088" cy="190500"/>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324" name="Freeform 152"/>
            <p:cNvSpPr>
              <a:spLocks noEditPoints="1"/>
            </p:cNvSpPr>
            <p:nvPr/>
          </p:nvSpPr>
          <p:spPr bwMode="auto">
            <a:xfrm>
              <a:off x="6477001" y="1296988"/>
              <a:ext cx="214313" cy="215900"/>
            </a:xfrm>
            <a:custGeom>
              <a:avLst/>
              <a:gdLst>
                <a:gd name="T0" fmla="*/ 36 w 72"/>
                <a:gd name="T1" fmla="*/ 72 h 72"/>
                <a:gd name="T2" fmla="*/ 0 w 72"/>
                <a:gd name="T3" fmla="*/ 36 h 72"/>
                <a:gd name="T4" fmla="*/ 36 w 72"/>
                <a:gd name="T5" fmla="*/ 0 h 72"/>
                <a:gd name="T6" fmla="*/ 72 w 72"/>
                <a:gd name="T7" fmla="*/ 36 h 72"/>
                <a:gd name="T8" fmla="*/ 36 w 72"/>
                <a:gd name="T9" fmla="*/ 72 h 72"/>
                <a:gd name="T10" fmla="*/ 36 w 72"/>
                <a:gd name="T11" fmla="*/ 8 h 72"/>
                <a:gd name="T12" fmla="*/ 8 w 72"/>
                <a:gd name="T13" fmla="*/ 36 h 72"/>
                <a:gd name="T14" fmla="*/ 36 w 72"/>
                <a:gd name="T15" fmla="*/ 64 h 72"/>
                <a:gd name="T16" fmla="*/ 64 w 72"/>
                <a:gd name="T17" fmla="*/ 36 h 72"/>
                <a:gd name="T18" fmla="*/ 36 w 72"/>
                <a:gd name="T19" fmla="*/ 8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72">
                  <a:moveTo>
                    <a:pt x="36" y="72"/>
                  </a:moveTo>
                  <a:cubicBezTo>
                    <a:pt x="16" y="72"/>
                    <a:pt x="0" y="56"/>
                    <a:pt x="0" y="36"/>
                  </a:cubicBezTo>
                  <a:cubicBezTo>
                    <a:pt x="0" y="16"/>
                    <a:pt x="16" y="0"/>
                    <a:pt x="36" y="0"/>
                  </a:cubicBezTo>
                  <a:cubicBezTo>
                    <a:pt x="56" y="0"/>
                    <a:pt x="72" y="16"/>
                    <a:pt x="72" y="36"/>
                  </a:cubicBezTo>
                  <a:cubicBezTo>
                    <a:pt x="72" y="56"/>
                    <a:pt x="56" y="72"/>
                    <a:pt x="36" y="72"/>
                  </a:cubicBezTo>
                  <a:close/>
                  <a:moveTo>
                    <a:pt x="36" y="8"/>
                  </a:moveTo>
                  <a:cubicBezTo>
                    <a:pt x="21" y="8"/>
                    <a:pt x="8" y="21"/>
                    <a:pt x="8" y="36"/>
                  </a:cubicBezTo>
                  <a:cubicBezTo>
                    <a:pt x="8" y="52"/>
                    <a:pt x="21" y="64"/>
                    <a:pt x="36" y="64"/>
                  </a:cubicBezTo>
                  <a:cubicBezTo>
                    <a:pt x="52" y="64"/>
                    <a:pt x="64" y="52"/>
                    <a:pt x="64" y="36"/>
                  </a:cubicBezTo>
                  <a:cubicBezTo>
                    <a:pt x="64" y="21"/>
                    <a:pt x="52" y="8"/>
                    <a:pt x="36"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325" name="Freeform 153"/>
            <p:cNvSpPr/>
            <p:nvPr/>
          </p:nvSpPr>
          <p:spPr bwMode="auto">
            <a:xfrm>
              <a:off x="6527801" y="1344613"/>
              <a:ext cx="68263" cy="73025"/>
            </a:xfrm>
            <a:custGeom>
              <a:avLst/>
              <a:gdLst>
                <a:gd name="T0" fmla="*/ 4 w 23"/>
                <a:gd name="T1" fmla="*/ 24 h 24"/>
                <a:gd name="T2" fmla="*/ 0 w 23"/>
                <a:gd name="T3" fmla="*/ 20 h 24"/>
                <a:gd name="T4" fmla="*/ 19 w 23"/>
                <a:gd name="T5" fmla="*/ 0 h 24"/>
                <a:gd name="T6" fmla="*/ 23 w 23"/>
                <a:gd name="T7" fmla="*/ 4 h 24"/>
                <a:gd name="T8" fmla="*/ 19 w 23"/>
                <a:gd name="T9" fmla="*/ 8 h 24"/>
                <a:gd name="T10" fmla="*/ 8 w 23"/>
                <a:gd name="T11" fmla="*/ 20 h 24"/>
                <a:gd name="T12" fmla="*/ 4 w 23"/>
                <a:gd name="T13" fmla="*/ 24 h 24"/>
              </a:gdLst>
              <a:ahLst/>
              <a:cxnLst>
                <a:cxn ang="0">
                  <a:pos x="T0" y="T1"/>
                </a:cxn>
                <a:cxn ang="0">
                  <a:pos x="T2" y="T3"/>
                </a:cxn>
                <a:cxn ang="0">
                  <a:pos x="T4" y="T5"/>
                </a:cxn>
                <a:cxn ang="0">
                  <a:pos x="T6" y="T7"/>
                </a:cxn>
                <a:cxn ang="0">
                  <a:pos x="T8" y="T9"/>
                </a:cxn>
                <a:cxn ang="0">
                  <a:pos x="T10" y="T11"/>
                </a:cxn>
                <a:cxn ang="0">
                  <a:pos x="T12" y="T13"/>
                </a:cxn>
              </a:cxnLst>
              <a:rect l="0" t="0" r="r" b="b"/>
              <a:pathLst>
                <a:path w="23" h="24">
                  <a:moveTo>
                    <a:pt x="4" y="24"/>
                  </a:moveTo>
                  <a:cubicBezTo>
                    <a:pt x="1" y="24"/>
                    <a:pt x="0" y="22"/>
                    <a:pt x="0" y="20"/>
                  </a:cubicBezTo>
                  <a:cubicBezTo>
                    <a:pt x="0" y="9"/>
                    <a:pt x="8" y="0"/>
                    <a:pt x="19" y="0"/>
                  </a:cubicBezTo>
                  <a:cubicBezTo>
                    <a:pt x="21" y="0"/>
                    <a:pt x="23" y="2"/>
                    <a:pt x="23" y="4"/>
                  </a:cubicBezTo>
                  <a:cubicBezTo>
                    <a:pt x="23" y="7"/>
                    <a:pt x="21" y="8"/>
                    <a:pt x="19" y="8"/>
                  </a:cubicBezTo>
                  <a:cubicBezTo>
                    <a:pt x="13" y="8"/>
                    <a:pt x="8" y="14"/>
                    <a:pt x="8" y="20"/>
                  </a:cubicBezTo>
                  <a:cubicBezTo>
                    <a:pt x="8" y="22"/>
                    <a:pt x="6" y="24"/>
                    <a:pt x="4" y="24"/>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326" name="Freeform 154"/>
            <p:cNvSpPr/>
            <p:nvPr/>
          </p:nvSpPr>
          <p:spPr bwMode="auto">
            <a:xfrm>
              <a:off x="7556596" y="999087"/>
              <a:ext cx="248967" cy="245135"/>
            </a:xfrm>
            <a:custGeom>
              <a:avLst/>
              <a:gdLst>
                <a:gd name="T0" fmla="*/ 45 w 69"/>
                <a:gd name="T1" fmla="*/ 40 h 68"/>
                <a:gd name="T2" fmla="*/ 69 w 69"/>
                <a:gd name="T3" fmla="*/ 34 h 68"/>
                <a:gd name="T4" fmla="*/ 45 w 69"/>
                <a:gd name="T5" fmla="*/ 28 h 68"/>
                <a:gd name="T6" fmla="*/ 45 w 69"/>
                <a:gd name="T7" fmla="*/ 28 h 68"/>
                <a:gd name="T8" fmla="*/ 45 w 69"/>
                <a:gd name="T9" fmla="*/ 28 h 68"/>
                <a:gd name="T10" fmla="*/ 40 w 69"/>
                <a:gd name="T11" fmla="*/ 24 h 68"/>
                <a:gd name="T12" fmla="*/ 34 w 69"/>
                <a:gd name="T13" fmla="*/ 0 h 68"/>
                <a:gd name="T14" fmla="*/ 28 w 69"/>
                <a:gd name="T15" fmla="*/ 24 h 68"/>
                <a:gd name="T16" fmla="*/ 28 w 69"/>
                <a:gd name="T17" fmla="*/ 24 h 68"/>
                <a:gd name="T18" fmla="*/ 28 w 69"/>
                <a:gd name="T19" fmla="*/ 24 h 68"/>
                <a:gd name="T20" fmla="*/ 24 w 69"/>
                <a:gd name="T21" fmla="*/ 28 h 68"/>
                <a:gd name="T22" fmla="*/ 24 w 69"/>
                <a:gd name="T23" fmla="*/ 28 h 68"/>
                <a:gd name="T24" fmla="*/ 24 w 69"/>
                <a:gd name="T25" fmla="*/ 28 h 68"/>
                <a:gd name="T26" fmla="*/ 0 w 69"/>
                <a:gd name="T27" fmla="*/ 34 h 68"/>
                <a:gd name="T28" fmla="*/ 24 w 69"/>
                <a:gd name="T29" fmla="*/ 40 h 68"/>
                <a:gd name="T30" fmla="*/ 28 w 69"/>
                <a:gd name="T31" fmla="*/ 45 h 68"/>
                <a:gd name="T32" fmla="*/ 28 w 69"/>
                <a:gd name="T33" fmla="*/ 45 h 68"/>
                <a:gd name="T34" fmla="*/ 28 w 69"/>
                <a:gd name="T35" fmla="*/ 45 h 68"/>
                <a:gd name="T36" fmla="*/ 34 w 69"/>
                <a:gd name="T37" fmla="*/ 68 h 68"/>
                <a:gd name="T38" fmla="*/ 40 w 69"/>
                <a:gd name="T39" fmla="*/ 45 h 68"/>
                <a:gd name="T40" fmla="*/ 45 w 69"/>
                <a:gd name="T41" fmla="*/ 4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9" h="68">
                  <a:moveTo>
                    <a:pt x="45" y="40"/>
                  </a:moveTo>
                  <a:cubicBezTo>
                    <a:pt x="69" y="34"/>
                    <a:pt x="69" y="34"/>
                    <a:pt x="69" y="34"/>
                  </a:cubicBezTo>
                  <a:cubicBezTo>
                    <a:pt x="45" y="28"/>
                    <a:pt x="45" y="28"/>
                    <a:pt x="45" y="28"/>
                  </a:cubicBezTo>
                  <a:cubicBezTo>
                    <a:pt x="45" y="28"/>
                    <a:pt x="45" y="28"/>
                    <a:pt x="45" y="28"/>
                  </a:cubicBezTo>
                  <a:cubicBezTo>
                    <a:pt x="45" y="28"/>
                    <a:pt x="45" y="28"/>
                    <a:pt x="45" y="28"/>
                  </a:cubicBezTo>
                  <a:cubicBezTo>
                    <a:pt x="43" y="28"/>
                    <a:pt x="41" y="26"/>
                    <a:pt x="40" y="24"/>
                  </a:cubicBezTo>
                  <a:cubicBezTo>
                    <a:pt x="34" y="0"/>
                    <a:pt x="34" y="0"/>
                    <a:pt x="34" y="0"/>
                  </a:cubicBezTo>
                  <a:cubicBezTo>
                    <a:pt x="28" y="24"/>
                    <a:pt x="28" y="24"/>
                    <a:pt x="28" y="24"/>
                  </a:cubicBezTo>
                  <a:cubicBezTo>
                    <a:pt x="28" y="24"/>
                    <a:pt x="28" y="24"/>
                    <a:pt x="28" y="24"/>
                  </a:cubicBezTo>
                  <a:cubicBezTo>
                    <a:pt x="28" y="24"/>
                    <a:pt x="28" y="24"/>
                    <a:pt x="28" y="24"/>
                  </a:cubicBezTo>
                  <a:cubicBezTo>
                    <a:pt x="28" y="26"/>
                    <a:pt x="26" y="28"/>
                    <a:pt x="24" y="28"/>
                  </a:cubicBezTo>
                  <a:cubicBezTo>
                    <a:pt x="24" y="28"/>
                    <a:pt x="24" y="28"/>
                    <a:pt x="24" y="28"/>
                  </a:cubicBezTo>
                  <a:cubicBezTo>
                    <a:pt x="24" y="28"/>
                    <a:pt x="24" y="28"/>
                    <a:pt x="24" y="28"/>
                  </a:cubicBezTo>
                  <a:cubicBezTo>
                    <a:pt x="0" y="34"/>
                    <a:pt x="0" y="34"/>
                    <a:pt x="0" y="34"/>
                  </a:cubicBezTo>
                  <a:cubicBezTo>
                    <a:pt x="24" y="40"/>
                    <a:pt x="24" y="40"/>
                    <a:pt x="24" y="40"/>
                  </a:cubicBezTo>
                  <a:cubicBezTo>
                    <a:pt x="26" y="41"/>
                    <a:pt x="28" y="42"/>
                    <a:pt x="28" y="45"/>
                  </a:cubicBezTo>
                  <a:cubicBezTo>
                    <a:pt x="28" y="45"/>
                    <a:pt x="28" y="45"/>
                    <a:pt x="28" y="45"/>
                  </a:cubicBezTo>
                  <a:cubicBezTo>
                    <a:pt x="28" y="45"/>
                    <a:pt x="28" y="45"/>
                    <a:pt x="28" y="45"/>
                  </a:cubicBezTo>
                  <a:cubicBezTo>
                    <a:pt x="34" y="68"/>
                    <a:pt x="34" y="68"/>
                    <a:pt x="34" y="68"/>
                  </a:cubicBezTo>
                  <a:cubicBezTo>
                    <a:pt x="40" y="45"/>
                    <a:pt x="40" y="45"/>
                    <a:pt x="40" y="45"/>
                  </a:cubicBezTo>
                  <a:cubicBezTo>
                    <a:pt x="41" y="42"/>
                    <a:pt x="43" y="41"/>
                    <a:pt x="45" y="40"/>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327" name="Freeform 155"/>
            <p:cNvSpPr/>
            <p:nvPr/>
          </p:nvSpPr>
          <p:spPr bwMode="auto">
            <a:xfrm>
              <a:off x="6551994" y="1905386"/>
              <a:ext cx="186563" cy="186554"/>
            </a:xfrm>
            <a:custGeom>
              <a:avLst/>
              <a:gdLst>
                <a:gd name="T0" fmla="*/ 25 w 39"/>
                <a:gd name="T1" fmla="*/ 23 h 39"/>
                <a:gd name="T2" fmla="*/ 39 w 39"/>
                <a:gd name="T3" fmla="*/ 19 h 39"/>
                <a:gd name="T4" fmla="*/ 25 w 39"/>
                <a:gd name="T5" fmla="*/ 16 h 39"/>
                <a:gd name="T6" fmla="*/ 25 w 39"/>
                <a:gd name="T7" fmla="*/ 16 h 39"/>
                <a:gd name="T8" fmla="*/ 25 w 39"/>
                <a:gd name="T9" fmla="*/ 16 h 39"/>
                <a:gd name="T10" fmla="*/ 23 w 39"/>
                <a:gd name="T11" fmla="*/ 13 h 39"/>
                <a:gd name="T12" fmla="*/ 19 w 39"/>
                <a:gd name="T13" fmla="*/ 0 h 39"/>
                <a:gd name="T14" fmla="*/ 16 w 39"/>
                <a:gd name="T15" fmla="*/ 13 h 39"/>
                <a:gd name="T16" fmla="*/ 16 w 39"/>
                <a:gd name="T17" fmla="*/ 13 h 39"/>
                <a:gd name="T18" fmla="*/ 16 w 39"/>
                <a:gd name="T19" fmla="*/ 13 h 39"/>
                <a:gd name="T20" fmla="*/ 13 w 39"/>
                <a:gd name="T21" fmla="*/ 16 h 39"/>
                <a:gd name="T22" fmla="*/ 13 w 39"/>
                <a:gd name="T23" fmla="*/ 16 h 39"/>
                <a:gd name="T24" fmla="*/ 13 w 39"/>
                <a:gd name="T25" fmla="*/ 16 h 39"/>
                <a:gd name="T26" fmla="*/ 0 w 39"/>
                <a:gd name="T27" fmla="*/ 19 h 39"/>
                <a:gd name="T28" fmla="*/ 13 w 39"/>
                <a:gd name="T29" fmla="*/ 23 h 39"/>
                <a:gd name="T30" fmla="*/ 16 w 39"/>
                <a:gd name="T31" fmla="*/ 25 h 39"/>
                <a:gd name="T32" fmla="*/ 16 w 39"/>
                <a:gd name="T33" fmla="*/ 25 h 39"/>
                <a:gd name="T34" fmla="*/ 16 w 39"/>
                <a:gd name="T35" fmla="*/ 25 h 39"/>
                <a:gd name="T36" fmla="*/ 19 w 39"/>
                <a:gd name="T37" fmla="*/ 39 h 39"/>
                <a:gd name="T38" fmla="*/ 23 w 39"/>
                <a:gd name="T39" fmla="*/ 25 h 39"/>
                <a:gd name="T40" fmla="*/ 25 w 39"/>
                <a:gd name="T41" fmla="*/ 23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 h="39">
                  <a:moveTo>
                    <a:pt x="25" y="23"/>
                  </a:moveTo>
                  <a:cubicBezTo>
                    <a:pt x="39" y="19"/>
                    <a:pt x="39" y="19"/>
                    <a:pt x="39" y="19"/>
                  </a:cubicBezTo>
                  <a:cubicBezTo>
                    <a:pt x="25" y="16"/>
                    <a:pt x="25" y="16"/>
                    <a:pt x="25" y="16"/>
                  </a:cubicBezTo>
                  <a:cubicBezTo>
                    <a:pt x="25" y="16"/>
                    <a:pt x="25" y="16"/>
                    <a:pt x="25" y="16"/>
                  </a:cubicBezTo>
                  <a:cubicBezTo>
                    <a:pt x="25" y="16"/>
                    <a:pt x="25" y="16"/>
                    <a:pt x="25" y="16"/>
                  </a:cubicBezTo>
                  <a:cubicBezTo>
                    <a:pt x="24" y="15"/>
                    <a:pt x="23" y="14"/>
                    <a:pt x="23" y="13"/>
                  </a:cubicBezTo>
                  <a:cubicBezTo>
                    <a:pt x="19" y="0"/>
                    <a:pt x="19" y="0"/>
                    <a:pt x="19" y="0"/>
                  </a:cubicBezTo>
                  <a:cubicBezTo>
                    <a:pt x="16" y="13"/>
                    <a:pt x="16" y="13"/>
                    <a:pt x="16" y="13"/>
                  </a:cubicBezTo>
                  <a:cubicBezTo>
                    <a:pt x="16" y="13"/>
                    <a:pt x="16" y="13"/>
                    <a:pt x="16" y="13"/>
                  </a:cubicBezTo>
                  <a:cubicBezTo>
                    <a:pt x="16" y="13"/>
                    <a:pt x="16" y="13"/>
                    <a:pt x="16" y="13"/>
                  </a:cubicBezTo>
                  <a:cubicBezTo>
                    <a:pt x="15" y="14"/>
                    <a:pt x="14" y="15"/>
                    <a:pt x="13" y="16"/>
                  </a:cubicBezTo>
                  <a:cubicBezTo>
                    <a:pt x="13" y="16"/>
                    <a:pt x="13" y="16"/>
                    <a:pt x="13" y="16"/>
                  </a:cubicBezTo>
                  <a:cubicBezTo>
                    <a:pt x="13" y="16"/>
                    <a:pt x="13" y="16"/>
                    <a:pt x="13" y="16"/>
                  </a:cubicBezTo>
                  <a:cubicBezTo>
                    <a:pt x="0" y="19"/>
                    <a:pt x="0" y="19"/>
                    <a:pt x="0" y="19"/>
                  </a:cubicBezTo>
                  <a:cubicBezTo>
                    <a:pt x="13" y="23"/>
                    <a:pt x="13" y="23"/>
                    <a:pt x="13" y="23"/>
                  </a:cubicBezTo>
                  <a:cubicBezTo>
                    <a:pt x="14" y="23"/>
                    <a:pt x="15" y="24"/>
                    <a:pt x="16" y="25"/>
                  </a:cubicBezTo>
                  <a:cubicBezTo>
                    <a:pt x="16" y="25"/>
                    <a:pt x="16" y="25"/>
                    <a:pt x="16" y="25"/>
                  </a:cubicBezTo>
                  <a:cubicBezTo>
                    <a:pt x="16" y="25"/>
                    <a:pt x="16" y="25"/>
                    <a:pt x="16" y="25"/>
                  </a:cubicBezTo>
                  <a:cubicBezTo>
                    <a:pt x="19" y="39"/>
                    <a:pt x="19" y="39"/>
                    <a:pt x="19" y="39"/>
                  </a:cubicBezTo>
                  <a:cubicBezTo>
                    <a:pt x="23" y="25"/>
                    <a:pt x="23" y="25"/>
                    <a:pt x="23" y="25"/>
                  </a:cubicBezTo>
                  <a:cubicBezTo>
                    <a:pt x="23" y="24"/>
                    <a:pt x="24" y="23"/>
                    <a:pt x="25" y="23"/>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328" name="Freeform 156"/>
            <p:cNvSpPr/>
            <p:nvPr/>
          </p:nvSpPr>
          <p:spPr bwMode="auto">
            <a:xfrm>
              <a:off x="7127792" y="953538"/>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329" name="Freeform 157"/>
            <p:cNvSpPr/>
            <p:nvPr/>
          </p:nvSpPr>
          <p:spPr bwMode="auto">
            <a:xfrm>
              <a:off x="5824844" y="878619"/>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sp>
          <p:nvSpPr>
            <p:cNvPr id="330" name="Freeform 158"/>
            <p:cNvSpPr/>
            <p:nvPr/>
          </p:nvSpPr>
          <p:spPr bwMode="auto">
            <a:xfrm>
              <a:off x="7511173" y="1631950"/>
              <a:ext cx="189079" cy="191599"/>
            </a:xfrm>
            <a:custGeom>
              <a:avLst/>
              <a:gdLst>
                <a:gd name="T0" fmla="*/ 26 w 40"/>
                <a:gd name="T1" fmla="*/ 23 h 40"/>
                <a:gd name="T2" fmla="*/ 40 w 40"/>
                <a:gd name="T3" fmla="*/ 20 h 40"/>
                <a:gd name="T4" fmla="*/ 26 w 40"/>
                <a:gd name="T5" fmla="*/ 16 h 40"/>
                <a:gd name="T6" fmla="*/ 26 w 40"/>
                <a:gd name="T7" fmla="*/ 16 h 40"/>
                <a:gd name="T8" fmla="*/ 26 w 40"/>
                <a:gd name="T9" fmla="*/ 16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6 h 40"/>
                <a:gd name="T22" fmla="*/ 14 w 40"/>
                <a:gd name="T23" fmla="*/ 16 h 40"/>
                <a:gd name="T24" fmla="*/ 14 w 40"/>
                <a:gd name="T25" fmla="*/ 16 h 40"/>
                <a:gd name="T26" fmla="*/ 0 w 40"/>
                <a:gd name="T27" fmla="*/ 20 h 40"/>
                <a:gd name="T28" fmla="*/ 14 w 40"/>
                <a:gd name="T29" fmla="*/ 23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3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3"/>
                  </a:moveTo>
                  <a:cubicBezTo>
                    <a:pt x="40" y="20"/>
                    <a:pt x="40" y="20"/>
                    <a:pt x="40" y="20"/>
                  </a:cubicBezTo>
                  <a:cubicBezTo>
                    <a:pt x="26" y="16"/>
                    <a:pt x="26" y="16"/>
                    <a:pt x="26" y="16"/>
                  </a:cubicBezTo>
                  <a:cubicBezTo>
                    <a:pt x="26" y="16"/>
                    <a:pt x="26" y="16"/>
                    <a:pt x="26" y="16"/>
                  </a:cubicBezTo>
                  <a:cubicBezTo>
                    <a:pt x="26" y="16"/>
                    <a:pt x="26" y="16"/>
                    <a:pt x="26" y="16"/>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6"/>
                  </a:cubicBezTo>
                  <a:cubicBezTo>
                    <a:pt x="14" y="16"/>
                    <a:pt x="14" y="16"/>
                    <a:pt x="14" y="16"/>
                  </a:cubicBezTo>
                  <a:cubicBezTo>
                    <a:pt x="14" y="16"/>
                    <a:pt x="14" y="16"/>
                    <a:pt x="14" y="16"/>
                  </a:cubicBezTo>
                  <a:cubicBezTo>
                    <a:pt x="0" y="20"/>
                    <a:pt x="0" y="20"/>
                    <a:pt x="0" y="20"/>
                  </a:cubicBezTo>
                  <a:cubicBezTo>
                    <a:pt x="14" y="23"/>
                    <a:pt x="14" y="23"/>
                    <a:pt x="14" y="23"/>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3"/>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latin typeface="微软雅黑" panose="020B0503020204020204" pitchFamily="34" charset="-122"/>
                <a:ea typeface="微软雅黑" panose="020B0503020204020204" pitchFamily="34" charset="-122"/>
              </a:endParaRPr>
            </a:p>
          </p:txBody>
        </p:sp>
      </p:grpSp>
      <p:sp>
        <p:nvSpPr>
          <p:cNvPr id="78" name="矩形 77">
            <a:extLst>
              <a:ext uri="{FF2B5EF4-FFF2-40B4-BE49-F238E27FC236}">
                <a16:creationId xmlns:a16="http://schemas.microsoft.com/office/drawing/2014/main" id="{D9B3C2D1-1A88-4278-8391-1005BB0356C6}"/>
              </a:ext>
            </a:extLst>
          </p:cNvPr>
          <p:cNvSpPr/>
          <p:nvPr/>
        </p:nvSpPr>
        <p:spPr>
          <a:xfrm>
            <a:off x="571769" y="1347239"/>
            <a:ext cx="10474848" cy="1433790"/>
          </a:xfrm>
          <a:prstGeom prst="rect">
            <a:avLst/>
          </a:prstGeom>
        </p:spPr>
        <p:txBody>
          <a:bodyPr wrap="square">
            <a:spAutoFit/>
          </a:bodyPr>
          <a:lstStyle/>
          <a:p>
            <a:pPr marL="342900" indent="-342900">
              <a:lnSpc>
                <a:spcPct val="125000"/>
              </a:lnSpc>
              <a:buFont typeface="Arial" panose="020B0604020202020204" pitchFamily="34" charset="0"/>
              <a:buChar char="•"/>
            </a:pPr>
            <a:r>
              <a:rPr lang="zh-TW" altLang="en-US" sz="2400" dirty="0">
                <a:solidFill>
                  <a:prstClr val="black">
                    <a:lumMod val="75000"/>
                    <a:lumOff val="25000"/>
                  </a:prstClr>
                </a:solidFill>
                <a:latin typeface="Times New Roman" panose="02020603050405020304" pitchFamily="18" charset="0"/>
                <a:ea typeface="微軟正黑體" panose="020B0604030504040204" pitchFamily="34" charset="-120"/>
                <a:cs typeface="Times New Roman" panose="02020603050405020304" pitchFamily="18" charset="0"/>
              </a:rPr>
              <a:t>與左側超車相比，駕駛員在右側超車時往往更加果斷和魯莽，因為</a:t>
            </a:r>
            <a:r>
              <a:rPr lang="en-US" altLang="zh-TW" sz="2400" dirty="0">
                <a:solidFill>
                  <a:prstClr val="black">
                    <a:lumMod val="75000"/>
                    <a:lumOff val="25000"/>
                  </a:prstClr>
                </a:solidFill>
                <a:latin typeface="Times New Roman" panose="02020603050405020304" pitchFamily="18" charset="0"/>
                <a:ea typeface="微軟正黑體" panose="020B0604030504040204" pitchFamily="34" charset="-120"/>
                <a:cs typeface="Times New Roman" panose="02020603050405020304" pitchFamily="18" charset="0"/>
              </a:rPr>
              <a:t>1</a:t>
            </a:r>
            <a:r>
              <a:rPr lang="zh-TW" altLang="en-US" sz="2400" dirty="0">
                <a:solidFill>
                  <a:prstClr val="black">
                    <a:lumMod val="75000"/>
                    <a:lumOff val="25000"/>
                  </a:prstClr>
                </a:solidFill>
                <a:latin typeface="Times New Roman" panose="02020603050405020304" pitchFamily="18" charset="0"/>
                <a:ea typeface="微軟正黑體" panose="020B0604030504040204" pitchFamily="34" charset="-120"/>
                <a:cs typeface="Times New Roman" panose="02020603050405020304" pitchFamily="18" charset="0"/>
              </a:rPr>
              <a:t>）從右側超車的持續時間比從左側短； </a:t>
            </a:r>
            <a:r>
              <a:rPr lang="en-US" altLang="zh-TW" sz="2400" dirty="0">
                <a:solidFill>
                  <a:prstClr val="black">
                    <a:lumMod val="75000"/>
                    <a:lumOff val="25000"/>
                  </a:prstClr>
                </a:solidFill>
                <a:latin typeface="Times New Roman" panose="02020603050405020304" pitchFamily="18" charset="0"/>
                <a:ea typeface="微軟正黑體" panose="020B0604030504040204" pitchFamily="34" charset="-120"/>
                <a:cs typeface="Times New Roman" panose="02020603050405020304" pitchFamily="18" charset="0"/>
              </a:rPr>
              <a:t>2</a:t>
            </a:r>
            <a:r>
              <a:rPr lang="zh-TW" altLang="en-US" sz="2400" dirty="0">
                <a:solidFill>
                  <a:prstClr val="black">
                    <a:lumMod val="75000"/>
                    <a:lumOff val="25000"/>
                  </a:prstClr>
                </a:solidFill>
                <a:latin typeface="Times New Roman" panose="02020603050405020304" pitchFamily="18" charset="0"/>
                <a:ea typeface="微軟正黑體" panose="020B0604030504040204" pitchFamily="34" charset="-120"/>
                <a:cs typeface="Times New Roman" panose="02020603050405020304" pitchFamily="18" charset="0"/>
              </a:rPr>
              <a:t>）右側的超車距離</a:t>
            </a:r>
            <a:r>
              <a:rPr lang="en-US" altLang="zh-TW" sz="2400" dirty="0">
                <a:solidFill>
                  <a:prstClr val="black">
                    <a:lumMod val="75000"/>
                    <a:lumOff val="25000"/>
                  </a:prst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solidFill>
                  <a:prstClr val="black">
                    <a:lumMod val="75000"/>
                    <a:lumOff val="25000"/>
                  </a:prstClr>
                </a:solidFill>
                <a:latin typeface="Times New Roman" panose="02020603050405020304" pitchFamily="18" charset="0"/>
                <a:ea typeface="微軟正黑體" panose="020B0604030504040204" pitchFamily="34" charset="-120"/>
                <a:cs typeface="Times New Roman" panose="02020603050405020304" pitchFamily="18" charset="0"/>
              </a:rPr>
              <a:t>車頭比左側小； </a:t>
            </a:r>
            <a:r>
              <a:rPr lang="en-US" altLang="zh-TW" sz="2400" dirty="0">
                <a:solidFill>
                  <a:prstClr val="black">
                    <a:lumMod val="75000"/>
                    <a:lumOff val="25000"/>
                  </a:prstClr>
                </a:solidFill>
                <a:latin typeface="Times New Roman" panose="02020603050405020304" pitchFamily="18" charset="0"/>
                <a:ea typeface="微軟正黑體" panose="020B0604030504040204" pitchFamily="34" charset="-120"/>
                <a:cs typeface="Times New Roman" panose="02020603050405020304" pitchFamily="18" charset="0"/>
              </a:rPr>
              <a:t>3</a:t>
            </a:r>
            <a:r>
              <a:rPr lang="zh-TW" altLang="en-US" sz="2400" dirty="0">
                <a:solidFill>
                  <a:prstClr val="black">
                    <a:lumMod val="75000"/>
                    <a:lumOff val="25000"/>
                  </a:prstClr>
                </a:solidFill>
                <a:latin typeface="Times New Roman" panose="02020603050405020304" pitchFamily="18" charset="0"/>
                <a:ea typeface="微軟正黑體" panose="020B0604030504040204" pitchFamily="34" charset="-120"/>
                <a:cs typeface="Times New Roman" panose="02020603050405020304" pitchFamily="18" charset="0"/>
              </a:rPr>
              <a:t>）右側超車時加速度比左側大</a:t>
            </a:r>
            <a:endParaRPr lang="en-US" altLang="zh-CN" sz="2400" dirty="0">
              <a:solidFill>
                <a:prstClr val="black">
                  <a:lumMod val="75000"/>
                  <a:lumOff val="25000"/>
                </a:prst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74" name="TextBox 3"/>
          <p:cNvSpPr txBox="1"/>
          <p:nvPr/>
        </p:nvSpPr>
        <p:spPr>
          <a:xfrm>
            <a:off x="571769" y="219396"/>
            <a:ext cx="6950260" cy="821572"/>
          </a:xfrm>
          <a:prstGeom prst="rect">
            <a:avLst/>
          </a:prstGeom>
          <a:noFill/>
        </p:spPr>
        <p:txBody>
          <a:bodyPr wrap="square" rtlCol="0">
            <a:spAutoFit/>
          </a:bodyPr>
          <a:lstStyle/>
          <a:p>
            <a:pPr>
              <a:lnSpc>
                <a:spcPct val="150000"/>
              </a:lnSpc>
            </a:pPr>
            <a:r>
              <a:rPr lang="zh-TW" altLang="en-US" sz="3600" b="1" dirty="0">
                <a:ln w="6350">
                  <a:noFill/>
                </a:ln>
                <a:solidFill>
                  <a:srgbClr val="00B050"/>
                </a:solidFill>
                <a:latin typeface="微軟正黑體" panose="020B0604030504040204" pitchFamily="34" charset="-120"/>
                <a:ea typeface="微軟正黑體" panose="020B0604030504040204" pitchFamily="34" charset="-120"/>
              </a:rPr>
              <a:t>未來研究的結論和建議</a:t>
            </a:r>
            <a:endParaRPr lang="en-US" altLang="zh-CN" sz="3600" b="1" dirty="0">
              <a:ln w="6350">
                <a:noFill/>
              </a:ln>
              <a:solidFill>
                <a:srgbClr val="00B05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0043800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直接连接符 14"/>
          <p:cNvCxnSpPr/>
          <p:nvPr/>
        </p:nvCxnSpPr>
        <p:spPr>
          <a:xfrm>
            <a:off x="377838" y="887510"/>
            <a:ext cx="11537937" cy="0"/>
          </a:xfrm>
          <a:prstGeom prst="line">
            <a:avLst/>
          </a:prstGeom>
          <a:ln w="25400" cap="rnd">
            <a:solidFill>
              <a:srgbClr val="5E126B"/>
            </a:solidFill>
            <a:round/>
          </a:ln>
        </p:spPr>
        <p:style>
          <a:lnRef idx="1">
            <a:schemeClr val="accent1"/>
          </a:lnRef>
          <a:fillRef idx="0">
            <a:schemeClr val="accent1"/>
          </a:fillRef>
          <a:effectRef idx="0">
            <a:schemeClr val="accent1"/>
          </a:effectRef>
          <a:fontRef idx="minor">
            <a:schemeClr val="tx1"/>
          </a:fontRef>
        </p:style>
      </p:cxnSp>
      <p:grpSp>
        <p:nvGrpSpPr>
          <p:cNvPr id="32" name="组合 31"/>
          <p:cNvGrpSpPr/>
          <p:nvPr/>
        </p:nvGrpSpPr>
        <p:grpSpPr>
          <a:xfrm>
            <a:off x="574674" y="219599"/>
            <a:ext cx="432861" cy="667911"/>
            <a:chOff x="974725" y="3709988"/>
            <a:chExt cx="1125538" cy="1736725"/>
          </a:xfrm>
        </p:grpSpPr>
        <p:sp>
          <p:nvSpPr>
            <p:cNvPr id="33" name="Freeform 48"/>
            <p:cNvSpPr/>
            <p:nvPr/>
          </p:nvSpPr>
          <p:spPr bwMode="auto">
            <a:xfrm>
              <a:off x="993775" y="4270375"/>
              <a:ext cx="1092200" cy="1141413"/>
            </a:xfrm>
            <a:custGeom>
              <a:avLst/>
              <a:gdLst>
                <a:gd name="T0" fmla="*/ 354 w 366"/>
                <a:gd name="T1" fmla="*/ 336 h 382"/>
                <a:gd name="T2" fmla="*/ 256 w 366"/>
                <a:gd name="T3" fmla="*/ 168 h 382"/>
                <a:gd name="T4" fmla="*/ 256 w 366"/>
                <a:gd name="T5" fmla="*/ 47 h 382"/>
                <a:gd name="T6" fmla="*/ 281 w 366"/>
                <a:gd name="T7" fmla="*/ 47 h 382"/>
                <a:gd name="T8" fmla="*/ 302 w 366"/>
                <a:gd name="T9" fmla="*/ 26 h 382"/>
                <a:gd name="T10" fmla="*/ 302 w 366"/>
                <a:gd name="T11" fmla="*/ 21 h 382"/>
                <a:gd name="T12" fmla="*/ 281 w 366"/>
                <a:gd name="T13" fmla="*/ 0 h 382"/>
                <a:gd name="T14" fmla="*/ 85 w 366"/>
                <a:gd name="T15" fmla="*/ 0 h 382"/>
                <a:gd name="T16" fmla="*/ 64 w 366"/>
                <a:gd name="T17" fmla="*/ 21 h 382"/>
                <a:gd name="T18" fmla="*/ 64 w 366"/>
                <a:gd name="T19" fmla="*/ 26 h 382"/>
                <a:gd name="T20" fmla="*/ 85 w 366"/>
                <a:gd name="T21" fmla="*/ 47 h 382"/>
                <a:gd name="T22" fmla="*/ 109 w 366"/>
                <a:gd name="T23" fmla="*/ 47 h 382"/>
                <a:gd name="T24" fmla="*/ 109 w 366"/>
                <a:gd name="T25" fmla="*/ 168 h 382"/>
                <a:gd name="T26" fmla="*/ 11 w 366"/>
                <a:gd name="T27" fmla="*/ 336 h 382"/>
                <a:gd name="T28" fmla="*/ 38 w 366"/>
                <a:gd name="T29" fmla="*/ 382 h 382"/>
                <a:gd name="T30" fmla="*/ 327 w 366"/>
                <a:gd name="T31" fmla="*/ 382 h 382"/>
                <a:gd name="T32" fmla="*/ 354 w 366"/>
                <a:gd name="T33" fmla="*/ 336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66" h="382">
                  <a:moveTo>
                    <a:pt x="354" y="336"/>
                  </a:moveTo>
                  <a:cubicBezTo>
                    <a:pt x="256" y="168"/>
                    <a:pt x="256" y="168"/>
                    <a:pt x="256" y="168"/>
                  </a:cubicBezTo>
                  <a:cubicBezTo>
                    <a:pt x="256" y="47"/>
                    <a:pt x="256" y="47"/>
                    <a:pt x="256" y="47"/>
                  </a:cubicBezTo>
                  <a:cubicBezTo>
                    <a:pt x="281" y="47"/>
                    <a:pt x="281" y="47"/>
                    <a:pt x="281" y="47"/>
                  </a:cubicBezTo>
                  <a:cubicBezTo>
                    <a:pt x="292" y="47"/>
                    <a:pt x="302" y="38"/>
                    <a:pt x="302" y="26"/>
                  </a:cubicBezTo>
                  <a:cubicBezTo>
                    <a:pt x="302" y="21"/>
                    <a:pt x="302" y="21"/>
                    <a:pt x="302" y="21"/>
                  </a:cubicBezTo>
                  <a:cubicBezTo>
                    <a:pt x="302" y="9"/>
                    <a:pt x="292" y="0"/>
                    <a:pt x="281" y="0"/>
                  </a:cubicBezTo>
                  <a:cubicBezTo>
                    <a:pt x="85" y="0"/>
                    <a:pt x="85" y="0"/>
                    <a:pt x="85" y="0"/>
                  </a:cubicBezTo>
                  <a:cubicBezTo>
                    <a:pt x="73" y="0"/>
                    <a:pt x="64" y="9"/>
                    <a:pt x="64" y="21"/>
                  </a:cubicBezTo>
                  <a:cubicBezTo>
                    <a:pt x="64" y="26"/>
                    <a:pt x="64" y="26"/>
                    <a:pt x="64" y="26"/>
                  </a:cubicBezTo>
                  <a:cubicBezTo>
                    <a:pt x="64" y="38"/>
                    <a:pt x="73" y="47"/>
                    <a:pt x="85" y="47"/>
                  </a:cubicBezTo>
                  <a:cubicBezTo>
                    <a:pt x="109" y="47"/>
                    <a:pt x="109" y="47"/>
                    <a:pt x="109" y="47"/>
                  </a:cubicBezTo>
                  <a:cubicBezTo>
                    <a:pt x="109" y="168"/>
                    <a:pt x="109" y="168"/>
                    <a:pt x="109" y="168"/>
                  </a:cubicBezTo>
                  <a:cubicBezTo>
                    <a:pt x="11" y="336"/>
                    <a:pt x="11" y="336"/>
                    <a:pt x="11" y="336"/>
                  </a:cubicBezTo>
                  <a:cubicBezTo>
                    <a:pt x="0" y="357"/>
                    <a:pt x="14" y="382"/>
                    <a:pt x="38" y="382"/>
                  </a:cubicBezTo>
                  <a:cubicBezTo>
                    <a:pt x="327" y="382"/>
                    <a:pt x="327" y="382"/>
                    <a:pt x="327" y="382"/>
                  </a:cubicBezTo>
                  <a:cubicBezTo>
                    <a:pt x="351" y="382"/>
                    <a:pt x="366" y="357"/>
                    <a:pt x="354" y="336"/>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4" name="Freeform 49"/>
            <p:cNvSpPr>
              <a:spLocks noEditPoints="1"/>
            </p:cNvSpPr>
            <p:nvPr/>
          </p:nvSpPr>
          <p:spPr bwMode="auto">
            <a:xfrm>
              <a:off x="974725" y="4238625"/>
              <a:ext cx="1125538" cy="1208088"/>
            </a:xfrm>
            <a:custGeom>
              <a:avLst/>
              <a:gdLst>
                <a:gd name="T0" fmla="*/ 370 w 377"/>
                <a:gd name="T1" fmla="*/ 342 h 405"/>
                <a:gd name="T2" fmla="*/ 274 w 377"/>
                <a:gd name="T3" fmla="*/ 176 h 405"/>
                <a:gd name="T4" fmla="*/ 274 w 377"/>
                <a:gd name="T5" fmla="*/ 70 h 405"/>
                <a:gd name="T6" fmla="*/ 287 w 377"/>
                <a:gd name="T7" fmla="*/ 70 h 405"/>
                <a:gd name="T8" fmla="*/ 319 w 377"/>
                <a:gd name="T9" fmla="*/ 37 h 405"/>
                <a:gd name="T10" fmla="*/ 319 w 377"/>
                <a:gd name="T11" fmla="*/ 32 h 405"/>
                <a:gd name="T12" fmla="*/ 287 w 377"/>
                <a:gd name="T13" fmla="*/ 0 h 405"/>
                <a:gd name="T14" fmla="*/ 91 w 377"/>
                <a:gd name="T15" fmla="*/ 0 h 405"/>
                <a:gd name="T16" fmla="*/ 58 w 377"/>
                <a:gd name="T17" fmla="*/ 32 h 405"/>
                <a:gd name="T18" fmla="*/ 58 w 377"/>
                <a:gd name="T19" fmla="*/ 37 h 405"/>
                <a:gd name="T20" fmla="*/ 91 w 377"/>
                <a:gd name="T21" fmla="*/ 70 h 405"/>
                <a:gd name="T22" fmla="*/ 104 w 377"/>
                <a:gd name="T23" fmla="*/ 70 h 405"/>
                <a:gd name="T24" fmla="*/ 104 w 377"/>
                <a:gd name="T25" fmla="*/ 176 h 405"/>
                <a:gd name="T26" fmla="*/ 8 w 377"/>
                <a:gd name="T27" fmla="*/ 342 h 405"/>
                <a:gd name="T28" fmla="*/ 8 w 377"/>
                <a:gd name="T29" fmla="*/ 384 h 405"/>
                <a:gd name="T30" fmla="*/ 44 w 377"/>
                <a:gd name="T31" fmla="*/ 405 h 405"/>
                <a:gd name="T32" fmla="*/ 333 w 377"/>
                <a:gd name="T33" fmla="*/ 405 h 405"/>
                <a:gd name="T34" fmla="*/ 370 w 377"/>
                <a:gd name="T35" fmla="*/ 384 h 405"/>
                <a:gd name="T36" fmla="*/ 370 w 377"/>
                <a:gd name="T37" fmla="*/ 342 h 405"/>
                <a:gd name="T38" fmla="*/ 333 w 377"/>
                <a:gd name="T39" fmla="*/ 393 h 405"/>
                <a:gd name="T40" fmla="*/ 44 w 377"/>
                <a:gd name="T41" fmla="*/ 393 h 405"/>
                <a:gd name="T42" fmla="*/ 17 w 377"/>
                <a:gd name="T43" fmla="*/ 347 h 405"/>
                <a:gd name="T44" fmla="*/ 115 w 377"/>
                <a:gd name="T45" fmla="*/ 179 h 405"/>
                <a:gd name="T46" fmla="*/ 115 w 377"/>
                <a:gd name="T47" fmla="*/ 58 h 405"/>
                <a:gd name="T48" fmla="*/ 91 w 377"/>
                <a:gd name="T49" fmla="*/ 58 h 405"/>
                <a:gd name="T50" fmla="*/ 70 w 377"/>
                <a:gd name="T51" fmla="*/ 37 h 405"/>
                <a:gd name="T52" fmla="*/ 70 w 377"/>
                <a:gd name="T53" fmla="*/ 32 h 405"/>
                <a:gd name="T54" fmla="*/ 91 w 377"/>
                <a:gd name="T55" fmla="*/ 11 h 405"/>
                <a:gd name="T56" fmla="*/ 287 w 377"/>
                <a:gd name="T57" fmla="*/ 11 h 405"/>
                <a:gd name="T58" fmla="*/ 308 w 377"/>
                <a:gd name="T59" fmla="*/ 32 h 405"/>
                <a:gd name="T60" fmla="*/ 308 w 377"/>
                <a:gd name="T61" fmla="*/ 37 h 405"/>
                <a:gd name="T62" fmla="*/ 287 w 377"/>
                <a:gd name="T63" fmla="*/ 58 h 405"/>
                <a:gd name="T64" fmla="*/ 262 w 377"/>
                <a:gd name="T65" fmla="*/ 58 h 405"/>
                <a:gd name="T66" fmla="*/ 262 w 377"/>
                <a:gd name="T67" fmla="*/ 179 h 405"/>
                <a:gd name="T68" fmla="*/ 360 w 377"/>
                <a:gd name="T69" fmla="*/ 347 h 405"/>
                <a:gd name="T70" fmla="*/ 333 w 377"/>
                <a:gd name="T71" fmla="*/ 393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77" h="405">
                  <a:moveTo>
                    <a:pt x="370" y="342"/>
                  </a:moveTo>
                  <a:cubicBezTo>
                    <a:pt x="274" y="176"/>
                    <a:pt x="274" y="176"/>
                    <a:pt x="274" y="176"/>
                  </a:cubicBezTo>
                  <a:cubicBezTo>
                    <a:pt x="274" y="70"/>
                    <a:pt x="274" y="70"/>
                    <a:pt x="274" y="70"/>
                  </a:cubicBezTo>
                  <a:cubicBezTo>
                    <a:pt x="287" y="70"/>
                    <a:pt x="287" y="70"/>
                    <a:pt x="287" y="70"/>
                  </a:cubicBezTo>
                  <a:cubicBezTo>
                    <a:pt x="304" y="70"/>
                    <a:pt x="319" y="55"/>
                    <a:pt x="319" y="37"/>
                  </a:cubicBezTo>
                  <a:cubicBezTo>
                    <a:pt x="319" y="32"/>
                    <a:pt x="319" y="32"/>
                    <a:pt x="319" y="32"/>
                  </a:cubicBezTo>
                  <a:cubicBezTo>
                    <a:pt x="319" y="14"/>
                    <a:pt x="304" y="0"/>
                    <a:pt x="287" y="0"/>
                  </a:cubicBezTo>
                  <a:cubicBezTo>
                    <a:pt x="91" y="0"/>
                    <a:pt x="91" y="0"/>
                    <a:pt x="91" y="0"/>
                  </a:cubicBezTo>
                  <a:cubicBezTo>
                    <a:pt x="73" y="0"/>
                    <a:pt x="58" y="14"/>
                    <a:pt x="58" y="32"/>
                  </a:cubicBezTo>
                  <a:cubicBezTo>
                    <a:pt x="58" y="37"/>
                    <a:pt x="58" y="37"/>
                    <a:pt x="58" y="37"/>
                  </a:cubicBezTo>
                  <a:cubicBezTo>
                    <a:pt x="58" y="55"/>
                    <a:pt x="73" y="70"/>
                    <a:pt x="91" y="70"/>
                  </a:cubicBezTo>
                  <a:cubicBezTo>
                    <a:pt x="104" y="70"/>
                    <a:pt x="104" y="70"/>
                    <a:pt x="104" y="70"/>
                  </a:cubicBezTo>
                  <a:cubicBezTo>
                    <a:pt x="104" y="176"/>
                    <a:pt x="104" y="176"/>
                    <a:pt x="104" y="176"/>
                  </a:cubicBezTo>
                  <a:cubicBezTo>
                    <a:pt x="8" y="342"/>
                    <a:pt x="8" y="342"/>
                    <a:pt x="8" y="342"/>
                  </a:cubicBezTo>
                  <a:cubicBezTo>
                    <a:pt x="0" y="355"/>
                    <a:pt x="0" y="370"/>
                    <a:pt x="8" y="384"/>
                  </a:cubicBezTo>
                  <a:cubicBezTo>
                    <a:pt x="15" y="397"/>
                    <a:pt x="29" y="405"/>
                    <a:pt x="44" y="405"/>
                  </a:cubicBezTo>
                  <a:cubicBezTo>
                    <a:pt x="333" y="405"/>
                    <a:pt x="333" y="405"/>
                    <a:pt x="333" y="405"/>
                  </a:cubicBezTo>
                  <a:cubicBezTo>
                    <a:pt x="349" y="405"/>
                    <a:pt x="362" y="397"/>
                    <a:pt x="370" y="384"/>
                  </a:cubicBezTo>
                  <a:cubicBezTo>
                    <a:pt x="377" y="370"/>
                    <a:pt x="377" y="355"/>
                    <a:pt x="370" y="342"/>
                  </a:cubicBezTo>
                  <a:close/>
                  <a:moveTo>
                    <a:pt x="333" y="393"/>
                  </a:moveTo>
                  <a:cubicBezTo>
                    <a:pt x="44" y="393"/>
                    <a:pt x="44" y="393"/>
                    <a:pt x="44" y="393"/>
                  </a:cubicBezTo>
                  <a:cubicBezTo>
                    <a:pt x="20" y="393"/>
                    <a:pt x="6" y="368"/>
                    <a:pt x="17" y="347"/>
                  </a:cubicBezTo>
                  <a:cubicBezTo>
                    <a:pt x="115" y="179"/>
                    <a:pt x="115" y="179"/>
                    <a:pt x="115" y="179"/>
                  </a:cubicBezTo>
                  <a:cubicBezTo>
                    <a:pt x="115" y="58"/>
                    <a:pt x="115" y="58"/>
                    <a:pt x="115" y="58"/>
                  </a:cubicBezTo>
                  <a:cubicBezTo>
                    <a:pt x="91" y="58"/>
                    <a:pt x="91" y="58"/>
                    <a:pt x="91" y="58"/>
                  </a:cubicBezTo>
                  <a:cubicBezTo>
                    <a:pt x="79" y="58"/>
                    <a:pt x="70" y="49"/>
                    <a:pt x="70" y="37"/>
                  </a:cubicBezTo>
                  <a:cubicBezTo>
                    <a:pt x="70" y="32"/>
                    <a:pt x="70" y="32"/>
                    <a:pt x="70" y="32"/>
                  </a:cubicBezTo>
                  <a:cubicBezTo>
                    <a:pt x="70" y="20"/>
                    <a:pt x="79" y="11"/>
                    <a:pt x="91" y="11"/>
                  </a:cubicBezTo>
                  <a:cubicBezTo>
                    <a:pt x="287" y="11"/>
                    <a:pt x="287" y="11"/>
                    <a:pt x="287" y="11"/>
                  </a:cubicBezTo>
                  <a:cubicBezTo>
                    <a:pt x="298" y="11"/>
                    <a:pt x="308" y="20"/>
                    <a:pt x="308" y="32"/>
                  </a:cubicBezTo>
                  <a:cubicBezTo>
                    <a:pt x="308" y="37"/>
                    <a:pt x="308" y="37"/>
                    <a:pt x="308" y="37"/>
                  </a:cubicBezTo>
                  <a:cubicBezTo>
                    <a:pt x="308" y="49"/>
                    <a:pt x="298" y="58"/>
                    <a:pt x="287" y="58"/>
                  </a:cubicBezTo>
                  <a:cubicBezTo>
                    <a:pt x="262" y="58"/>
                    <a:pt x="262" y="58"/>
                    <a:pt x="262" y="58"/>
                  </a:cubicBezTo>
                  <a:cubicBezTo>
                    <a:pt x="262" y="179"/>
                    <a:pt x="262" y="179"/>
                    <a:pt x="262" y="179"/>
                  </a:cubicBezTo>
                  <a:cubicBezTo>
                    <a:pt x="360" y="347"/>
                    <a:pt x="360" y="347"/>
                    <a:pt x="360" y="347"/>
                  </a:cubicBezTo>
                  <a:cubicBezTo>
                    <a:pt x="372" y="368"/>
                    <a:pt x="357" y="393"/>
                    <a:pt x="333" y="393"/>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5" name="Freeform 50"/>
            <p:cNvSpPr/>
            <p:nvPr/>
          </p:nvSpPr>
          <p:spPr bwMode="auto">
            <a:xfrm>
              <a:off x="993775" y="4900613"/>
              <a:ext cx="1092200" cy="511175"/>
            </a:xfrm>
            <a:custGeom>
              <a:avLst/>
              <a:gdLst>
                <a:gd name="T0" fmla="*/ 282 w 366"/>
                <a:gd name="T1" fmla="*/ 0 h 171"/>
                <a:gd name="T2" fmla="*/ 145 w 366"/>
                <a:gd name="T3" fmla="*/ 45 h 171"/>
                <a:gd name="T4" fmla="*/ 54 w 366"/>
                <a:gd name="T5" fmla="*/ 51 h 171"/>
                <a:gd name="T6" fmla="*/ 11 w 366"/>
                <a:gd name="T7" fmla="*/ 125 h 171"/>
                <a:gd name="T8" fmla="*/ 38 w 366"/>
                <a:gd name="T9" fmla="*/ 171 h 171"/>
                <a:gd name="T10" fmla="*/ 327 w 366"/>
                <a:gd name="T11" fmla="*/ 171 h 171"/>
                <a:gd name="T12" fmla="*/ 354 w 366"/>
                <a:gd name="T13" fmla="*/ 125 h 171"/>
                <a:gd name="T14" fmla="*/ 282 w 366"/>
                <a:gd name="T15" fmla="*/ 0 h 17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66" h="171">
                  <a:moveTo>
                    <a:pt x="282" y="0"/>
                  </a:moveTo>
                  <a:cubicBezTo>
                    <a:pt x="229" y="16"/>
                    <a:pt x="183" y="39"/>
                    <a:pt x="145" y="45"/>
                  </a:cubicBezTo>
                  <a:cubicBezTo>
                    <a:pt x="114" y="50"/>
                    <a:pt x="85" y="53"/>
                    <a:pt x="54" y="51"/>
                  </a:cubicBezTo>
                  <a:cubicBezTo>
                    <a:pt x="11" y="125"/>
                    <a:pt x="11" y="125"/>
                    <a:pt x="11" y="125"/>
                  </a:cubicBezTo>
                  <a:cubicBezTo>
                    <a:pt x="0" y="146"/>
                    <a:pt x="14" y="171"/>
                    <a:pt x="38" y="171"/>
                  </a:cubicBezTo>
                  <a:cubicBezTo>
                    <a:pt x="327" y="171"/>
                    <a:pt x="327" y="171"/>
                    <a:pt x="327" y="171"/>
                  </a:cubicBezTo>
                  <a:cubicBezTo>
                    <a:pt x="351" y="171"/>
                    <a:pt x="366" y="146"/>
                    <a:pt x="354" y="125"/>
                  </a:cubicBezTo>
                  <a:lnTo>
                    <a:pt x="282"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6" name="Freeform 51"/>
            <p:cNvSpPr/>
            <p:nvPr/>
          </p:nvSpPr>
          <p:spPr bwMode="auto">
            <a:xfrm>
              <a:off x="1106488" y="5040313"/>
              <a:ext cx="285750" cy="371475"/>
            </a:xfrm>
            <a:custGeom>
              <a:avLst/>
              <a:gdLst>
                <a:gd name="T0" fmla="*/ 0 w 96"/>
                <a:gd name="T1" fmla="*/ 124 h 124"/>
                <a:gd name="T2" fmla="*/ 47 w 96"/>
                <a:gd name="T3" fmla="*/ 124 h 124"/>
                <a:gd name="T4" fmla="*/ 96 w 96"/>
                <a:gd name="T5" fmla="*/ 0 h 124"/>
                <a:gd name="T6" fmla="*/ 47 w 96"/>
                <a:gd name="T7" fmla="*/ 5 h 124"/>
                <a:gd name="T8" fmla="*/ 0 w 96"/>
                <a:gd name="T9" fmla="*/ 124 h 124"/>
              </a:gdLst>
              <a:ahLst/>
              <a:cxnLst>
                <a:cxn ang="0">
                  <a:pos x="T0" y="T1"/>
                </a:cxn>
                <a:cxn ang="0">
                  <a:pos x="T2" y="T3"/>
                </a:cxn>
                <a:cxn ang="0">
                  <a:pos x="T4" y="T5"/>
                </a:cxn>
                <a:cxn ang="0">
                  <a:pos x="T6" y="T7"/>
                </a:cxn>
                <a:cxn ang="0">
                  <a:pos x="T8" y="T9"/>
                </a:cxn>
              </a:cxnLst>
              <a:rect l="0" t="0" r="r" b="b"/>
              <a:pathLst>
                <a:path w="96" h="124">
                  <a:moveTo>
                    <a:pt x="0" y="124"/>
                  </a:moveTo>
                  <a:cubicBezTo>
                    <a:pt x="47" y="124"/>
                    <a:pt x="47" y="124"/>
                    <a:pt x="47" y="124"/>
                  </a:cubicBezTo>
                  <a:cubicBezTo>
                    <a:pt x="96" y="0"/>
                    <a:pt x="96" y="0"/>
                    <a:pt x="96" y="0"/>
                  </a:cubicBezTo>
                  <a:cubicBezTo>
                    <a:pt x="79" y="2"/>
                    <a:pt x="63" y="4"/>
                    <a:pt x="47" y="5"/>
                  </a:cubicBezTo>
                  <a:lnTo>
                    <a:pt x="0" y="124"/>
                  </a:lnTo>
                  <a:close/>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7" name="Oval 52"/>
            <p:cNvSpPr>
              <a:spLocks noChangeArrowheads="1"/>
            </p:cNvSpPr>
            <p:nvPr/>
          </p:nvSpPr>
          <p:spPr bwMode="auto">
            <a:xfrm>
              <a:off x="1503363" y="5262563"/>
              <a:ext cx="68263" cy="65088"/>
            </a:xfrm>
            <a:prstGeom prst="ellipse">
              <a:avLst/>
            </a:pr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8" name="Oval 53"/>
            <p:cNvSpPr>
              <a:spLocks noChangeArrowheads="1"/>
            </p:cNvSpPr>
            <p:nvPr/>
          </p:nvSpPr>
          <p:spPr bwMode="auto">
            <a:xfrm>
              <a:off x="1690688" y="5086350"/>
              <a:ext cx="125413" cy="122238"/>
            </a:xfrm>
            <a:prstGeom prst="ellipse">
              <a:avLst/>
            </a:pr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9" name="Oval 54"/>
            <p:cNvSpPr>
              <a:spLocks noChangeArrowheads="1"/>
            </p:cNvSpPr>
            <p:nvPr/>
          </p:nvSpPr>
          <p:spPr bwMode="auto">
            <a:xfrm>
              <a:off x="1408113" y="4046538"/>
              <a:ext cx="95250" cy="95250"/>
            </a:xfrm>
            <a:prstGeom prst="ellipse">
              <a:avLst/>
            </a:pr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40" name="Oval 55"/>
            <p:cNvSpPr>
              <a:spLocks noChangeArrowheads="1"/>
            </p:cNvSpPr>
            <p:nvPr/>
          </p:nvSpPr>
          <p:spPr bwMode="auto">
            <a:xfrm>
              <a:off x="1590675" y="3933825"/>
              <a:ext cx="106363" cy="107950"/>
            </a:xfrm>
            <a:prstGeom prst="ellipse">
              <a:avLst/>
            </a:pr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41" name="Oval 56"/>
            <p:cNvSpPr>
              <a:spLocks noChangeArrowheads="1"/>
            </p:cNvSpPr>
            <p:nvPr/>
          </p:nvSpPr>
          <p:spPr bwMode="auto">
            <a:xfrm>
              <a:off x="1476375" y="3709988"/>
              <a:ext cx="125413" cy="125413"/>
            </a:xfrm>
            <a:prstGeom prst="ellipse">
              <a:avLst/>
            </a:pr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grpSp>
      <p:sp>
        <p:nvSpPr>
          <p:cNvPr id="18" name="文字方塊 17">
            <a:extLst>
              <a:ext uri="{FF2B5EF4-FFF2-40B4-BE49-F238E27FC236}">
                <a16:creationId xmlns:a16="http://schemas.microsoft.com/office/drawing/2014/main" id="{21F3F18D-CE4B-41F3-B997-1DE65954B002}"/>
              </a:ext>
            </a:extLst>
          </p:cNvPr>
          <p:cNvSpPr txBox="1"/>
          <p:nvPr/>
        </p:nvSpPr>
        <p:spPr>
          <a:xfrm>
            <a:off x="3188050" y="2828836"/>
            <a:ext cx="5815900" cy="1200329"/>
          </a:xfrm>
          <a:prstGeom prst="rect">
            <a:avLst/>
          </a:prstGeom>
          <a:noFill/>
        </p:spPr>
        <p:txBody>
          <a:bodyPr wrap="square" rtlCol="0">
            <a:spAutoFit/>
          </a:bodyPr>
          <a:lstStyle/>
          <a:p>
            <a:pPr algn="ctr"/>
            <a:r>
              <a:rPr lang="zh-TW" altLang="en-US" sz="7200" dirty="0">
                <a:latin typeface="微軟正黑體" panose="020B0604030504040204" pitchFamily="34" charset="-120"/>
                <a:ea typeface="微軟正黑體" panose="020B0604030504040204" pitchFamily="34" charset="-120"/>
              </a:rPr>
              <a:t>謝謝聆聽</a:t>
            </a:r>
            <a:endParaRPr lang="en-US" altLang="zh-TW" sz="72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799714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extBox 3"/>
          <p:cNvSpPr txBox="1"/>
          <p:nvPr/>
        </p:nvSpPr>
        <p:spPr>
          <a:xfrm>
            <a:off x="571769" y="219396"/>
            <a:ext cx="2928813" cy="821572"/>
          </a:xfrm>
          <a:prstGeom prst="rect">
            <a:avLst/>
          </a:prstGeom>
          <a:noFill/>
        </p:spPr>
        <p:txBody>
          <a:bodyPr wrap="square" rtlCol="0">
            <a:spAutoFit/>
          </a:bodyPr>
          <a:lstStyle/>
          <a:p>
            <a:pPr>
              <a:lnSpc>
                <a:spcPct val="150000"/>
              </a:lnSpc>
            </a:pPr>
            <a:r>
              <a:rPr lang="zh-TW" altLang="en-US" sz="3600" b="1" dirty="0">
                <a:ln w="6350">
                  <a:noFill/>
                </a:ln>
                <a:solidFill>
                  <a:srgbClr val="5FC3F8"/>
                </a:solidFill>
                <a:latin typeface="微軟正黑體" panose="020B0604030504040204" pitchFamily="34" charset="-120"/>
                <a:ea typeface="微軟正黑體" panose="020B0604030504040204" pitchFamily="34" charset="-120"/>
              </a:rPr>
              <a:t>介紹</a:t>
            </a:r>
            <a:r>
              <a:rPr lang="en-US" altLang="zh-TW" sz="3600" b="1" dirty="0">
                <a:ln w="6350">
                  <a:noFill/>
                </a:ln>
                <a:solidFill>
                  <a:srgbClr val="5FC3F8"/>
                </a:solidFill>
                <a:latin typeface="微軟正黑體" panose="020B0604030504040204" pitchFamily="34" charset="-120"/>
                <a:ea typeface="微軟正黑體" panose="020B0604030504040204" pitchFamily="34" charset="-120"/>
              </a:rPr>
              <a:t>-</a:t>
            </a:r>
            <a:r>
              <a:rPr lang="zh-TW" altLang="en-US" sz="3600" b="1" dirty="0">
                <a:ln w="6350">
                  <a:noFill/>
                </a:ln>
                <a:solidFill>
                  <a:srgbClr val="5FC3F8"/>
                </a:solidFill>
                <a:latin typeface="微軟正黑體" panose="020B0604030504040204" pitchFamily="34" charset="-120"/>
                <a:ea typeface="微軟正黑體" panose="020B0604030504040204" pitchFamily="34" charset="-120"/>
              </a:rPr>
              <a:t>變道</a:t>
            </a:r>
            <a:endParaRPr lang="en-US" altLang="zh-CN" sz="3600" b="1" dirty="0">
              <a:ln w="6350">
                <a:noFill/>
              </a:ln>
              <a:solidFill>
                <a:srgbClr val="5FC3F8"/>
              </a:solidFill>
              <a:latin typeface="微軟正黑體" panose="020B0604030504040204" pitchFamily="34" charset="-120"/>
              <a:ea typeface="微軟正黑體" panose="020B0604030504040204" pitchFamily="34" charset="-120"/>
            </a:endParaRPr>
          </a:p>
        </p:txBody>
      </p:sp>
      <p:cxnSp>
        <p:nvCxnSpPr>
          <p:cNvPr id="4" name="直接连接符 3"/>
          <p:cNvCxnSpPr/>
          <p:nvPr/>
        </p:nvCxnSpPr>
        <p:spPr>
          <a:xfrm>
            <a:off x="377838" y="1013547"/>
            <a:ext cx="11537937" cy="0"/>
          </a:xfrm>
          <a:prstGeom prst="line">
            <a:avLst/>
          </a:prstGeom>
          <a:ln w="25400" cap="rnd">
            <a:solidFill>
              <a:srgbClr val="5E126B"/>
            </a:solidFill>
            <a:round/>
          </a:ln>
        </p:spPr>
        <p:style>
          <a:lnRef idx="1">
            <a:schemeClr val="accent1"/>
          </a:lnRef>
          <a:fillRef idx="0">
            <a:schemeClr val="accent1"/>
          </a:fillRef>
          <a:effectRef idx="0">
            <a:schemeClr val="accent1"/>
          </a:effectRef>
          <a:fontRef idx="minor">
            <a:schemeClr val="tx1"/>
          </a:fontRef>
        </p:style>
      </p:cxnSp>
      <p:grpSp>
        <p:nvGrpSpPr>
          <p:cNvPr id="222" name="组合 221"/>
          <p:cNvGrpSpPr/>
          <p:nvPr/>
        </p:nvGrpSpPr>
        <p:grpSpPr>
          <a:xfrm>
            <a:off x="10869413" y="18474"/>
            <a:ext cx="1356281" cy="1236239"/>
            <a:chOff x="4795838" y="385763"/>
            <a:chExt cx="3009725" cy="2922587"/>
          </a:xfrm>
        </p:grpSpPr>
        <p:sp>
          <p:nvSpPr>
            <p:cNvPr id="263" name="Oval 91"/>
            <p:cNvSpPr>
              <a:spLocks noChangeArrowheads="1"/>
            </p:cNvSpPr>
            <p:nvPr/>
          </p:nvSpPr>
          <p:spPr bwMode="auto">
            <a:xfrm>
              <a:off x="4816476" y="727075"/>
              <a:ext cx="2555875" cy="2557462"/>
            </a:xfrm>
            <a:prstGeom prst="ellipse">
              <a:avLst/>
            </a:pr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4" name="Freeform 92"/>
            <p:cNvSpPr>
              <a:spLocks noEditPoints="1"/>
            </p:cNvSpPr>
            <p:nvPr/>
          </p:nvSpPr>
          <p:spPr bwMode="auto">
            <a:xfrm>
              <a:off x="4795838" y="703263"/>
              <a:ext cx="2603500" cy="2605087"/>
            </a:xfrm>
            <a:custGeom>
              <a:avLst/>
              <a:gdLst>
                <a:gd name="T0" fmla="*/ 436 w 872"/>
                <a:gd name="T1" fmla="*/ 872 h 872"/>
                <a:gd name="T2" fmla="*/ 0 w 872"/>
                <a:gd name="T3" fmla="*/ 436 h 872"/>
                <a:gd name="T4" fmla="*/ 436 w 872"/>
                <a:gd name="T5" fmla="*/ 0 h 872"/>
                <a:gd name="T6" fmla="*/ 872 w 872"/>
                <a:gd name="T7" fmla="*/ 436 h 872"/>
                <a:gd name="T8" fmla="*/ 436 w 872"/>
                <a:gd name="T9" fmla="*/ 872 h 872"/>
                <a:gd name="T10" fmla="*/ 436 w 872"/>
                <a:gd name="T11" fmla="*/ 16 h 872"/>
                <a:gd name="T12" fmla="*/ 16 w 872"/>
                <a:gd name="T13" fmla="*/ 436 h 872"/>
                <a:gd name="T14" fmla="*/ 436 w 872"/>
                <a:gd name="T15" fmla="*/ 856 h 872"/>
                <a:gd name="T16" fmla="*/ 856 w 872"/>
                <a:gd name="T17" fmla="*/ 436 h 872"/>
                <a:gd name="T18" fmla="*/ 436 w 872"/>
                <a:gd name="T19" fmla="*/ 16 h 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72" h="872">
                  <a:moveTo>
                    <a:pt x="436" y="872"/>
                  </a:moveTo>
                  <a:cubicBezTo>
                    <a:pt x="195" y="872"/>
                    <a:pt x="0" y="676"/>
                    <a:pt x="0" y="436"/>
                  </a:cubicBezTo>
                  <a:cubicBezTo>
                    <a:pt x="0" y="195"/>
                    <a:pt x="195" y="0"/>
                    <a:pt x="436" y="0"/>
                  </a:cubicBezTo>
                  <a:cubicBezTo>
                    <a:pt x="676" y="0"/>
                    <a:pt x="872" y="195"/>
                    <a:pt x="872" y="436"/>
                  </a:cubicBezTo>
                  <a:cubicBezTo>
                    <a:pt x="872" y="676"/>
                    <a:pt x="676" y="872"/>
                    <a:pt x="436" y="872"/>
                  </a:cubicBezTo>
                  <a:close/>
                  <a:moveTo>
                    <a:pt x="436" y="16"/>
                  </a:moveTo>
                  <a:cubicBezTo>
                    <a:pt x="204" y="16"/>
                    <a:pt x="16" y="204"/>
                    <a:pt x="16" y="436"/>
                  </a:cubicBezTo>
                  <a:cubicBezTo>
                    <a:pt x="16" y="667"/>
                    <a:pt x="204" y="856"/>
                    <a:pt x="436" y="856"/>
                  </a:cubicBezTo>
                  <a:cubicBezTo>
                    <a:pt x="667" y="856"/>
                    <a:pt x="856" y="667"/>
                    <a:pt x="856" y="436"/>
                  </a:cubicBezTo>
                  <a:cubicBezTo>
                    <a:pt x="856" y="204"/>
                    <a:pt x="667" y="16"/>
                    <a:pt x="436" y="16"/>
                  </a:cubicBezTo>
                  <a:close/>
                </a:path>
              </a:pathLst>
            </a:custGeom>
            <a:solidFill>
              <a:srgbClr val="5E126B"/>
            </a:solidFill>
            <a:ln w="3175">
              <a:noFill/>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5" name="Freeform 93"/>
            <p:cNvSpPr/>
            <p:nvPr/>
          </p:nvSpPr>
          <p:spPr bwMode="auto">
            <a:xfrm>
              <a:off x="5154613" y="2867025"/>
              <a:ext cx="1882775" cy="417512"/>
            </a:xfrm>
            <a:custGeom>
              <a:avLst/>
              <a:gdLst>
                <a:gd name="T0" fmla="*/ 0 w 631"/>
                <a:gd name="T1" fmla="*/ 0 h 140"/>
                <a:gd name="T2" fmla="*/ 315 w 631"/>
                <a:gd name="T3" fmla="*/ 140 h 140"/>
                <a:gd name="T4" fmla="*/ 631 w 631"/>
                <a:gd name="T5" fmla="*/ 0 h 140"/>
                <a:gd name="T6" fmla="*/ 0 w 631"/>
                <a:gd name="T7" fmla="*/ 0 h 140"/>
              </a:gdLst>
              <a:ahLst/>
              <a:cxnLst>
                <a:cxn ang="0">
                  <a:pos x="T0" y="T1"/>
                </a:cxn>
                <a:cxn ang="0">
                  <a:pos x="T2" y="T3"/>
                </a:cxn>
                <a:cxn ang="0">
                  <a:pos x="T4" y="T5"/>
                </a:cxn>
                <a:cxn ang="0">
                  <a:pos x="T6" y="T7"/>
                </a:cxn>
              </a:cxnLst>
              <a:rect l="0" t="0" r="r" b="b"/>
              <a:pathLst>
                <a:path w="631" h="140">
                  <a:moveTo>
                    <a:pt x="0" y="0"/>
                  </a:moveTo>
                  <a:cubicBezTo>
                    <a:pt x="78" y="86"/>
                    <a:pt x="190" y="140"/>
                    <a:pt x="315" y="140"/>
                  </a:cubicBezTo>
                  <a:cubicBezTo>
                    <a:pt x="441" y="140"/>
                    <a:pt x="553" y="86"/>
                    <a:pt x="631" y="0"/>
                  </a:cubicBezTo>
                  <a:lnTo>
                    <a:pt x="0" y="0"/>
                  </a:ln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6" name="Freeform 94"/>
            <p:cNvSpPr>
              <a:spLocks noEditPoints="1"/>
            </p:cNvSpPr>
            <p:nvPr/>
          </p:nvSpPr>
          <p:spPr bwMode="auto">
            <a:xfrm>
              <a:off x="5138738" y="2854325"/>
              <a:ext cx="1914525" cy="442912"/>
            </a:xfrm>
            <a:custGeom>
              <a:avLst/>
              <a:gdLst>
                <a:gd name="T0" fmla="*/ 321 w 641"/>
                <a:gd name="T1" fmla="*/ 148 h 148"/>
                <a:gd name="T2" fmla="*/ 2 w 641"/>
                <a:gd name="T3" fmla="*/ 7 h 148"/>
                <a:gd name="T4" fmla="*/ 1 w 641"/>
                <a:gd name="T5" fmla="*/ 3 h 148"/>
                <a:gd name="T6" fmla="*/ 5 w 641"/>
                <a:gd name="T7" fmla="*/ 0 h 148"/>
                <a:gd name="T8" fmla="*/ 636 w 641"/>
                <a:gd name="T9" fmla="*/ 0 h 148"/>
                <a:gd name="T10" fmla="*/ 640 w 641"/>
                <a:gd name="T11" fmla="*/ 3 h 148"/>
                <a:gd name="T12" fmla="*/ 639 w 641"/>
                <a:gd name="T13" fmla="*/ 7 h 148"/>
                <a:gd name="T14" fmla="*/ 321 w 641"/>
                <a:gd name="T15" fmla="*/ 148 h 148"/>
                <a:gd name="T16" fmla="*/ 14 w 641"/>
                <a:gd name="T17" fmla="*/ 8 h 148"/>
                <a:gd name="T18" fmla="*/ 321 w 641"/>
                <a:gd name="T19" fmla="*/ 140 h 148"/>
                <a:gd name="T20" fmla="*/ 627 w 641"/>
                <a:gd name="T21" fmla="*/ 8 h 148"/>
                <a:gd name="T22" fmla="*/ 14 w 641"/>
                <a:gd name="T23" fmla="*/ 8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1" h="148">
                  <a:moveTo>
                    <a:pt x="321" y="148"/>
                  </a:moveTo>
                  <a:cubicBezTo>
                    <a:pt x="200" y="148"/>
                    <a:pt x="83" y="97"/>
                    <a:pt x="2" y="7"/>
                  </a:cubicBezTo>
                  <a:cubicBezTo>
                    <a:pt x="0" y="6"/>
                    <a:pt x="0" y="4"/>
                    <a:pt x="1" y="3"/>
                  </a:cubicBezTo>
                  <a:cubicBezTo>
                    <a:pt x="1" y="1"/>
                    <a:pt x="3" y="0"/>
                    <a:pt x="5" y="0"/>
                  </a:cubicBezTo>
                  <a:cubicBezTo>
                    <a:pt x="636" y="0"/>
                    <a:pt x="636" y="0"/>
                    <a:pt x="636" y="0"/>
                  </a:cubicBezTo>
                  <a:cubicBezTo>
                    <a:pt x="638" y="0"/>
                    <a:pt x="640" y="1"/>
                    <a:pt x="640" y="3"/>
                  </a:cubicBezTo>
                  <a:cubicBezTo>
                    <a:pt x="641" y="4"/>
                    <a:pt x="641" y="6"/>
                    <a:pt x="639" y="7"/>
                  </a:cubicBezTo>
                  <a:cubicBezTo>
                    <a:pt x="558" y="97"/>
                    <a:pt x="441" y="148"/>
                    <a:pt x="321" y="148"/>
                  </a:cubicBezTo>
                  <a:close/>
                  <a:moveTo>
                    <a:pt x="14" y="8"/>
                  </a:moveTo>
                  <a:cubicBezTo>
                    <a:pt x="94" y="92"/>
                    <a:pt x="205" y="140"/>
                    <a:pt x="321" y="140"/>
                  </a:cubicBezTo>
                  <a:cubicBezTo>
                    <a:pt x="436" y="140"/>
                    <a:pt x="547" y="92"/>
                    <a:pt x="627" y="8"/>
                  </a:cubicBezTo>
                  <a:lnTo>
                    <a:pt x="14" y="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7" name="Freeform 95"/>
            <p:cNvSpPr/>
            <p:nvPr/>
          </p:nvSpPr>
          <p:spPr bwMode="auto">
            <a:xfrm>
              <a:off x="5514976" y="3036888"/>
              <a:ext cx="165100" cy="179387"/>
            </a:xfrm>
            <a:custGeom>
              <a:avLst/>
              <a:gdLst>
                <a:gd name="T0" fmla="*/ 28 w 55"/>
                <a:gd name="T1" fmla="*/ 0 h 60"/>
                <a:gd name="T2" fmla="*/ 28 w 55"/>
                <a:gd name="T3" fmla="*/ 0 h 60"/>
                <a:gd name="T4" fmla="*/ 0 w 55"/>
                <a:gd name="T5" fmla="*/ 28 h 60"/>
                <a:gd name="T6" fmla="*/ 0 w 55"/>
                <a:gd name="T7" fmla="*/ 36 h 60"/>
                <a:gd name="T8" fmla="*/ 55 w 55"/>
                <a:gd name="T9" fmla="*/ 60 h 60"/>
                <a:gd name="T10" fmla="*/ 55 w 55"/>
                <a:gd name="T11" fmla="*/ 28 h 60"/>
                <a:gd name="T12" fmla="*/ 28 w 55"/>
                <a:gd name="T13" fmla="*/ 0 h 60"/>
              </a:gdLst>
              <a:ahLst/>
              <a:cxnLst>
                <a:cxn ang="0">
                  <a:pos x="T0" y="T1"/>
                </a:cxn>
                <a:cxn ang="0">
                  <a:pos x="T2" y="T3"/>
                </a:cxn>
                <a:cxn ang="0">
                  <a:pos x="T4" y="T5"/>
                </a:cxn>
                <a:cxn ang="0">
                  <a:pos x="T6" y="T7"/>
                </a:cxn>
                <a:cxn ang="0">
                  <a:pos x="T8" y="T9"/>
                </a:cxn>
                <a:cxn ang="0">
                  <a:pos x="T10" y="T11"/>
                </a:cxn>
                <a:cxn ang="0">
                  <a:pos x="T12" y="T13"/>
                </a:cxn>
              </a:cxnLst>
              <a:rect l="0" t="0" r="r" b="b"/>
              <a:pathLst>
                <a:path w="55" h="60">
                  <a:moveTo>
                    <a:pt x="28" y="0"/>
                  </a:moveTo>
                  <a:cubicBezTo>
                    <a:pt x="28" y="0"/>
                    <a:pt x="28" y="0"/>
                    <a:pt x="28" y="0"/>
                  </a:cubicBezTo>
                  <a:cubicBezTo>
                    <a:pt x="12" y="0"/>
                    <a:pt x="0" y="13"/>
                    <a:pt x="0" y="28"/>
                  </a:cubicBezTo>
                  <a:cubicBezTo>
                    <a:pt x="0" y="36"/>
                    <a:pt x="0" y="36"/>
                    <a:pt x="0" y="36"/>
                  </a:cubicBezTo>
                  <a:cubicBezTo>
                    <a:pt x="18" y="45"/>
                    <a:pt x="36" y="53"/>
                    <a:pt x="55" y="60"/>
                  </a:cubicBezTo>
                  <a:cubicBezTo>
                    <a:pt x="55" y="28"/>
                    <a:pt x="55" y="28"/>
                    <a:pt x="55" y="28"/>
                  </a:cubicBezTo>
                  <a:cubicBezTo>
                    <a:pt x="55"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8" name="Freeform 96"/>
            <p:cNvSpPr>
              <a:spLocks noEditPoints="1"/>
            </p:cNvSpPr>
            <p:nvPr/>
          </p:nvSpPr>
          <p:spPr bwMode="auto">
            <a:xfrm>
              <a:off x="5503863" y="3024188"/>
              <a:ext cx="187325" cy="203200"/>
            </a:xfrm>
            <a:custGeom>
              <a:avLst/>
              <a:gdLst>
                <a:gd name="T0" fmla="*/ 59 w 63"/>
                <a:gd name="T1" fmla="*/ 68 h 68"/>
                <a:gd name="T2" fmla="*/ 58 w 63"/>
                <a:gd name="T3" fmla="*/ 67 h 68"/>
                <a:gd name="T4" fmla="*/ 2 w 63"/>
                <a:gd name="T5" fmla="*/ 44 h 68"/>
                <a:gd name="T6" fmla="*/ 0 w 63"/>
                <a:gd name="T7" fmla="*/ 40 h 68"/>
                <a:gd name="T8" fmla="*/ 0 w 63"/>
                <a:gd name="T9" fmla="*/ 32 h 68"/>
                <a:gd name="T10" fmla="*/ 32 w 63"/>
                <a:gd name="T11" fmla="*/ 0 h 68"/>
                <a:gd name="T12" fmla="*/ 32 w 63"/>
                <a:gd name="T13" fmla="*/ 0 h 68"/>
                <a:gd name="T14" fmla="*/ 63 w 63"/>
                <a:gd name="T15" fmla="*/ 32 h 68"/>
                <a:gd name="T16" fmla="*/ 63 w 63"/>
                <a:gd name="T17" fmla="*/ 64 h 68"/>
                <a:gd name="T18" fmla="*/ 62 w 63"/>
                <a:gd name="T19" fmla="*/ 67 h 68"/>
                <a:gd name="T20" fmla="*/ 59 w 63"/>
                <a:gd name="T21" fmla="*/ 68 h 68"/>
                <a:gd name="T22" fmla="*/ 8 w 63"/>
                <a:gd name="T23" fmla="*/ 38 h 68"/>
                <a:gd name="T24" fmla="*/ 55 w 63"/>
                <a:gd name="T25" fmla="*/ 58 h 68"/>
                <a:gd name="T26" fmla="*/ 55 w 63"/>
                <a:gd name="T27" fmla="*/ 32 h 68"/>
                <a:gd name="T28" fmla="*/ 32 w 63"/>
                <a:gd name="T29" fmla="*/ 8 h 68"/>
                <a:gd name="T30" fmla="*/ 8 w 63"/>
                <a:gd name="T31" fmla="*/ 32 h 68"/>
                <a:gd name="T32" fmla="*/ 8 w 63"/>
                <a:gd name="T33" fmla="*/ 3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 h="68">
                  <a:moveTo>
                    <a:pt x="59" y="68"/>
                  </a:moveTo>
                  <a:cubicBezTo>
                    <a:pt x="59" y="68"/>
                    <a:pt x="58" y="68"/>
                    <a:pt x="58" y="67"/>
                  </a:cubicBezTo>
                  <a:cubicBezTo>
                    <a:pt x="39" y="61"/>
                    <a:pt x="20" y="53"/>
                    <a:pt x="2" y="44"/>
                  </a:cubicBezTo>
                  <a:cubicBezTo>
                    <a:pt x="1" y="43"/>
                    <a:pt x="0" y="42"/>
                    <a:pt x="0" y="40"/>
                  </a:cubicBezTo>
                  <a:cubicBezTo>
                    <a:pt x="0" y="32"/>
                    <a:pt x="0" y="32"/>
                    <a:pt x="0" y="32"/>
                  </a:cubicBezTo>
                  <a:cubicBezTo>
                    <a:pt x="0" y="14"/>
                    <a:pt x="14" y="0"/>
                    <a:pt x="32" y="0"/>
                  </a:cubicBezTo>
                  <a:cubicBezTo>
                    <a:pt x="32" y="0"/>
                    <a:pt x="32" y="0"/>
                    <a:pt x="32" y="0"/>
                  </a:cubicBezTo>
                  <a:cubicBezTo>
                    <a:pt x="49" y="0"/>
                    <a:pt x="63" y="14"/>
                    <a:pt x="63" y="32"/>
                  </a:cubicBezTo>
                  <a:cubicBezTo>
                    <a:pt x="63" y="64"/>
                    <a:pt x="63" y="64"/>
                    <a:pt x="63" y="64"/>
                  </a:cubicBezTo>
                  <a:cubicBezTo>
                    <a:pt x="63" y="65"/>
                    <a:pt x="63" y="66"/>
                    <a:pt x="62" y="67"/>
                  </a:cubicBezTo>
                  <a:cubicBezTo>
                    <a:pt x="61" y="67"/>
                    <a:pt x="60" y="68"/>
                    <a:pt x="59" y="68"/>
                  </a:cubicBezTo>
                  <a:close/>
                  <a:moveTo>
                    <a:pt x="8" y="38"/>
                  </a:moveTo>
                  <a:cubicBezTo>
                    <a:pt x="23" y="45"/>
                    <a:pt x="39" y="52"/>
                    <a:pt x="55" y="58"/>
                  </a:cubicBezTo>
                  <a:cubicBezTo>
                    <a:pt x="55" y="32"/>
                    <a:pt x="55" y="32"/>
                    <a:pt x="55" y="32"/>
                  </a:cubicBezTo>
                  <a:cubicBezTo>
                    <a:pt x="55" y="19"/>
                    <a:pt x="45" y="8"/>
                    <a:pt x="32" y="8"/>
                  </a:cubicBezTo>
                  <a:cubicBezTo>
                    <a:pt x="19" y="8"/>
                    <a:pt x="8" y="19"/>
                    <a:pt x="8" y="32"/>
                  </a:cubicBezTo>
                  <a:lnTo>
                    <a:pt x="8" y="3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9" name="Freeform 97"/>
            <p:cNvSpPr/>
            <p:nvPr/>
          </p:nvSpPr>
          <p:spPr bwMode="auto">
            <a:xfrm>
              <a:off x="5846763" y="3036888"/>
              <a:ext cx="166688" cy="244475"/>
            </a:xfrm>
            <a:custGeom>
              <a:avLst/>
              <a:gdLst>
                <a:gd name="T0" fmla="*/ 28 w 56"/>
                <a:gd name="T1" fmla="*/ 0 h 82"/>
                <a:gd name="T2" fmla="*/ 0 w 56"/>
                <a:gd name="T3" fmla="*/ 28 h 82"/>
                <a:gd name="T4" fmla="*/ 0 w 56"/>
                <a:gd name="T5" fmla="*/ 75 h 82"/>
                <a:gd name="T6" fmla="*/ 56 w 56"/>
                <a:gd name="T7" fmla="*/ 82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75"/>
                    <a:pt x="0" y="75"/>
                    <a:pt x="0" y="75"/>
                  </a:cubicBezTo>
                  <a:cubicBezTo>
                    <a:pt x="18" y="78"/>
                    <a:pt x="37" y="81"/>
                    <a:pt x="56" y="82"/>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0" name="Freeform 98"/>
            <p:cNvSpPr>
              <a:spLocks noEditPoints="1"/>
            </p:cNvSpPr>
            <p:nvPr/>
          </p:nvSpPr>
          <p:spPr bwMode="auto">
            <a:xfrm>
              <a:off x="5834063" y="3024188"/>
              <a:ext cx="192088" cy="269875"/>
            </a:xfrm>
            <a:custGeom>
              <a:avLst/>
              <a:gdLst>
                <a:gd name="T0" fmla="*/ 60 w 64"/>
                <a:gd name="T1" fmla="*/ 90 h 90"/>
                <a:gd name="T2" fmla="*/ 59 w 64"/>
                <a:gd name="T3" fmla="*/ 90 h 90"/>
                <a:gd name="T4" fmla="*/ 3 w 64"/>
                <a:gd name="T5" fmla="*/ 83 h 90"/>
                <a:gd name="T6" fmla="*/ 0 w 64"/>
                <a:gd name="T7" fmla="*/ 79 h 90"/>
                <a:gd name="T8" fmla="*/ 0 w 64"/>
                <a:gd name="T9" fmla="*/ 32 h 90"/>
                <a:gd name="T10" fmla="*/ 32 w 64"/>
                <a:gd name="T11" fmla="*/ 0 h 90"/>
                <a:gd name="T12" fmla="*/ 64 w 64"/>
                <a:gd name="T13" fmla="*/ 32 h 90"/>
                <a:gd name="T14" fmla="*/ 64 w 64"/>
                <a:gd name="T15" fmla="*/ 86 h 90"/>
                <a:gd name="T16" fmla="*/ 62 w 64"/>
                <a:gd name="T17" fmla="*/ 89 h 90"/>
                <a:gd name="T18" fmla="*/ 60 w 64"/>
                <a:gd name="T19" fmla="*/ 90 h 90"/>
                <a:gd name="T20" fmla="*/ 8 w 64"/>
                <a:gd name="T21" fmla="*/ 75 h 90"/>
                <a:gd name="T22" fmla="*/ 56 w 64"/>
                <a:gd name="T23" fmla="*/ 82 h 90"/>
                <a:gd name="T24" fmla="*/ 56 w 64"/>
                <a:gd name="T25" fmla="*/ 32 h 90"/>
                <a:gd name="T26" fmla="*/ 32 w 64"/>
                <a:gd name="T27" fmla="*/ 8 h 90"/>
                <a:gd name="T28" fmla="*/ 8 w 64"/>
                <a:gd name="T29" fmla="*/ 32 h 90"/>
                <a:gd name="T30" fmla="*/ 8 w 64"/>
                <a:gd name="T31" fmla="*/ 75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60" y="90"/>
                  </a:moveTo>
                  <a:cubicBezTo>
                    <a:pt x="59" y="90"/>
                    <a:pt x="59" y="90"/>
                    <a:pt x="59" y="90"/>
                  </a:cubicBezTo>
                  <a:cubicBezTo>
                    <a:pt x="40" y="89"/>
                    <a:pt x="22" y="86"/>
                    <a:pt x="3" y="83"/>
                  </a:cubicBezTo>
                  <a:cubicBezTo>
                    <a:pt x="2" y="82"/>
                    <a:pt x="0" y="81"/>
                    <a:pt x="0" y="79"/>
                  </a:cubicBezTo>
                  <a:cubicBezTo>
                    <a:pt x="0" y="32"/>
                    <a:pt x="0" y="32"/>
                    <a:pt x="0" y="32"/>
                  </a:cubicBezTo>
                  <a:cubicBezTo>
                    <a:pt x="0" y="14"/>
                    <a:pt x="14" y="0"/>
                    <a:pt x="32" y="0"/>
                  </a:cubicBezTo>
                  <a:cubicBezTo>
                    <a:pt x="49" y="0"/>
                    <a:pt x="64" y="14"/>
                    <a:pt x="64" y="32"/>
                  </a:cubicBezTo>
                  <a:cubicBezTo>
                    <a:pt x="64" y="86"/>
                    <a:pt x="64" y="86"/>
                    <a:pt x="64" y="86"/>
                  </a:cubicBezTo>
                  <a:cubicBezTo>
                    <a:pt x="64" y="87"/>
                    <a:pt x="63" y="88"/>
                    <a:pt x="62" y="89"/>
                  </a:cubicBezTo>
                  <a:cubicBezTo>
                    <a:pt x="62" y="89"/>
                    <a:pt x="61" y="90"/>
                    <a:pt x="60" y="90"/>
                  </a:cubicBezTo>
                  <a:close/>
                  <a:moveTo>
                    <a:pt x="8" y="75"/>
                  </a:moveTo>
                  <a:cubicBezTo>
                    <a:pt x="24" y="78"/>
                    <a:pt x="40" y="80"/>
                    <a:pt x="56" y="82"/>
                  </a:cubicBezTo>
                  <a:cubicBezTo>
                    <a:pt x="56" y="32"/>
                    <a:pt x="56" y="32"/>
                    <a:pt x="56" y="32"/>
                  </a:cubicBezTo>
                  <a:cubicBezTo>
                    <a:pt x="56" y="19"/>
                    <a:pt x="45" y="8"/>
                    <a:pt x="32" y="8"/>
                  </a:cubicBezTo>
                  <a:cubicBezTo>
                    <a:pt x="19" y="8"/>
                    <a:pt x="8" y="19"/>
                    <a:pt x="8" y="32"/>
                  </a:cubicBezTo>
                  <a:lnTo>
                    <a:pt x="8" y="75"/>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1" name="Freeform 99"/>
            <p:cNvSpPr/>
            <p:nvPr/>
          </p:nvSpPr>
          <p:spPr bwMode="auto">
            <a:xfrm>
              <a:off x="6178551" y="3036888"/>
              <a:ext cx="166688" cy="244475"/>
            </a:xfrm>
            <a:custGeom>
              <a:avLst/>
              <a:gdLst>
                <a:gd name="T0" fmla="*/ 28 w 56"/>
                <a:gd name="T1" fmla="*/ 0 h 82"/>
                <a:gd name="T2" fmla="*/ 0 w 56"/>
                <a:gd name="T3" fmla="*/ 28 h 82"/>
                <a:gd name="T4" fmla="*/ 0 w 56"/>
                <a:gd name="T5" fmla="*/ 82 h 82"/>
                <a:gd name="T6" fmla="*/ 56 w 56"/>
                <a:gd name="T7" fmla="*/ 75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82"/>
                    <a:pt x="0" y="82"/>
                    <a:pt x="0" y="82"/>
                  </a:cubicBezTo>
                  <a:cubicBezTo>
                    <a:pt x="19" y="81"/>
                    <a:pt x="38" y="78"/>
                    <a:pt x="56" y="75"/>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2" name="Freeform 100"/>
            <p:cNvSpPr>
              <a:spLocks noEditPoints="1"/>
            </p:cNvSpPr>
            <p:nvPr/>
          </p:nvSpPr>
          <p:spPr bwMode="auto">
            <a:xfrm>
              <a:off x="6165851" y="3024188"/>
              <a:ext cx="190500" cy="269875"/>
            </a:xfrm>
            <a:custGeom>
              <a:avLst/>
              <a:gdLst>
                <a:gd name="T0" fmla="*/ 4 w 64"/>
                <a:gd name="T1" fmla="*/ 90 h 90"/>
                <a:gd name="T2" fmla="*/ 2 w 64"/>
                <a:gd name="T3" fmla="*/ 89 h 90"/>
                <a:gd name="T4" fmla="*/ 0 w 64"/>
                <a:gd name="T5" fmla="*/ 86 h 90"/>
                <a:gd name="T6" fmla="*/ 0 w 64"/>
                <a:gd name="T7" fmla="*/ 32 h 90"/>
                <a:gd name="T8" fmla="*/ 32 w 64"/>
                <a:gd name="T9" fmla="*/ 0 h 90"/>
                <a:gd name="T10" fmla="*/ 64 w 64"/>
                <a:gd name="T11" fmla="*/ 32 h 90"/>
                <a:gd name="T12" fmla="*/ 64 w 64"/>
                <a:gd name="T13" fmla="*/ 79 h 90"/>
                <a:gd name="T14" fmla="*/ 61 w 64"/>
                <a:gd name="T15" fmla="*/ 83 h 90"/>
                <a:gd name="T16" fmla="*/ 5 w 64"/>
                <a:gd name="T17" fmla="*/ 90 h 90"/>
                <a:gd name="T18" fmla="*/ 4 w 64"/>
                <a:gd name="T19" fmla="*/ 90 h 90"/>
                <a:gd name="T20" fmla="*/ 32 w 64"/>
                <a:gd name="T21" fmla="*/ 8 h 90"/>
                <a:gd name="T22" fmla="*/ 8 w 64"/>
                <a:gd name="T23" fmla="*/ 32 h 90"/>
                <a:gd name="T24" fmla="*/ 8 w 64"/>
                <a:gd name="T25" fmla="*/ 82 h 90"/>
                <a:gd name="T26" fmla="*/ 56 w 64"/>
                <a:gd name="T27" fmla="*/ 75 h 90"/>
                <a:gd name="T28" fmla="*/ 56 w 64"/>
                <a:gd name="T29" fmla="*/ 32 h 90"/>
                <a:gd name="T30" fmla="*/ 32 w 64"/>
                <a:gd name="T31" fmla="*/ 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4" y="90"/>
                  </a:moveTo>
                  <a:cubicBezTo>
                    <a:pt x="3" y="90"/>
                    <a:pt x="2" y="89"/>
                    <a:pt x="2" y="89"/>
                  </a:cubicBezTo>
                  <a:cubicBezTo>
                    <a:pt x="1" y="88"/>
                    <a:pt x="0" y="87"/>
                    <a:pt x="0" y="86"/>
                  </a:cubicBezTo>
                  <a:cubicBezTo>
                    <a:pt x="0" y="32"/>
                    <a:pt x="0" y="32"/>
                    <a:pt x="0" y="32"/>
                  </a:cubicBezTo>
                  <a:cubicBezTo>
                    <a:pt x="0" y="14"/>
                    <a:pt x="15" y="0"/>
                    <a:pt x="32" y="0"/>
                  </a:cubicBezTo>
                  <a:cubicBezTo>
                    <a:pt x="50" y="0"/>
                    <a:pt x="64" y="14"/>
                    <a:pt x="64" y="32"/>
                  </a:cubicBezTo>
                  <a:cubicBezTo>
                    <a:pt x="64" y="79"/>
                    <a:pt x="64" y="79"/>
                    <a:pt x="64" y="79"/>
                  </a:cubicBezTo>
                  <a:cubicBezTo>
                    <a:pt x="64" y="81"/>
                    <a:pt x="62" y="82"/>
                    <a:pt x="61" y="83"/>
                  </a:cubicBezTo>
                  <a:cubicBezTo>
                    <a:pt x="42" y="86"/>
                    <a:pt x="24" y="89"/>
                    <a:pt x="5" y="90"/>
                  </a:cubicBezTo>
                  <a:cubicBezTo>
                    <a:pt x="5" y="90"/>
                    <a:pt x="5" y="90"/>
                    <a:pt x="4" y="90"/>
                  </a:cubicBezTo>
                  <a:close/>
                  <a:moveTo>
                    <a:pt x="32" y="8"/>
                  </a:moveTo>
                  <a:cubicBezTo>
                    <a:pt x="19" y="8"/>
                    <a:pt x="8" y="19"/>
                    <a:pt x="8" y="32"/>
                  </a:cubicBezTo>
                  <a:cubicBezTo>
                    <a:pt x="8" y="82"/>
                    <a:pt x="8" y="82"/>
                    <a:pt x="8" y="82"/>
                  </a:cubicBezTo>
                  <a:cubicBezTo>
                    <a:pt x="24" y="80"/>
                    <a:pt x="40" y="78"/>
                    <a:pt x="56" y="75"/>
                  </a:cubicBezTo>
                  <a:cubicBezTo>
                    <a:pt x="56" y="32"/>
                    <a:pt x="56" y="32"/>
                    <a:pt x="56" y="32"/>
                  </a:cubicBezTo>
                  <a:cubicBezTo>
                    <a:pt x="56" y="19"/>
                    <a:pt x="45" y="8"/>
                    <a:pt x="32"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3" name="Freeform 101"/>
            <p:cNvSpPr/>
            <p:nvPr/>
          </p:nvSpPr>
          <p:spPr bwMode="auto">
            <a:xfrm>
              <a:off x="6511926" y="3036888"/>
              <a:ext cx="165100" cy="179387"/>
            </a:xfrm>
            <a:custGeom>
              <a:avLst/>
              <a:gdLst>
                <a:gd name="T0" fmla="*/ 27 w 55"/>
                <a:gd name="T1" fmla="*/ 0 h 60"/>
                <a:gd name="T2" fmla="*/ 0 w 55"/>
                <a:gd name="T3" fmla="*/ 28 h 60"/>
                <a:gd name="T4" fmla="*/ 0 w 55"/>
                <a:gd name="T5" fmla="*/ 60 h 60"/>
                <a:gd name="T6" fmla="*/ 55 w 55"/>
                <a:gd name="T7" fmla="*/ 36 h 60"/>
                <a:gd name="T8" fmla="*/ 55 w 55"/>
                <a:gd name="T9" fmla="*/ 28 h 60"/>
                <a:gd name="T10" fmla="*/ 27 w 55"/>
                <a:gd name="T11" fmla="*/ 0 h 60"/>
              </a:gdLst>
              <a:ahLst/>
              <a:cxnLst>
                <a:cxn ang="0">
                  <a:pos x="T0" y="T1"/>
                </a:cxn>
                <a:cxn ang="0">
                  <a:pos x="T2" y="T3"/>
                </a:cxn>
                <a:cxn ang="0">
                  <a:pos x="T4" y="T5"/>
                </a:cxn>
                <a:cxn ang="0">
                  <a:pos x="T6" y="T7"/>
                </a:cxn>
                <a:cxn ang="0">
                  <a:pos x="T8" y="T9"/>
                </a:cxn>
                <a:cxn ang="0">
                  <a:pos x="T10" y="T11"/>
                </a:cxn>
              </a:cxnLst>
              <a:rect l="0" t="0" r="r" b="b"/>
              <a:pathLst>
                <a:path w="55" h="60">
                  <a:moveTo>
                    <a:pt x="27" y="0"/>
                  </a:moveTo>
                  <a:cubicBezTo>
                    <a:pt x="12" y="0"/>
                    <a:pt x="0" y="13"/>
                    <a:pt x="0" y="28"/>
                  </a:cubicBezTo>
                  <a:cubicBezTo>
                    <a:pt x="0" y="60"/>
                    <a:pt x="0" y="60"/>
                    <a:pt x="0" y="60"/>
                  </a:cubicBezTo>
                  <a:cubicBezTo>
                    <a:pt x="19" y="53"/>
                    <a:pt x="37" y="45"/>
                    <a:pt x="55" y="36"/>
                  </a:cubicBezTo>
                  <a:cubicBezTo>
                    <a:pt x="55" y="28"/>
                    <a:pt x="55" y="28"/>
                    <a:pt x="55" y="28"/>
                  </a:cubicBezTo>
                  <a:cubicBezTo>
                    <a:pt x="55" y="13"/>
                    <a:pt x="43" y="0"/>
                    <a:pt x="27"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4" name="Freeform 102"/>
            <p:cNvSpPr>
              <a:spLocks noEditPoints="1"/>
            </p:cNvSpPr>
            <p:nvPr/>
          </p:nvSpPr>
          <p:spPr bwMode="auto">
            <a:xfrm>
              <a:off x="6500813" y="3024188"/>
              <a:ext cx="187325" cy="203200"/>
            </a:xfrm>
            <a:custGeom>
              <a:avLst/>
              <a:gdLst>
                <a:gd name="T0" fmla="*/ 4 w 63"/>
                <a:gd name="T1" fmla="*/ 68 h 68"/>
                <a:gd name="T2" fmla="*/ 1 w 63"/>
                <a:gd name="T3" fmla="*/ 67 h 68"/>
                <a:gd name="T4" fmla="*/ 0 w 63"/>
                <a:gd name="T5" fmla="*/ 64 h 68"/>
                <a:gd name="T6" fmla="*/ 0 w 63"/>
                <a:gd name="T7" fmla="*/ 32 h 68"/>
                <a:gd name="T8" fmla="*/ 31 w 63"/>
                <a:gd name="T9" fmla="*/ 0 h 68"/>
                <a:gd name="T10" fmla="*/ 63 w 63"/>
                <a:gd name="T11" fmla="*/ 32 h 68"/>
                <a:gd name="T12" fmla="*/ 63 w 63"/>
                <a:gd name="T13" fmla="*/ 40 h 68"/>
                <a:gd name="T14" fmla="*/ 61 w 63"/>
                <a:gd name="T15" fmla="*/ 44 h 68"/>
                <a:gd name="T16" fmla="*/ 5 w 63"/>
                <a:gd name="T17" fmla="*/ 67 h 68"/>
                <a:gd name="T18" fmla="*/ 4 w 63"/>
                <a:gd name="T19" fmla="*/ 68 h 68"/>
                <a:gd name="T20" fmla="*/ 31 w 63"/>
                <a:gd name="T21" fmla="*/ 8 h 68"/>
                <a:gd name="T22" fmla="*/ 8 w 63"/>
                <a:gd name="T23" fmla="*/ 32 h 68"/>
                <a:gd name="T24" fmla="*/ 8 w 63"/>
                <a:gd name="T25" fmla="*/ 58 h 68"/>
                <a:gd name="T26" fmla="*/ 55 w 63"/>
                <a:gd name="T27" fmla="*/ 38 h 68"/>
                <a:gd name="T28" fmla="*/ 55 w 63"/>
                <a:gd name="T29" fmla="*/ 32 h 68"/>
                <a:gd name="T30" fmla="*/ 31 w 63"/>
                <a:gd name="T31" fmla="*/ 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3" h="68">
                  <a:moveTo>
                    <a:pt x="4" y="68"/>
                  </a:moveTo>
                  <a:cubicBezTo>
                    <a:pt x="3" y="68"/>
                    <a:pt x="2" y="67"/>
                    <a:pt x="1" y="67"/>
                  </a:cubicBezTo>
                  <a:cubicBezTo>
                    <a:pt x="0" y="66"/>
                    <a:pt x="0" y="65"/>
                    <a:pt x="0" y="64"/>
                  </a:cubicBezTo>
                  <a:cubicBezTo>
                    <a:pt x="0" y="32"/>
                    <a:pt x="0" y="32"/>
                    <a:pt x="0" y="32"/>
                  </a:cubicBezTo>
                  <a:cubicBezTo>
                    <a:pt x="0" y="14"/>
                    <a:pt x="14" y="0"/>
                    <a:pt x="31" y="0"/>
                  </a:cubicBezTo>
                  <a:cubicBezTo>
                    <a:pt x="49" y="0"/>
                    <a:pt x="63" y="14"/>
                    <a:pt x="63" y="32"/>
                  </a:cubicBezTo>
                  <a:cubicBezTo>
                    <a:pt x="63" y="40"/>
                    <a:pt x="63" y="40"/>
                    <a:pt x="63" y="40"/>
                  </a:cubicBezTo>
                  <a:cubicBezTo>
                    <a:pt x="63" y="42"/>
                    <a:pt x="62" y="43"/>
                    <a:pt x="61" y="44"/>
                  </a:cubicBezTo>
                  <a:cubicBezTo>
                    <a:pt x="43" y="53"/>
                    <a:pt x="24" y="61"/>
                    <a:pt x="5" y="67"/>
                  </a:cubicBezTo>
                  <a:cubicBezTo>
                    <a:pt x="5" y="68"/>
                    <a:pt x="4" y="68"/>
                    <a:pt x="4" y="68"/>
                  </a:cubicBezTo>
                  <a:close/>
                  <a:moveTo>
                    <a:pt x="31" y="8"/>
                  </a:moveTo>
                  <a:cubicBezTo>
                    <a:pt x="18" y="8"/>
                    <a:pt x="8" y="19"/>
                    <a:pt x="8" y="32"/>
                  </a:cubicBezTo>
                  <a:cubicBezTo>
                    <a:pt x="8" y="58"/>
                    <a:pt x="8" y="58"/>
                    <a:pt x="8" y="58"/>
                  </a:cubicBezTo>
                  <a:cubicBezTo>
                    <a:pt x="24" y="52"/>
                    <a:pt x="40" y="45"/>
                    <a:pt x="55" y="38"/>
                  </a:cubicBezTo>
                  <a:cubicBezTo>
                    <a:pt x="55" y="32"/>
                    <a:pt x="55" y="32"/>
                    <a:pt x="55" y="32"/>
                  </a:cubicBezTo>
                  <a:cubicBezTo>
                    <a:pt x="55" y="19"/>
                    <a:pt x="44" y="8"/>
                    <a:pt x="31"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5" name="Freeform 103"/>
            <p:cNvSpPr/>
            <p:nvPr/>
          </p:nvSpPr>
          <p:spPr bwMode="auto">
            <a:xfrm>
              <a:off x="5834063" y="2881313"/>
              <a:ext cx="806450" cy="131762"/>
            </a:xfrm>
            <a:custGeom>
              <a:avLst/>
              <a:gdLst>
                <a:gd name="T0" fmla="*/ 108 w 270"/>
                <a:gd name="T1" fmla="*/ 43 h 44"/>
                <a:gd name="T2" fmla="*/ 270 w 270"/>
                <a:gd name="T3" fmla="*/ 0 h 44"/>
                <a:gd name="T4" fmla="*/ 0 w 270"/>
                <a:gd name="T5" fmla="*/ 0 h 44"/>
                <a:gd name="T6" fmla="*/ 108 w 270"/>
                <a:gd name="T7" fmla="*/ 43 h 44"/>
              </a:gdLst>
              <a:ahLst/>
              <a:cxnLst>
                <a:cxn ang="0">
                  <a:pos x="T0" y="T1"/>
                </a:cxn>
                <a:cxn ang="0">
                  <a:pos x="T2" y="T3"/>
                </a:cxn>
                <a:cxn ang="0">
                  <a:pos x="T4" y="T5"/>
                </a:cxn>
                <a:cxn ang="0">
                  <a:pos x="T6" y="T7"/>
                </a:cxn>
              </a:cxnLst>
              <a:rect l="0" t="0" r="r" b="b"/>
              <a:pathLst>
                <a:path w="270" h="44">
                  <a:moveTo>
                    <a:pt x="108" y="43"/>
                  </a:moveTo>
                  <a:cubicBezTo>
                    <a:pt x="164" y="42"/>
                    <a:pt x="220" y="26"/>
                    <a:pt x="270" y="0"/>
                  </a:cubicBezTo>
                  <a:cubicBezTo>
                    <a:pt x="0" y="0"/>
                    <a:pt x="0" y="0"/>
                    <a:pt x="0" y="0"/>
                  </a:cubicBezTo>
                  <a:cubicBezTo>
                    <a:pt x="16" y="20"/>
                    <a:pt x="48" y="44"/>
                    <a:pt x="108" y="43"/>
                  </a:cubicBezTo>
                  <a:close/>
                </a:path>
              </a:pathLst>
            </a:custGeom>
            <a:solidFill>
              <a:srgbClr val="EB837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6" name="Freeform 104"/>
            <p:cNvSpPr/>
            <p:nvPr/>
          </p:nvSpPr>
          <p:spPr bwMode="auto">
            <a:xfrm>
              <a:off x="5765801" y="1025525"/>
              <a:ext cx="1535113" cy="1919287"/>
            </a:xfrm>
            <a:custGeom>
              <a:avLst/>
              <a:gdLst>
                <a:gd name="T0" fmla="*/ 171 w 514"/>
                <a:gd name="T1" fmla="*/ 229 h 642"/>
                <a:gd name="T2" fmla="*/ 201 w 514"/>
                <a:gd name="T3" fmla="*/ 253 h 642"/>
                <a:gd name="T4" fmla="*/ 232 w 514"/>
                <a:gd name="T5" fmla="*/ 243 h 642"/>
                <a:gd name="T6" fmla="*/ 317 w 514"/>
                <a:gd name="T7" fmla="*/ 235 h 642"/>
                <a:gd name="T8" fmla="*/ 384 w 514"/>
                <a:gd name="T9" fmla="*/ 353 h 642"/>
                <a:gd name="T10" fmla="*/ 266 w 514"/>
                <a:gd name="T11" fmla="*/ 505 h 642"/>
                <a:gd name="T12" fmla="*/ 50 w 514"/>
                <a:gd name="T13" fmla="*/ 482 h 642"/>
                <a:gd name="T14" fmla="*/ 30 w 514"/>
                <a:gd name="T15" fmla="*/ 456 h 642"/>
                <a:gd name="T16" fmla="*/ 30 w 514"/>
                <a:gd name="T17" fmla="*/ 530 h 642"/>
                <a:gd name="T18" fmla="*/ 5 w 514"/>
                <a:gd name="T19" fmla="*/ 562 h 642"/>
                <a:gd name="T20" fmla="*/ 138 w 514"/>
                <a:gd name="T21" fmla="*/ 640 h 642"/>
                <a:gd name="T22" fmla="*/ 425 w 514"/>
                <a:gd name="T23" fmla="*/ 506 h 642"/>
                <a:gd name="T24" fmla="*/ 508 w 514"/>
                <a:gd name="T25" fmla="*/ 283 h 642"/>
                <a:gd name="T26" fmla="*/ 358 w 514"/>
                <a:gd name="T27" fmla="*/ 0 h 642"/>
                <a:gd name="T28" fmla="*/ 171 w 514"/>
                <a:gd name="T29" fmla="*/ 229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14" h="642">
                  <a:moveTo>
                    <a:pt x="171" y="229"/>
                  </a:moveTo>
                  <a:cubicBezTo>
                    <a:pt x="171" y="229"/>
                    <a:pt x="196" y="250"/>
                    <a:pt x="201" y="253"/>
                  </a:cubicBezTo>
                  <a:cubicBezTo>
                    <a:pt x="211" y="259"/>
                    <a:pt x="215" y="252"/>
                    <a:pt x="232" y="243"/>
                  </a:cubicBezTo>
                  <a:cubicBezTo>
                    <a:pt x="259" y="228"/>
                    <a:pt x="293" y="224"/>
                    <a:pt x="317" y="235"/>
                  </a:cubicBezTo>
                  <a:cubicBezTo>
                    <a:pt x="348" y="249"/>
                    <a:pt x="384" y="300"/>
                    <a:pt x="384" y="353"/>
                  </a:cubicBezTo>
                  <a:cubicBezTo>
                    <a:pt x="384" y="416"/>
                    <a:pt x="353" y="453"/>
                    <a:pt x="266" y="505"/>
                  </a:cubicBezTo>
                  <a:cubicBezTo>
                    <a:pt x="180" y="557"/>
                    <a:pt x="84" y="597"/>
                    <a:pt x="50" y="482"/>
                  </a:cubicBezTo>
                  <a:cubicBezTo>
                    <a:pt x="30" y="456"/>
                    <a:pt x="30" y="456"/>
                    <a:pt x="30" y="456"/>
                  </a:cubicBezTo>
                  <a:cubicBezTo>
                    <a:pt x="30" y="456"/>
                    <a:pt x="48" y="517"/>
                    <a:pt x="30" y="530"/>
                  </a:cubicBezTo>
                  <a:cubicBezTo>
                    <a:pt x="13" y="542"/>
                    <a:pt x="0" y="543"/>
                    <a:pt x="5" y="562"/>
                  </a:cubicBezTo>
                  <a:cubicBezTo>
                    <a:pt x="9" y="579"/>
                    <a:pt x="40" y="642"/>
                    <a:pt x="138" y="640"/>
                  </a:cubicBezTo>
                  <a:cubicBezTo>
                    <a:pt x="244" y="638"/>
                    <a:pt x="352" y="583"/>
                    <a:pt x="425" y="506"/>
                  </a:cubicBezTo>
                  <a:cubicBezTo>
                    <a:pt x="497" y="431"/>
                    <a:pt x="514" y="352"/>
                    <a:pt x="508" y="283"/>
                  </a:cubicBezTo>
                  <a:cubicBezTo>
                    <a:pt x="501" y="215"/>
                    <a:pt x="432" y="68"/>
                    <a:pt x="358" y="0"/>
                  </a:cubicBezTo>
                  <a:lnTo>
                    <a:pt x="171" y="229"/>
                  </a:lnTo>
                  <a:close/>
                </a:path>
              </a:pathLst>
            </a:custGeom>
            <a:solidFill>
              <a:srgbClr val="5FC3F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7" name="Freeform 105"/>
            <p:cNvSpPr>
              <a:spLocks noEditPoints="1"/>
            </p:cNvSpPr>
            <p:nvPr/>
          </p:nvSpPr>
          <p:spPr bwMode="auto">
            <a:xfrm>
              <a:off x="5754688" y="1014413"/>
              <a:ext cx="1563688" cy="1938337"/>
            </a:xfrm>
            <a:custGeom>
              <a:avLst/>
              <a:gdLst>
                <a:gd name="T0" fmla="*/ 137 w 524"/>
                <a:gd name="T1" fmla="*/ 649 h 649"/>
                <a:gd name="T2" fmla="*/ 5 w 524"/>
                <a:gd name="T3" fmla="*/ 567 h 649"/>
                <a:gd name="T4" fmla="*/ 20 w 524"/>
                <a:gd name="T5" fmla="*/ 538 h 649"/>
                <a:gd name="T6" fmla="*/ 32 w 524"/>
                <a:gd name="T7" fmla="*/ 531 h 649"/>
                <a:gd name="T8" fmla="*/ 30 w 524"/>
                <a:gd name="T9" fmla="*/ 462 h 649"/>
                <a:gd name="T10" fmla="*/ 32 w 524"/>
                <a:gd name="T11" fmla="*/ 457 h 649"/>
                <a:gd name="T12" fmla="*/ 37 w 524"/>
                <a:gd name="T13" fmla="*/ 458 h 649"/>
                <a:gd name="T14" fmla="*/ 57 w 524"/>
                <a:gd name="T15" fmla="*/ 484 h 649"/>
                <a:gd name="T16" fmla="*/ 57 w 524"/>
                <a:gd name="T17" fmla="*/ 485 h 649"/>
                <a:gd name="T18" fmla="*/ 108 w 524"/>
                <a:gd name="T19" fmla="*/ 552 h 649"/>
                <a:gd name="T20" fmla="*/ 268 w 524"/>
                <a:gd name="T21" fmla="*/ 506 h 649"/>
                <a:gd name="T22" fmla="*/ 384 w 524"/>
                <a:gd name="T23" fmla="*/ 357 h 649"/>
                <a:gd name="T24" fmla="*/ 319 w 524"/>
                <a:gd name="T25" fmla="*/ 243 h 649"/>
                <a:gd name="T26" fmla="*/ 237 w 524"/>
                <a:gd name="T27" fmla="*/ 250 h 649"/>
                <a:gd name="T28" fmla="*/ 227 w 524"/>
                <a:gd name="T29" fmla="*/ 256 h 649"/>
                <a:gd name="T30" fmla="*/ 203 w 524"/>
                <a:gd name="T31" fmla="*/ 260 h 649"/>
                <a:gd name="T32" fmla="*/ 173 w 524"/>
                <a:gd name="T33" fmla="*/ 236 h 649"/>
                <a:gd name="T34" fmla="*/ 172 w 524"/>
                <a:gd name="T35" fmla="*/ 230 h 649"/>
                <a:gd name="T36" fmla="*/ 358 w 524"/>
                <a:gd name="T37" fmla="*/ 1 h 649"/>
                <a:gd name="T38" fmla="*/ 361 w 524"/>
                <a:gd name="T39" fmla="*/ 0 h 649"/>
                <a:gd name="T40" fmla="*/ 364 w 524"/>
                <a:gd name="T41" fmla="*/ 1 h 649"/>
                <a:gd name="T42" fmla="*/ 516 w 524"/>
                <a:gd name="T43" fmla="*/ 287 h 649"/>
                <a:gd name="T44" fmla="*/ 432 w 524"/>
                <a:gd name="T45" fmla="*/ 513 h 649"/>
                <a:gd name="T46" fmla="*/ 142 w 524"/>
                <a:gd name="T47" fmla="*/ 648 h 649"/>
                <a:gd name="T48" fmla="*/ 137 w 524"/>
                <a:gd name="T49" fmla="*/ 649 h 649"/>
                <a:gd name="T50" fmla="*/ 43 w 524"/>
                <a:gd name="T51" fmla="*/ 478 h 649"/>
                <a:gd name="T52" fmla="*/ 37 w 524"/>
                <a:gd name="T53" fmla="*/ 537 h 649"/>
                <a:gd name="T54" fmla="*/ 24 w 524"/>
                <a:gd name="T55" fmla="*/ 545 h 649"/>
                <a:gd name="T56" fmla="*/ 13 w 524"/>
                <a:gd name="T57" fmla="*/ 565 h 649"/>
                <a:gd name="T58" fmla="*/ 137 w 524"/>
                <a:gd name="T59" fmla="*/ 641 h 649"/>
                <a:gd name="T60" fmla="*/ 141 w 524"/>
                <a:gd name="T61" fmla="*/ 640 h 649"/>
                <a:gd name="T62" fmla="*/ 426 w 524"/>
                <a:gd name="T63" fmla="*/ 508 h 649"/>
                <a:gd name="T64" fmla="*/ 508 w 524"/>
                <a:gd name="T65" fmla="*/ 288 h 649"/>
                <a:gd name="T66" fmla="*/ 362 w 524"/>
                <a:gd name="T67" fmla="*/ 10 h 649"/>
                <a:gd name="T68" fmla="*/ 181 w 524"/>
                <a:gd name="T69" fmla="*/ 232 h 649"/>
                <a:gd name="T70" fmla="*/ 208 w 524"/>
                <a:gd name="T71" fmla="*/ 253 h 649"/>
                <a:gd name="T72" fmla="*/ 223 w 524"/>
                <a:gd name="T73" fmla="*/ 250 h 649"/>
                <a:gd name="T74" fmla="*/ 234 w 524"/>
                <a:gd name="T75" fmla="*/ 243 h 649"/>
                <a:gd name="T76" fmla="*/ 323 w 524"/>
                <a:gd name="T77" fmla="*/ 235 h 649"/>
                <a:gd name="T78" fmla="*/ 392 w 524"/>
                <a:gd name="T79" fmla="*/ 357 h 649"/>
                <a:gd name="T80" fmla="*/ 272 w 524"/>
                <a:gd name="T81" fmla="*/ 513 h 649"/>
                <a:gd name="T82" fmla="*/ 105 w 524"/>
                <a:gd name="T83" fmla="*/ 559 h 649"/>
                <a:gd name="T84" fmla="*/ 50 w 524"/>
                <a:gd name="T85" fmla="*/ 488 h 649"/>
                <a:gd name="T86" fmla="*/ 43 w 524"/>
                <a:gd name="T87" fmla="*/ 478 h 6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4" h="649">
                  <a:moveTo>
                    <a:pt x="137" y="649"/>
                  </a:moveTo>
                  <a:cubicBezTo>
                    <a:pt x="46" y="649"/>
                    <a:pt x="11" y="590"/>
                    <a:pt x="5" y="567"/>
                  </a:cubicBezTo>
                  <a:cubicBezTo>
                    <a:pt x="0" y="550"/>
                    <a:pt x="9" y="545"/>
                    <a:pt x="20" y="538"/>
                  </a:cubicBezTo>
                  <a:cubicBezTo>
                    <a:pt x="24" y="536"/>
                    <a:pt x="28" y="534"/>
                    <a:pt x="32" y="531"/>
                  </a:cubicBezTo>
                  <a:cubicBezTo>
                    <a:pt x="43" y="523"/>
                    <a:pt x="37" y="484"/>
                    <a:pt x="30" y="462"/>
                  </a:cubicBezTo>
                  <a:cubicBezTo>
                    <a:pt x="30" y="460"/>
                    <a:pt x="31" y="458"/>
                    <a:pt x="32" y="457"/>
                  </a:cubicBezTo>
                  <a:cubicBezTo>
                    <a:pt x="34" y="456"/>
                    <a:pt x="36" y="457"/>
                    <a:pt x="37" y="458"/>
                  </a:cubicBezTo>
                  <a:cubicBezTo>
                    <a:pt x="57" y="484"/>
                    <a:pt x="57" y="484"/>
                    <a:pt x="57" y="484"/>
                  </a:cubicBezTo>
                  <a:cubicBezTo>
                    <a:pt x="57" y="484"/>
                    <a:pt x="57" y="485"/>
                    <a:pt x="57" y="485"/>
                  </a:cubicBezTo>
                  <a:cubicBezTo>
                    <a:pt x="68" y="520"/>
                    <a:pt x="85" y="542"/>
                    <a:pt x="108" y="552"/>
                  </a:cubicBezTo>
                  <a:cubicBezTo>
                    <a:pt x="154" y="569"/>
                    <a:pt x="218" y="536"/>
                    <a:pt x="268" y="506"/>
                  </a:cubicBezTo>
                  <a:cubicBezTo>
                    <a:pt x="356" y="453"/>
                    <a:pt x="384" y="417"/>
                    <a:pt x="384" y="357"/>
                  </a:cubicBezTo>
                  <a:cubicBezTo>
                    <a:pt x="384" y="307"/>
                    <a:pt x="350" y="257"/>
                    <a:pt x="319" y="243"/>
                  </a:cubicBezTo>
                  <a:cubicBezTo>
                    <a:pt x="297" y="233"/>
                    <a:pt x="264" y="236"/>
                    <a:pt x="237" y="250"/>
                  </a:cubicBezTo>
                  <a:cubicBezTo>
                    <a:pt x="233" y="253"/>
                    <a:pt x="230" y="255"/>
                    <a:pt x="227" y="256"/>
                  </a:cubicBezTo>
                  <a:cubicBezTo>
                    <a:pt x="219" y="262"/>
                    <a:pt x="212" y="266"/>
                    <a:pt x="203" y="260"/>
                  </a:cubicBezTo>
                  <a:cubicBezTo>
                    <a:pt x="198" y="257"/>
                    <a:pt x="174" y="237"/>
                    <a:pt x="173" y="236"/>
                  </a:cubicBezTo>
                  <a:cubicBezTo>
                    <a:pt x="171" y="234"/>
                    <a:pt x="171" y="232"/>
                    <a:pt x="172" y="230"/>
                  </a:cubicBezTo>
                  <a:cubicBezTo>
                    <a:pt x="358" y="1"/>
                    <a:pt x="358" y="1"/>
                    <a:pt x="358" y="1"/>
                  </a:cubicBezTo>
                  <a:cubicBezTo>
                    <a:pt x="359" y="0"/>
                    <a:pt x="360" y="0"/>
                    <a:pt x="361" y="0"/>
                  </a:cubicBezTo>
                  <a:cubicBezTo>
                    <a:pt x="362" y="0"/>
                    <a:pt x="363" y="0"/>
                    <a:pt x="364" y="1"/>
                  </a:cubicBezTo>
                  <a:cubicBezTo>
                    <a:pt x="443" y="72"/>
                    <a:pt x="509" y="221"/>
                    <a:pt x="516" y="287"/>
                  </a:cubicBezTo>
                  <a:cubicBezTo>
                    <a:pt x="524" y="370"/>
                    <a:pt x="496" y="446"/>
                    <a:pt x="432" y="513"/>
                  </a:cubicBezTo>
                  <a:cubicBezTo>
                    <a:pt x="354" y="595"/>
                    <a:pt x="243" y="646"/>
                    <a:pt x="142" y="648"/>
                  </a:cubicBezTo>
                  <a:cubicBezTo>
                    <a:pt x="140" y="648"/>
                    <a:pt x="139" y="649"/>
                    <a:pt x="137" y="649"/>
                  </a:cubicBezTo>
                  <a:close/>
                  <a:moveTo>
                    <a:pt x="43" y="478"/>
                  </a:moveTo>
                  <a:cubicBezTo>
                    <a:pt x="46" y="498"/>
                    <a:pt x="49" y="528"/>
                    <a:pt x="37" y="537"/>
                  </a:cubicBezTo>
                  <a:cubicBezTo>
                    <a:pt x="32" y="540"/>
                    <a:pt x="28" y="543"/>
                    <a:pt x="24" y="545"/>
                  </a:cubicBezTo>
                  <a:cubicBezTo>
                    <a:pt x="14" y="551"/>
                    <a:pt x="10" y="554"/>
                    <a:pt x="13" y="565"/>
                  </a:cubicBezTo>
                  <a:cubicBezTo>
                    <a:pt x="13" y="566"/>
                    <a:pt x="35" y="641"/>
                    <a:pt x="137" y="641"/>
                  </a:cubicBezTo>
                  <a:cubicBezTo>
                    <a:pt x="139" y="641"/>
                    <a:pt x="140" y="640"/>
                    <a:pt x="141" y="640"/>
                  </a:cubicBezTo>
                  <a:cubicBezTo>
                    <a:pt x="241" y="638"/>
                    <a:pt x="350" y="588"/>
                    <a:pt x="426" y="508"/>
                  </a:cubicBezTo>
                  <a:cubicBezTo>
                    <a:pt x="488" y="442"/>
                    <a:pt x="515" y="368"/>
                    <a:pt x="508" y="288"/>
                  </a:cubicBezTo>
                  <a:cubicBezTo>
                    <a:pt x="501" y="226"/>
                    <a:pt x="437" y="80"/>
                    <a:pt x="362" y="10"/>
                  </a:cubicBezTo>
                  <a:cubicBezTo>
                    <a:pt x="181" y="232"/>
                    <a:pt x="181" y="232"/>
                    <a:pt x="181" y="232"/>
                  </a:cubicBezTo>
                  <a:cubicBezTo>
                    <a:pt x="189" y="239"/>
                    <a:pt x="204" y="251"/>
                    <a:pt x="208" y="253"/>
                  </a:cubicBezTo>
                  <a:cubicBezTo>
                    <a:pt x="212" y="256"/>
                    <a:pt x="214" y="256"/>
                    <a:pt x="223" y="250"/>
                  </a:cubicBezTo>
                  <a:cubicBezTo>
                    <a:pt x="226" y="248"/>
                    <a:pt x="229" y="246"/>
                    <a:pt x="234" y="243"/>
                  </a:cubicBezTo>
                  <a:cubicBezTo>
                    <a:pt x="262" y="227"/>
                    <a:pt x="298" y="224"/>
                    <a:pt x="323" y="235"/>
                  </a:cubicBezTo>
                  <a:cubicBezTo>
                    <a:pt x="356" y="251"/>
                    <a:pt x="392" y="303"/>
                    <a:pt x="392" y="357"/>
                  </a:cubicBezTo>
                  <a:cubicBezTo>
                    <a:pt x="392" y="420"/>
                    <a:pt x="363" y="458"/>
                    <a:pt x="272" y="513"/>
                  </a:cubicBezTo>
                  <a:cubicBezTo>
                    <a:pt x="220" y="544"/>
                    <a:pt x="154" y="578"/>
                    <a:pt x="105" y="559"/>
                  </a:cubicBezTo>
                  <a:cubicBezTo>
                    <a:pt x="80" y="549"/>
                    <a:pt x="61" y="525"/>
                    <a:pt x="50" y="488"/>
                  </a:cubicBezTo>
                  <a:lnTo>
                    <a:pt x="43" y="47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8" name="Freeform 106"/>
            <p:cNvSpPr/>
            <p:nvPr/>
          </p:nvSpPr>
          <p:spPr bwMode="auto">
            <a:xfrm>
              <a:off x="5975351" y="1046163"/>
              <a:ext cx="1312863" cy="1885950"/>
            </a:xfrm>
            <a:custGeom>
              <a:avLst/>
              <a:gdLst>
                <a:gd name="T0" fmla="*/ 434 w 440"/>
                <a:gd name="T1" fmla="*/ 280 h 631"/>
                <a:gd name="T2" fmla="*/ 288 w 440"/>
                <a:gd name="T3" fmla="*/ 0 h 631"/>
                <a:gd name="T4" fmla="*/ 260 w 440"/>
                <a:gd name="T5" fmla="*/ 33 h 631"/>
                <a:gd name="T6" fmla="*/ 402 w 440"/>
                <a:gd name="T7" fmla="*/ 289 h 631"/>
                <a:gd name="T8" fmla="*/ 320 w 440"/>
                <a:gd name="T9" fmla="*/ 496 h 631"/>
                <a:gd name="T10" fmla="*/ 35 w 440"/>
                <a:gd name="T11" fmla="*/ 621 h 631"/>
                <a:gd name="T12" fmla="*/ 0 w 440"/>
                <a:gd name="T13" fmla="*/ 618 h 631"/>
                <a:gd name="T14" fmla="*/ 67 w 440"/>
                <a:gd name="T15" fmla="*/ 630 h 631"/>
                <a:gd name="T16" fmla="*/ 351 w 440"/>
                <a:gd name="T17" fmla="*/ 498 h 631"/>
                <a:gd name="T18" fmla="*/ 434 w 440"/>
                <a:gd name="T19" fmla="*/ 280 h 6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0" h="631">
                  <a:moveTo>
                    <a:pt x="434" y="280"/>
                  </a:moveTo>
                  <a:cubicBezTo>
                    <a:pt x="427" y="212"/>
                    <a:pt x="362" y="66"/>
                    <a:pt x="288" y="0"/>
                  </a:cubicBezTo>
                  <a:cubicBezTo>
                    <a:pt x="260" y="33"/>
                    <a:pt x="260" y="33"/>
                    <a:pt x="260" y="33"/>
                  </a:cubicBezTo>
                  <a:cubicBezTo>
                    <a:pt x="331" y="98"/>
                    <a:pt x="395" y="228"/>
                    <a:pt x="402" y="289"/>
                  </a:cubicBezTo>
                  <a:cubicBezTo>
                    <a:pt x="408" y="353"/>
                    <a:pt x="391" y="426"/>
                    <a:pt x="320" y="496"/>
                  </a:cubicBezTo>
                  <a:cubicBezTo>
                    <a:pt x="247" y="567"/>
                    <a:pt x="140" y="619"/>
                    <a:pt x="35" y="621"/>
                  </a:cubicBezTo>
                  <a:cubicBezTo>
                    <a:pt x="21" y="621"/>
                    <a:pt x="11" y="619"/>
                    <a:pt x="0" y="618"/>
                  </a:cubicBezTo>
                  <a:cubicBezTo>
                    <a:pt x="18" y="625"/>
                    <a:pt x="39" y="631"/>
                    <a:pt x="67" y="630"/>
                  </a:cubicBezTo>
                  <a:cubicBezTo>
                    <a:pt x="175" y="626"/>
                    <a:pt x="279" y="573"/>
                    <a:pt x="351" y="498"/>
                  </a:cubicBezTo>
                  <a:cubicBezTo>
                    <a:pt x="422" y="424"/>
                    <a:pt x="440" y="347"/>
                    <a:pt x="434" y="280"/>
                  </a:cubicBezTo>
                  <a:close/>
                </a:path>
              </a:pathLst>
            </a:custGeom>
            <a:solidFill>
              <a:srgbClr val="5AB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9" name="Freeform 107"/>
            <p:cNvSpPr/>
            <p:nvPr/>
          </p:nvSpPr>
          <p:spPr bwMode="auto">
            <a:xfrm>
              <a:off x="6291263" y="1038225"/>
              <a:ext cx="665163" cy="752475"/>
            </a:xfrm>
            <a:custGeom>
              <a:avLst/>
              <a:gdLst>
                <a:gd name="T0" fmla="*/ 180 w 223"/>
                <a:gd name="T1" fmla="*/ 0 h 252"/>
                <a:gd name="T2" fmla="*/ 0 w 223"/>
                <a:gd name="T3" fmla="*/ 220 h 252"/>
                <a:gd name="T4" fmla="*/ 27 w 223"/>
                <a:gd name="T5" fmla="*/ 244 h 252"/>
                <a:gd name="T6" fmla="*/ 57 w 223"/>
                <a:gd name="T7" fmla="*/ 233 h 252"/>
                <a:gd name="T8" fmla="*/ 88 w 223"/>
                <a:gd name="T9" fmla="*/ 223 h 252"/>
                <a:gd name="T10" fmla="*/ 95 w 223"/>
                <a:gd name="T11" fmla="*/ 214 h 252"/>
                <a:gd name="T12" fmla="*/ 223 w 223"/>
                <a:gd name="T13" fmla="*/ 49 h 252"/>
                <a:gd name="T14" fmla="*/ 180 w 223"/>
                <a:gd name="T15" fmla="*/ 0 h 2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3" h="252">
                  <a:moveTo>
                    <a:pt x="180" y="0"/>
                  </a:moveTo>
                  <a:cubicBezTo>
                    <a:pt x="0" y="220"/>
                    <a:pt x="0" y="220"/>
                    <a:pt x="0" y="220"/>
                  </a:cubicBezTo>
                  <a:cubicBezTo>
                    <a:pt x="0" y="220"/>
                    <a:pt x="23" y="240"/>
                    <a:pt x="27" y="244"/>
                  </a:cubicBezTo>
                  <a:cubicBezTo>
                    <a:pt x="33" y="252"/>
                    <a:pt x="41" y="242"/>
                    <a:pt x="57" y="233"/>
                  </a:cubicBezTo>
                  <a:cubicBezTo>
                    <a:pt x="67" y="228"/>
                    <a:pt x="78" y="225"/>
                    <a:pt x="88" y="223"/>
                  </a:cubicBezTo>
                  <a:cubicBezTo>
                    <a:pt x="95" y="214"/>
                    <a:pt x="95" y="214"/>
                    <a:pt x="95" y="214"/>
                  </a:cubicBezTo>
                  <a:cubicBezTo>
                    <a:pt x="223" y="49"/>
                    <a:pt x="223" y="49"/>
                    <a:pt x="223" y="49"/>
                  </a:cubicBezTo>
                  <a:cubicBezTo>
                    <a:pt x="209" y="30"/>
                    <a:pt x="195" y="13"/>
                    <a:pt x="180" y="0"/>
                  </a:cubicBezTo>
                  <a:close/>
                </a:path>
              </a:pathLst>
            </a:custGeom>
            <a:solidFill>
              <a:srgbClr val="58AFD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0" name="Oval 108"/>
            <p:cNvSpPr>
              <a:spLocks noChangeArrowheads="1"/>
            </p:cNvSpPr>
            <p:nvPr/>
          </p:nvSpPr>
          <p:spPr bwMode="auto">
            <a:xfrm>
              <a:off x="6440488" y="1255713"/>
              <a:ext cx="382588" cy="379412"/>
            </a:xfrm>
            <a:prstGeom prst="ellipse">
              <a:avLst/>
            </a:prstGeom>
            <a:solidFill>
              <a:srgbClr val="50A4D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1" name="Freeform 109"/>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2" name="Freeform 110"/>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3" name="Freeform 111"/>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4" name="Freeform 112"/>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5" name="Freeform 113"/>
            <p:cNvSpPr/>
            <p:nvPr/>
          </p:nvSpPr>
          <p:spPr bwMode="auto">
            <a:xfrm>
              <a:off x="6799263" y="612775"/>
              <a:ext cx="282575" cy="323850"/>
            </a:xfrm>
            <a:custGeom>
              <a:avLst/>
              <a:gdLst>
                <a:gd name="T0" fmla="*/ 178 w 178"/>
                <a:gd name="T1" fmla="*/ 44 h 204"/>
                <a:gd name="T2" fmla="*/ 122 w 178"/>
                <a:gd name="T3" fmla="*/ 0 h 204"/>
                <a:gd name="T4" fmla="*/ 0 w 178"/>
                <a:gd name="T5" fmla="*/ 160 h 204"/>
                <a:gd name="T6" fmla="*/ 54 w 178"/>
                <a:gd name="T7" fmla="*/ 204 h 204"/>
                <a:gd name="T8" fmla="*/ 178 w 178"/>
                <a:gd name="T9" fmla="*/ 44 h 204"/>
              </a:gdLst>
              <a:ahLst/>
              <a:cxnLst>
                <a:cxn ang="0">
                  <a:pos x="T0" y="T1"/>
                </a:cxn>
                <a:cxn ang="0">
                  <a:pos x="T2" y="T3"/>
                </a:cxn>
                <a:cxn ang="0">
                  <a:pos x="T4" y="T5"/>
                </a:cxn>
                <a:cxn ang="0">
                  <a:pos x="T6" y="T7"/>
                </a:cxn>
                <a:cxn ang="0">
                  <a:pos x="T8" y="T9"/>
                </a:cxn>
              </a:cxnLst>
              <a:rect l="0" t="0" r="r" b="b"/>
              <a:pathLst>
                <a:path w="178" h="204">
                  <a:moveTo>
                    <a:pt x="178" y="44"/>
                  </a:moveTo>
                  <a:lnTo>
                    <a:pt x="122" y="0"/>
                  </a:lnTo>
                  <a:lnTo>
                    <a:pt x="0" y="160"/>
                  </a:lnTo>
                  <a:lnTo>
                    <a:pt x="54" y="204"/>
                  </a:lnTo>
                  <a:lnTo>
                    <a:pt x="178" y="44"/>
                  </a:lnTo>
                  <a:close/>
                </a:path>
              </a:pathLst>
            </a:custGeom>
            <a:solidFill>
              <a:srgbClr val="DCD7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6" name="Freeform 114"/>
            <p:cNvSpPr/>
            <p:nvPr/>
          </p:nvSpPr>
          <p:spPr bwMode="auto">
            <a:xfrm>
              <a:off x="5921376" y="690563"/>
              <a:ext cx="1023938" cy="1111250"/>
            </a:xfrm>
            <a:custGeom>
              <a:avLst/>
              <a:gdLst>
                <a:gd name="T0" fmla="*/ 330 w 343"/>
                <a:gd name="T1" fmla="*/ 87 h 372"/>
                <a:gd name="T2" fmla="*/ 229 w 343"/>
                <a:gd name="T3" fmla="*/ 8 h 372"/>
                <a:gd name="T4" fmla="*/ 197 w 343"/>
                <a:gd name="T5" fmla="*/ 11 h 372"/>
                <a:gd name="T6" fmla="*/ 50 w 343"/>
                <a:gd name="T7" fmla="*/ 200 h 372"/>
                <a:gd name="T8" fmla="*/ 14 w 343"/>
                <a:gd name="T9" fmla="*/ 247 h 372"/>
                <a:gd name="T10" fmla="*/ 0 w 343"/>
                <a:gd name="T11" fmla="*/ 264 h 372"/>
                <a:gd name="T12" fmla="*/ 19 w 343"/>
                <a:gd name="T13" fmla="*/ 279 h 372"/>
                <a:gd name="T14" fmla="*/ 120 w 343"/>
                <a:gd name="T15" fmla="*/ 357 h 372"/>
                <a:gd name="T16" fmla="*/ 139 w 343"/>
                <a:gd name="T17" fmla="*/ 372 h 372"/>
                <a:gd name="T18" fmla="*/ 152 w 343"/>
                <a:gd name="T19" fmla="*/ 355 h 372"/>
                <a:gd name="T20" fmla="*/ 189 w 343"/>
                <a:gd name="T21" fmla="*/ 307 h 372"/>
                <a:gd name="T22" fmla="*/ 336 w 343"/>
                <a:gd name="T23" fmla="*/ 118 h 372"/>
                <a:gd name="T24" fmla="*/ 330 w 343"/>
                <a:gd name="T25" fmla="*/ 87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3" h="372">
                  <a:moveTo>
                    <a:pt x="330" y="87"/>
                  </a:moveTo>
                  <a:cubicBezTo>
                    <a:pt x="229" y="8"/>
                    <a:pt x="229" y="8"/>
                    <a:pt x="229" y="8"/>
                  </a:cubicBezTo>
                  <a:cubicBezTo>
                    <a:pt x="219" y="0"/>
                    <a:pt x="204" y="1"/>
                    <a:pt x="197" y="11"/>
                  </a:cubicBezTo>
                  <a:cubicBezTo>
                    <a:pt x="50" y="200"/>
                    <a:pt x="50" y="200"/>
                    <a:pt x="50" y="200"/>
                  </a:cubicBezTo>
                  <a:cubicBezTo>
                    <a:pt x="14" y="247"/>
                    <a:pt x="14" y="247"/>
                    <a:pt x="14" y="247"/>
                  </a:cubicBezTo>
                  <a:cubicBezTo>
                    <a:pt x="0" y="264"/>
                    <a:pt x="0" y="264"/>
                    <a:pt x="0" y="264"/>
                  </a:cubicBezTo>
                  <a:cubicBezTo>
                    <a:pt x="19" y="279"/>
                    <a:pt x="19" y="279"/>
                    <a:pt x="19" y="279"/>
                  </a:cubicBezTo>
                  <a:cubicBezTo>
                    <a:pt x="120" y="357"/>
                    <a:pt x="120" y="357"/>
                    <a:pt x="120" y="357"/>
                  </a:cubicBezTo>
                  <a:cubicBezTo>
                    <a:pt x="139" y="372"/>
                    <a:pt x="139" y="372"/>
                    <a:pt x="139" y="372"/>
                  </a:cubicBezTo>
                  <a:cubicBezTo>
                    <a:pt x="152" y="355"/>
                    <a:pt x="152" y="355"/>
                    <a:pt x="152" y="355"/>
                  </a:cubicBezTo>
                  <a:cubicBezTo>
                    <a:pt x="189" y="307"/>
                    <a:pt x="189" y="307"/>
                    <a:pt x="189" y="307"/>
                  </a:cubicBezTo>
                  <a:cubicBezTo>
                    <a:pt x="336" y="118"/>
                    <a:pt x="336" y="118"/>
                    <a:pt x="336" y="118"/>
                  </a:cubicBezTo>
                  <a:cubicBezTo>
                    <a:pt x="343" y="109"/>
                    <a:pt x="341" y="95"/>
                    <a:pt x="330" y="87"/>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7" name="Freeform 115"/>
            <p:cNvSpPr>
              <a:spLocks noEditPoints="1"/>
            </p:cNvSpPr>
            <p:nvPr/>
          </p:nvSpPr>
          <p:spPr bwMode="auto">
            <a:xfrm>
              <a:off x="5908676" y="684213"/>
              <a:ext cx="1042988" cy="1130300"/>
            </a:xfrm>
            <a:custGeom>
              <a:avLst/>
              <a:gdLst>
                <a:gd name="T0" fmla="*/ 143 w 349"/>
                <a:gd name="T1" fmla="*/ 378 h 378"/>
                <a:gd name="T2" fmla="*/ 141 w 349"/>
                <a:gd name="T3" fmla="*/ 377 h 378"/>
                <a:gd name="T4" fmla="*/ 2 w 349"/>
                <a:gd name="T5" fmla="*/ 269 h 378"/>
                <a:gd name="T6" fmla="*/ 1 w 349"/>
                <a:gd name="T7" fmla="*/ 264 h 378"/>
                <a:gd name="T8" fmla="*/ 198 w 349"/>
                <a:gd name="T9" fmla="*/ 10 h 378"/>
                <a:gd name="T10" fmla="*/ 215 w 349"/>
                <a:gd name="T11" fmla="*/ 1 h 378"/>
                <a:gd name="T12" fmla="*/ 235 w 349"/>
                <a:gd name="T13" fmla="*/ 7 h 378"/>
                <a:gd name="T14" fmla="*/ 337 w 349"/>
                <a:gd name="T15" fmla="*/ 85 h 378"/>
                <a:gd name="T16" fmla="*/ 348 w 349"/>
                <a:gd name="T17" fmla="*/ 103 h 378"/>
                <a:gd name="T18" fmla="*/ 343 w 349"/>
                <a:gd name="T19" fmla="*/ 123 h 378"/>
                <a:gd name="T20" fmla="*/ 146 w 349"/>
                <a:gd name="T21" fmla="*/ 376 h 378"/>
                <a:gd name="T22" fmla="*/ 143 w 349"/>
                <a:gd name="T23" fmla="*/ 378 h 378"/>
                <a:gd name="T24" fmla="*/ 143 w 349"/>
                <a:gd name="T25" fmla="*/ 378 h 378"/>
                <a:gd name="T26" fmla="*/ 10 w 349"/>
                <a:gd name="T27" fmla="*/ 266 h 378"/>
                <a:gd name="T28" fmla="*/ 142 w 349"/>
                <a:gd name="T29" fmla="*/ 368 h 378"/>
                <a:gd name="T30" fmla="*/ 336 w 349"/>
                <a:gd name="T31" fmla="*/ 118 h 378"/>
                <a:gd name="T32" fmla="*/ 340 w 349"/>
                <a:gd name="T33" fmla="*/ 105 h 378"/>
                <a:gd name="T34" fmla="*/ 332 w 349"/>
                <a:gd name="T35" fmla="*/ 92 h 378"/>
                <a:gd name="T36" fmla="*/ 332 w 349"/>
                <a:gd name="T37" fmla="*/ 92 h 378"/>
                <a:gd name="T38" fmla="*/ 231 w 349"/>
                <a:gd name="T39" fmla="*/ 13 h 378"/>
                <a:gd name="T40" fmla="*/ 216 w 349"/>
                <a:gd name="T41" fmla="*/ 9 h 378"/>
                <a:gd name="T42" fmla="*/ 204 w 349"/>
                <a:gd name="T43" fmla="*/ 15 h 378"/>
                <a:gd name="T44" fmla="*/ 10 w 349"/>
                <a:gd name="T45" fmla="*/ 266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49" h="378">
                  <a:moveTo>
                    <a:pt x="143" y="378"/>
                  </a:moveTo>
                  <a:cubicBezTo>
                    <a:pt x="142" y="378"/>
                    <a:pt x="141" y="378"/>
                    <a:pt x="141" y="377"/>
                  </a:cubicBezTo>
                  <a:cubicBezTo>
                    <a:pt x="2" y="269"/>
                    <a:pt x="2" y="269"/>
                    <a:pt x="2" y="269"/>
                  </a:cubicBezTo>
                  <a:cubicBezTo>
                    <a:pt x="0" y="268"/>
                    <a:pt x="0" y="266"/>
                    <a:pt x="1" y="264"/>
                  </a:cubicBezTo>
                  <a:cubicBezTo>
                    <a:pt x="198" y="10"/>
                    <a:pt x="198" y="10"/>
                    <a:pt x="198" y="10"/>
                  </a:cubicBezTo>
                  <a:cubicBezTo>
                    <a:pt x="202" y="5"/>
                    <a:pt x="208" y="1"/>
                    <a:pt x="215" y="1"/>
                  </a:cubicBezTo>
                  <a:cubicBezTo>
                    <a:pt x="223" y="0"/>
                    <a:pt x="230" y="2"/>
                    <a:pt x="235" y="7"/>
                  </a:cubicBezTo>
                  <a:cubicBezTo>
                    <a:pt x="337" y="85"/>
                    <a:pt x="337" y="85"/>
                    <a:pt x="337" y="85"/>
                  </a:cubicBezTo>
                  <a:cubicBezTo>
                    <a:pt x="343" y="90"/>
                    <a:pt x="347" y="96"/>
                    <a:pt x="348" y="103"/>
                  </a:cubicBezTo>
                  <a:cubicBezTo>
                    <a:pt x="349" y="110"/>
                    <a:pt x="347" y="117"/>
                    <a:pt x="343" y="123"/>
                  </a:cubicBezTo>
                  <a:cubicBezTo>
                    <a:pt x="146" y="376"/>
                    <a:pt x="146" y="376"/>
                    <a:pt x="146" y="376"/>
                  </a:cubicBezTo>
                  <a:cubicBezTo>
                    <a:pt x="145" y="377"/>
                    <a:pt x="145" y="378"/>
                    <a:pt x="143" y="378"/>
                  </a:cubicBezTo>
                  <a:cubicBezTo>
                    <a:pt x="143" y="378"/>
                    <a:pt x="143" y="378"/>
                    <a:pt x="143" y="378"/>
                  </a:cubicBezTo>
                  <a:close/>
                  <a:moveTo>
                    <a:pt x="10" y="266"/>
                  </a:moveTo>
                  <a:cubicBezTo>
                    <a:pt x="142" y="368"/>
                    <a:pt x="142" y="368"/>
                    <a:pt x="142" y="368"/>
                  </a:cubicBezTo>
                  <a:cubicBezTo>
                    <a:pt x="336" y="118"/>
                    <a:pt x="336" y="118"/>
                    <a:pt x="336" y="118"/>
                  </a:cubicBezTo>
                  <a:cubicBezTo>
                    <a:pt x="339" y="114"/>
                    <a:pt x="341" y="109"/>
                    <a:pt x="340" y="105"/>
                  </a:cubicBezTo>
                  <a:cubicBezTo>
                    <a:pt x="339" y="100"/>
                    <a:pt x="336" y="95"/>
                    <a:pt x="332" y="92"/>
                  </a:cubicBezTo>
                  <a:cubicBezTo>
                    <a:pt x="332" y="92"/>
                    <a:pt x="332" y="92"/>
                    <a:pt x="332" y="92"/>
                  </a:cubicBezTo>
                  <a:cubicBezTo>
                    <a:pt x="231" y="13"/>
                    <a:pt x="231" y="13"/>
                    <a:pt x="231" y="13"/>
                  </a:cubicBezTo>
                  <a:cubicBezTo>
                    <a:pt x="226" y="10"/>
                    <a:pt x="221" y="8"/>
                    <a:pt x="216" y="9"/>
                  </a:cubicBezTo>
                  <a:cubicBezTo>
                    <a:pt x="211" y="9"/>
                    <a:pt x="207" y="11"/>
                    <a:pt x="204" y="15"/>
                  </a:cubicBezTo>
                  <a:lnTo>
                    <a:pt x="10" y="266"/>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8" name="Freeform 116"/>
            <p:cNvSpPr/>
            <p:nvPr/>
          </p:nvSpPr>
          <p:spPr bwMode="auto">
            <a:xfrm>
              <a:off x="6135688" y="839788"/>
              <a:ext cx="796925" cy="944562"/>
            </a:xfrm>
            <a:custGeom>
              <a:avLst/>
              <a:gdLst>
                <a:gd name="T0" fmla="*/ 258 w 267"/>
                <a:gd name="T1" fmla="*/ 69 h 316"/>
                <a:gd name="T2" fmla="*/ 253 w 267"/>
                <a:gd name="T3" fmla="*/ 38 h 316"/>
                <a:gd name="T4" fmla="*/ 205 w 267"/>
                <a:gd name="T5" fmla="*/ 0 h 316"/>
                <a:gd name="T6" fmla="*/ 0 w 267"/>
                <a:gd name="T7" fmla="*/ 265 h 316"/>
                <a:gd name="T8" fmla="*/ 48 w 267"/>
                <a:gd name="T9" fmla="*/ 302 h 316"/>
                <a:gd name="T10" fmla="*/ 66 w 267"/>
                <a:gd name="T11" fmla="*/ 316 h 316"/>
                <a:gd name="T12" fmla="*/ 80 w 267"/>
                <a:gd name="T13" fmla="*/ 299 h 316"/>
                <a:gd name="T14" fmla="*/ 115 w 267"/>
                <a:gd name="T15" fmla="*/ 253 h 316"/>
                <a:gd name="T16" fmla="*/ 258 w 267"/>
                <a:gd name="T17" fmla="*/ 69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7" h="316">
                  <a:moveTo>
                    <a:pt x="258" y="69"/>
                  </a:moveTo>
                  <a:cubicBezTo>
                    <a:pt x="266" y="60"/>
                    <a:pt x="267" y="47"/>
                    <a:pt x="253" y="38"/>
                  </a:cubicBezTo>
                  <a:cubicBezTo>
                    <a:pt x="205" y="0"/>
                    <a:pt x="205" y="0"/>
                    <a:pt x="205" y="0"/>
                  </a:cubicBezTo>
                  <a:cubicBezTo>
                    <a:pt x="0" y="265"/>
                    <a:pt x="0" y="265"/>
                    <a:pt x="0" y="265"/>
                  </a:cubicBezTo>
                  <a:cubicBezTo>
                    <a:pt x="48" y="302"/>
                    <a:pt x="48" y="302"/>
                    <a:pt x="48" y="302"/>
                  </a:cubicBezTo>
                  <a:cubicBezTo>
                    <a:pt x="66" y="316"/>
                    <a:pt x="66" y="316"/>
                    <a:pt x="66" y="316"/>
                  </a:cubicBezTo>
                  <a:cubicBezTo>
                    <a:pt x="80" y="299"/>
                    <a:pt x="80" y="299"/>
                    <a:pt x="80" y="299"/>
                  </a:cubicBezTo>
                  <a:cubicBezTo>
                    <a:pt x="115" y="253"/>
                    <a:pt x="115" y="253"/>
                    <a:pt x="115" y="253"/>
                  </a:cubicBezTo>
                  <a:lnTo>
                    <a:pt x="258" y="69"/>
                  </a:lnTo>
                  <a:close/>
                </a:path>
              </a:pathLst>
            </a:custGeom>
            <a:solidFill>
              <a:srgbClr val="F583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9" name="Freeform 117"/>
            <p:cNvSpPr/>
            <p:nvPr/>
          </p:nvSpPr>
          <p:spPr bwMode="auto">
            <a:xfrm>
              <a:off x="5932488" y="1431925"/>
              <a:ext cx="436563" cy="358775"/>
            </a:xfrm>
            <a:custGeom>
              <a:avLst/>
              <a:gdLst>
                <a:gd name="T0" fmla="*/ 275 w 275"/>
                <a:gd name="T1" fmla="*/ 194 h 226"/>
                <a:gd name="T2" fmla="*/ 27 w 275"/>
                <a:gd name="T3" fmla="*/ 0 h 226"/>
                <a:gd name="T4" fmla="*/ 0 w 275"/>
                <a:gd name="T5" fmla="*/ 32 h 226"/>
                <a:gd name="T6" fmla="*/ 251 w 275"/>
                <a:gd name="T7" fmla="*/ 226 h 226"/>
                <a:gd name="T8" fmla="*/ 275 w 275"/>
                <a:gd name="T9" fmla="*/ 194 h 226"/>
              </a:gdLst>
              <a:ahLst/>
              <a:cxnLst>
                <a:cxn ang="0">
                  <a:pos x="T0" y="T1"/>
                </a:cxn>
                <a:cxn ang="0">
                  <a:pos x="T2" y="T3"/>
                </a:cxn>
                <a:cxn ang="0">
                  <a:pos x="T4" y="T5"/>
                </a:cxn>
                <a:cxn ang="0">
                  <a:pos x="T6" y="T7"/>
                </a:cxn>
                <a:cxn ang="0">
                  <a:pos x="T8" y="T9"/>
                </a:cxn>
              </a:cxnLst>
              <a:rect l="0" t="0" r="r" b="b"/>
              <a:pathLst>
                <a:path w="275" h="226">
                  <a:moveTo>
                    <a:pt x="275" y="194"/>
                  </a:moveTo>
                  <a:lnTo>
                    <a:pt x="27" y="0"/>
                  </a:lnTo>
                  <a:lnTo>
                    <a:pt x="0" y="32"/>
                  </a:lnTo>
                  <a:lnTo>
                    <a:pt x="251" y="226"/>
                  </a:lnTo>
                  <a:lnTo>
                    <a:pt x="275" y="194"/>
                  </a:lnTo>
                  <a:close/>
                </a:path>
              </a:pathLst>
            </a:custGeom>
            <a:solidFill>
              <a:srgbClr val="EB7A7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0" name="Freeform 118"/>
            <p:cNvSpPr/>
            <p:nvPr/>
          </p:nvSpPr>
          <p:spPr bwMode="auto">
            <a:xfrm>
              <a:off x="6772276" y="398463"/>
              <a:ext cx="393700" cy="319087"/>
            </a:xfrm>
            <a:custGeom>
              <a:avLst/>
              <a:gdLst>
                <a:gd name="T0" fmla="*/ 127 w 132"/>
                <a:gd name="T1" fmla="*/ 90 h 107"/>
                <a:gd name="T2" fmla="*/ 16 w 132"/>
                <a:gd name="T3" fmla="*/ 3 h 107"/>
                <a:gd name="T4" fmla="*/ 3 w 132"/>
                <a:gd name="T5" fmla="*/ 5 h 107"/>
                <a:gd name="T6" fmla="*/ 3 w 132"/>
                <a:gd name="T7" fmla="*/ 5 h 107"/>
                <a:gd name="T8" fmla="*/ 4 w 132"/>
                <a:gd name="T9" fmla="*/ 18 h 107"/>
                <a:gd name="T10" fmla="*/ 116 w 132"/>
                <a:gd name="T11" fmla="*/ 104 h 107"/>
                <a:gd name="T12" fmla="*/ 128 w 132"/>
                <a:gd name="T13" fmla="*/ 102 h 107"/>
                <a:gd name="T14" fmla="*/ 128 w 132"/>
                <a:gd name="T15" fmla="*/ 102 h 107"/>
                <a:gd name="T16" fmla="*/ 127 w 132"/>
                <a:gd name="T17" fmla="*/ 9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90"/>
                  </a:moveTo>
                  <a:cubicBezTo>
                    <a:pt x="16" y="3"/>
                    <a:pt x="16" y="3"/>
                    <a:pt x="16" y="3"/>
                  </a:cubicBezTo>
                  <a:cubicBezTo>
                    <a:pt x="12" y="0"/>
                    <a:pt x="6" y="1"/>
                    <a:pt x="3" y="5"/>
                  </a:cubicBezTo>
                  <a:cubicBezTo>
                    <a:pt x="3" y="5"/>
                    <a:pt x="3" y="5"/>
                    <a:pt x="3" y="5"/>
                  </a:cubicBezTo>
                  <a:cubicBezTo>
                    <a:pt x="0" y="9"/>
                    <a:pt x="0" y="15"/>
                    <a:pt x="4" y="18"/>
                  </a:cubicBezTo>
                  <a:cubicBezTo>
                    <a:pt x="116" y="104"/>
                    <a:pt x="116" y="104"/>
                    <a:pt x="116" y="104"/>
                  </a:cubicBezTo>
                  <a:cubicBezTo>
                    <a:pt x="120" y="107"/>
                    <a:pt x="125" y="106"/>
                    <a:pt x="128" y="102"/>
                  </a:cubicBezTo>
                  <a:cubicBezTo>
                    <a:pt x="128" y="102"/>
                    <a:pt x="128" y="102"/>
                    <a:pt x="128" y="102"/>
                  </a:cubicBezTo>
                  <a:cubicBezTo>
                    <a:pt x="132" y="98"/>
                    <a:pt x="131" y="93"/>
                    <a:pt x="127" y="90"/>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1" name="Freeform 119"/>
            <p:cNvSpPr>
              <a:spLocks noEditPoints="1"/>
            </p:cNvSpPr>
            <p:nvPr/>
          </p:nvSpPr>
          <p:spPr bwMode="auto">
            <a:xfrm>
              <a:off x="6762751" y="385763"/>
              <a:ext cx="415925" cy="341312"/>
            </a:xfrm>
            <a:custGeom>
              <a:avLst/>
              <a:gdLst>
                <a:gd name="T0" fmla="*/ 124 w 139"/>
                <a:gd name="T1" fmla="*/ 114 h 114"/>
                <a:gd name="T2" fmla="*/ 116 w 139"/>
                <a:gd name="T3" fmla="*/ 111 h 114"/>
                <a:gd name="T4" fmla="*/ 5 w 139"/>
                <a:gd name="T5" fmla="*/ 25 h 114"/>
                <a:gd name="T6" fmla="*/ 0 w 139"/>
                <a:gd name="T7" fmla="*/ 16 h 114"/>
                <a:gd name="T8" fmla="*/ 3 w 139"/>
                <a:gd name="T9" fmla="*/ 7 h 114"/>
                <a:gd name="T10" fmla="*/ 21 w 139"/>
                <a:gd name="T11" fmla="*/ 4 h 114"/>
                <a:gd name="T12" fmla="*/ 132 w 139"/>
                <a:gd name="T13" fmla="*/ 90 h 114"/>
                <a:gd name="T14" fmla="*/ 132 w 139"/>
                <a:gd name="T15" fmla="*/ 90 h 114"/>
                <a:gd name="T16" fmla="*/ 135 w 139"/>
                <a:gd name="T17" fmla="*/ 109 h 114"/>
                <a:gd name="T18" fmla="*/ 124 w 139"/>
                <a:gd name="T19" fmla="*/ 114 h 114"/>
                <a:gd name="T20" fmla="*/ 13 w 139"/>
                <a:gd name="T21" fmla="*/ 9 h 114"/>
                <a:gd name="T22" fmla="*/ 9 w 139"/>
                <a:gd name="T23" fmla="*/ 11 h 114"/>
                <a:gd name="T24" fmla="*/ 8 w 139"/>
                <a:gd name="T25" fmla="*/ 15 h 114"/>
                <a:gd name="T26" fmla="*/ 10 w 139"/>
                <a:gd name="T27" fmla="*/ 19 h 114"/>
                <a:gd name="T28" fmla="*/ 121 w 139"/>
                <a:gd name="T29" fmla="*/ 105 h 114"/>
                <a:gd name="T30" fmla="*/ 128 w 139"/>
                <a:gd name="T31" fmla="*/ 104 h 114"/>
                <a:gd name="T32" fmla="*/ 129 w 139"/>
                <a:gd name="T33" fmla="*/ 100 h 114"/>
                <a:gd name="T34" fmla="*/ 127 w 139"/>
                <a:gd name="T35" fmla="*/ 97 h 114"/>
                <a:gd name="T36" fmla="*/ 16 w 139"/>
                <a:gd name="T37" fmla="*/ 11 h 114"/>
                <a:gd name="T38" fmla="*/ 13 w 139"/>
                <a:gd name="T39" fmla="*/ 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9" h="114">
                  <a:moveTo>
                    <a:pt x="124" y="114"/>
                  </a:moveTo>
                  <a:cubicBezTo>
                    <a:pt x="121" y="114"/>
                    <a:pt x="119" y="113"/>
                    <a:pt x="116" y="111"/>
                  </a:cubicBezTo>
                  <a:cubicBezTo>
                    <a:pt x="5" y="25"/>
                    <a:pt x="5" y="25"/>
                    <a:pt x="5" y="25"/>
                  </a:cubicBezTo>
                  <a:cubicBezTo>
                    <a:pt x="2" y="23"/>
                    <a:pt x="0" y="20"/>
                    <a:pt x="0" y="16"/>
                  </a:cubicBezTo>
                  <a:cubicBezTo>
                    <a:pt x="0" y="13"/>
                    <a:pt x="0" y="9"/>
                    <a:pt x="3" y="7"/>
                  </a:cubicBezTo>
                  <a:cubicBezTo>
                    <a:pt x="7" y="1"/>
                    <a:pt x="15" y="0"/>
                    <a:pt x="21" y="4"/>
                  </a:cubicBezTo>
                  <a:cubicBezTo>
                    <a:pt x="132" y="90"/>
                    <a:pt x="132" y="90"/>
                    <a:pt x="132" y="90"/>
                  </a:cubicBezTo>
                  <a:cubicBezTo>
                    <a:pt x="132" y="90"/>
                    <a:pt x="132" y="90"/>
                    <a:pt x="132" y="90"/>
                  </a:cubicBezTo>
                  <a:cubicBezTo>
                    <a:pt x="138" y="95"/>
                    <a:pt x="139" y="103"/>
                    <a:pt x="135" y="109"/>
                  </a:cubicBezTo>
                  <a:cubicBezTo>
                    <a:pt x="132" y="112"/>
                    <a:pt x="128" y="114"/>
                    <a:pt x="124" y="114"/>
                  </a:cubicBezTo>
                  <a:close/>
                  <a:moveTo>
                    <a:pt x="13" y="9"/>
                  </a:moveTo>
                  <a:cubicBezTo>
                    <a:pt x="12" y="9"/>
                    <a:pt x="10" y="10"/>
                    <a:pt x="9" y="11"/>
                  </a:cubicBezTo>
                  <a:cubicBezTo>
                    <a:pt x="8" y="13"/>
                    <a:pt x="8" y="14"/>
                    <a:pt x="8" y="15"/>
                  </a:cubicBezTo>
                  <a:cubicBezTo>
                    <a:pt x="8" y="17"/>
                    <a:pt x="9" y="18"/>
                    <a:pt x="10" y="19"/>
                  </a:cubicBezTo>
                  <a:cubicBezTo>
                    <a:pt x="121" y="105"/>
                    <a:pt x="121" y="105"/>
                    <a:pt x="121" y="105"/>
                  </a:cubicBezTo>
                  <a:cubicBezTo>
                    <a:pt x="123" y="107"/>
                    <a:pt x="127" y="106"/>
                    <a:pt x="128" y="104"/>
                  </a:cubicBezTo>
                  <a:cubicBezTo>
                    <a:pt x="129" y="103"/>
                    <a:pt x="130" y="102"/>
                    <a:pt x="129" y="100"/>
                  </a:cubicBezTo>
                  <a:cubicBezTo>
                    <a:pt x="129" y="99"/>
                    <a:pt x="129" y="98"/>
                    <a:pt x="127" y="97"/>
                  </a:cubicBezTo>
                  <a:cubicBezTo>
                    <a:pt x="16" y="11"/>
                    <a:pt x="16" y="11"/>
                    <a:pt x="16" y="11"/>
                  </a:cubicBezTo>
                  <a:cubicBezTo>
                    <a:pt x="15" y="10"/>
                    <a:pt x="14" y="9"/>
                    <a:pt x="13"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2" name="Freeform 120"/>
            <p:cNvSpPr/>
            <p:nvPr/>
          </p:nvSpPr>
          <p:spPr bwMode="auto">
            <a:xfrm>
              <a:off x="6270626" y="960438"/>
              <a:ext cx="193675" cy="238125"/>
            </a:xfrm>
            <a:custGeom>
              <a:avLst/>
              <a:gdLst>
                <a:gd name="T0" fmla="*/ 14 w 65"/>
                <a:gd name="T1" fmla="*/ 76 h 80"/>
                <a:gd name="T2" fmla="*/ 63 w 65"/>
                <a:gd name="T3" fmla="*/ 14 h 80"/>
                <a:gd name="T4" fmla="*/ 61 w 65"/>
                <a:gd name="T5" fmla="*/ 3 h 80"/>
                <a:gd name="T6" fmla="*/ 61 w 65"/>
                <a:gd name="T7" fmla="*/ 3 h 80"/>
                <a:gd name="T8" fmla="*/ 51 w 65"/>
                <a:gd name="T9" fmla="*/ 4 h 80"/>
                <a:gd name="T10" fmla="*/ 2 w 65"/>
                <a:gd name="T11" fmla="*/ 67 h 80"/>
                <a:gd name="T12" fmla="*/ 4 w 65"/>
                <a:gd name="T13" fmla="*/ 78 h 80"/>
                <a:gd name="T14" fmla="*/ 4 w 65"/>
                <a:gd name="T15" fmla="*/ 78 h 80"/>
                <a:gd name="T16" fmla="*/ 14 w 65"/>
                <a:gd name="T17" fmla="*/ 7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 h="80">
                  <a:moveTo>
                    <a:pt x="14" y="76"/>
                  </a:moveTo>
                  <a:cubicBezTo>
                    <a:pt x="63" y="14"/>
                    <a:pt x="63" y="14"/>
                    <a:pt x="63" y="14"/>
                  </a:cubicBezTo>
                  <a:cubicBezTo>
                    <a:pt x="65" y="11"/>
                    <a:pt x="65" y="6"/>
                    <a:pt x="61" y="3"/>
                  </a:cubicBezTo>
                  <a:cubicBezTo>
                    <a:pt x="61" y="3"/>
                    <a:pt x="61" y="3"/>
                    <a:pt x="61" y="3"/>
                  </a:cubicBezTo>
                  <a:cubicBezTo>
                    <a:pt x="58" y="0"/>
                    <a:pt x="53" y="1"/>
                    <a:pt x="51" y="4"/>
                  </a:cubicBezTo>
                  <a:cubicBezTo>
                    <a:pt x="2" y="67"/>
                    <a:pt x="2" y="67"/>
                    <a:pt x="2" y="67"/>
                  </a:cubicBezTo>
                  <a:cubicBezTo>
                    <a:pt x="0" y="70"/>
                    <a:pt x="0" y="75"/>
                    <a:pt x="4" y="78"/>
                  </a:cubicBezTo>
                  <a:cubicBezTo>
                    <a:pt x="4" y="78"/>
                    <a:pt x="4" y="78"/>
                    <a:pt x="4" y="78"/>
                  </a:cubicBezTo>
                  <a:cubicBezTo>
                    <a:pt x="7" y="80"/>
                    <a:pt x="12" y="80"/>
                    <a:pt x="14" y="76"/>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3" name="Freeform 121"/>
            <p:cNvSpPr/>
            <p:nvPr/>
          </p:nvSpPr>
          <p:spPr bwMode="auto">
            <a:xfrm>
              <a:off x="6467476" y="812800"/>
              <a:ext cx="112713" cy="128587"/>
            </a:xfrm>
            <a:custGeom>
              <a:avLst/>
              <a:gdLst>
                <a:gd name="T0" fmla="*/ 15 w 38"/>
                <a:gd name="T1" fmla="*/ 39 h 43"/>
                <a:gd name="T2" fmla="*/ 35 w 38"/>
                <a:gd name="T3" fmla="*/ 13 h 43"/>
                <a:gd name="T4" fmla="*/ 34 w 38"/>
                <a:gd name="T5" fmla="*/ 2 h 43"/>
                <a:gd name="T6" fmla="*/ 34 w 38"/>
                <a:gd name="T7" fmla="*/ 2 h 43"/>
                <a:gd name="T8" fmla="*/ 23 w 38"/>
                <a:gd name="T9" fmla="*/ 4 h 43"/>
                <a:gd name="T10" fmla="*/ 3 w 38"/>
                <a:gd name="T11" fmla="*/ 30 h 43"/>
                <a:gd name="T12" fmla="*/ 4 w 38"/>
                <a:gd name="T13" fmla="*/ 41 h 43"/>
                <a:gd name="T14" fmla="*/ 4 w 38"/>
                <a:gd name="T15" fmla="*/ 41 h 43"/>
                <a:gd name="T16" fmla="*/ 15 w 38"/>
                <a:gd name="T17" fmla="*/ 3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43">
                  <a:moveTo>
                    <a:pt x="15" y="39"/>
                  </a:moveTo>
                  <a:cubicBezTo>
                    <a:pt x="35" y="13"/>
                    <a:pt x="35" y="13"/>
                    <a:pt x="35" y="13"/>
                  </a:cubicBezTo>
                  <a:cubicBezTo>
                    <a:pt x="38" y="10"/>
                    <a:pt x="37" y="5"/>
                    <a:pt x="34" y="2"/>
                  </a:cubicBezTo>
                  <a:cubicBezTo>
                    <a:pt x="34" y="2"/>
                    <a:pt x="34" y="2"/>
                    <a:pt x="34" y="2"/>
                  </a:cubicBezTo>
                  <a:cubicBezTo>
                    <a:pt x="31" y="0"/>
                    <a:pt x="26" y="0"/>
                    <a:pt x="23" y="4"/>
                  </a:cubicBezTo>
                  <a:cubicBezTo>
                    <a:pt x="3" y="30"/>
                    <a:pt x="3" y="30"/>
                    <a:pt x="3" y="30"/>
                  </a:cubicBezTo>
                  <a:cubicBezTo>
                    <a:pt x="0" y="33"/>
                    <a:pt x="1" y="38"/>
                    <a:pt x="4" y="41"/>
                  </a:cubicBezTo>
                  <a:cubicBezTo>
                    <a:pt x="4" y="41"/>
                    <a:pt x="4" y="41"/>
                    <a:pt x="4" y="41"/>
                  </a:cubicBezTo>
                  <a:cubicBezTo>
                    <a:pt x="8" y="43"/>
                    <a:pt x="12" y="43"/>
                    <a:pt x="15" y="39"/>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4" name="Freeform 122"/>
            <p:cNvSpPr/>
            <p:nvPr/>
          </p:nvSpPr>
          <p:spPr bwMode="auto">
            <a:xfrm>
              <a:off x="6616701" y="598488"/>
              <a:ext cx="393700" cy="319087"/>
            </a:xfrm>
            <a:custGeom>
              <a:avLst/>
              <a:gdLst>
                <a:gd name="T0" fmla="*/ 127 w 132"/>
                <a:gd name="T1" fmla="*/ 89 h 107"/>
                <a:gd name="T2" fmla="*/ 16 w 132"/>
                <a:gd name="T3" fmla="*/ 3 h 107"/>
                <a:gd name="T4" fmla="*/ 3 w 132"/>
                <a:gd name="T5" fmla="*/ 5 h 107"/>
                <a:gd name="T6" fmla="*/ 3 w 132"/>
                <a:gd name="T7" fmla="*/ 5 h 107"/>
                <a:gd name="T8" fmla="*/ 5 w 132"/>
                <a:gd name="T9" fmla="*/ 18 h 107"/>
                <a:gd name="T10" fmla="*/ 116 w 132"/>
                <a:gd name="T11" fmla="*/ 104 h 107"/>
                <a:gd name="T12" fmla="*/ 129 w 132"/>
                <a:gd name="T13" fmla="*/ 102 h 107"/>
                <a:gd name="T14" fmla="*/ 129 w 132"/>
                <a:gd name="T15" fmla="*/ 102 h 107"/>
                <a:gd name="T16" fmla="*/ 127 w 132"/>
                <a:gd name="T17" fmla="*/ 8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89"/>
                  </a:moveTo>
                  <a:cubicBezTo>
                    <a:pt x="16" y="3"/>
                    <a:pt x="16" y="3"/>
                    <a:pt x="16" y="3"/>
                  </a:cubicBezTo>
                  <a:cubicBezTo>
                    <a:pt x="12" y="0"/>
                    <a:pt x="6" y="1"/>
                    <a:pt x="3" y="5"/>
                  </a:cubicBezTo>
                  <a:cubicBezTo>
                    <a:pt x="3" y="5"/>
                    <a:pt x="3" y="5"/>
                    <a:pt x="3" y="5"/>
                  </a:cubicBezTo>
                  <a:cubicBezTo>
                    <a:pt x="0" y="9"/>
                    <a:pt x="1" y="14"/>
                    <a:pt x="5" y="18"/>
                  </a:cubicBezTo>
                  <a:cubicBezTo>
                    <a:pt x="116" y="104"/>
                    <a:pt x="116" y="104"/>
                    <a:pt x="116" y="104"/>
                  </a:cubicBezTo>
                  <a:cubicBezTo>
                    <a:pt x="120" y="107"/>
                    <a:pt x="126" y="106"/>
                    <a:pt x="129" y="102"/>
                  </a:cubicBezTo>
                  <a:cubicBezTo>
                    <a:pt x="129" y="102"/>
                    <a:pt x="129" y="102"/>
                    <a:pt x="129" y="102"/>
                  </a:cubicBezTo>
                  <a:cubicBezTo>
                    <a:pt x="132" y="98"/>
                    <a:pt x="131" y="92"/>
                    <a:pt x="127" y="89"/>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5" name="Freeform 123"/>
            <p:cNvSpPr>
              <a:spLocks noEditPoints="1"/>
            </p:cNvSpPr>
            <p:nvPr/>
          </p:nvSpPr>
          <p:spPr bwMode="auto">
            <a:xfrm>
              <a:off x="6607176" y="588963"/>
              <a:ext cx="415925" cy="338137"/>
            </a:xfrm>
            <a:custGeom>
              <a:avLst/>
              <a:gdLst>
                <a:gd name="T0" fmla="*/ 125 w 139"/>
                <a:gd name="T1" fmla="*/ 113 h 113"/>
                <a:gd name="T2" fmla="*/ 116 w 139"/>
                <a:gd name="T3" fmla="*/ 110 h 113"/>
                <a:gd name="T4" fmla="*/ 5 w 139"/>
                <a:gd name="T5" fmla="*/ 24 h 113"/>
                <a:gd name="T6" fmla="*/ 0 w 139"/>
                <a:gd name="T7" fmla="*/ 15 h 113"/>
                <a:gd name="T8" fmla="*/ 3 w 139"/>
                <a:gd name="T9" fmla="*/ 5 h 113"/>
                <a:gd name="T10" fmla="*/ 12 w 139"/>
                <a:gd name="T11" fmla="*/ 0 h 113"/>
                <a:gd name="T12" fmla="*/ 21 w 139"/>
                <a:gd name="T13" fmla="*/ 3 h 113"/>
                <a:gd name="T14" fmla="*/ 133 w 139"/>
                <a:gd name="T15" fmla="*/ 89 h 113"/>
                <a:gd name="T16" fmla="*/ 133 w 139"/>
                <a:gd name="T17" fmla="*/ 89 h 113"/>
                <a:gd name="T18" fmla="*/ 135 w 139"/>
                <a:gd name="T19" fmla="*/ 108 h 113"/>
                <a:gd name="T20" fmla="*/ 125 w 139"/>
                <a:gd name="T21" fmla="*/ 113 h 113"/>
                <a:gd name="T22" fmla="*/ 13 w 139"/>
                <a:gd name="T23" fmla="*/ 8 h 113"/>
                <a:gd name="T24" fmla="*/ 13 w 139"/>
                <a:gd name="T25" fmla="*/ 8 h 113"/>
                <a:gd name="T26" fmla="*/ 9 w 139"/>
                <a:gd name="T27" fmla="*/ 10 h 113"/>
                <a:gd name="T28" fmla="*/ 8 w 139"/>
                <a:gd name="T29" fmla="*/ 14 h 113"/>
                <a:gd name="T30" fmla="*/ 10 w 139"/>
                <a:gd name="T31" fmla="*/ 17 h 113"/>
                <a:gd name="T32" fmla="*/ 121 w 139"/>
                <a:gd name="T33" fmla="*/ 104 h 113"/>
                <a:gd name="T34" fmla="*/ 129 w 139"/>
                <a:gd name="T35" fmla="*/ 103 h 113"/>
                <a:gd name="T36" fmla="*/ 128 w 139"/>
                <a:gd name="T37" fmla="*/ 95 h 113"/>
                <a:gd name="T38" fmla="*/ 128 w 139"/>
                <a:gd name="T39" fmla="*/ 95 h 113"/>
                <a:gd name="T40" fmla="*/ 17 w 139"/>
                <a:gd name="T41" fmla="*/ 9 h 113"/>
                <a:gd name="T42" fmla="*/ 13 w 139"/>
                <a:gd name="T43" fmla="*/ 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9" h="113">
                  <a:moveTo>
                    <a:pt x="125" y="113"/>
                  </a:moveTo>
                  <a:cubicBezTo>
                    <a:pt x="122" y="113"/>
                    <a:pt x="119" y="112"/>
                    <a:pt x="116" y="110"/>
                  </a:cubicBezTo>
                  <a:cubicBezTo>
                    <a:pt x="5" y="24"/>
                    <a:pt x="5" y="24"/>
                    <a:pt x="5" y="24"/>
                  </a:cubicBezTo>
                  <a:cubicBezTo>
                    <a:pt x="2" y="22"/>
                    <a:pt x="1" y="18"/>
                    <a:pt x="0" y="15"/>
                  </a:cubicBezTo>
                  <a:cubicBezTo>
                    <a:pt x="0" y="11"/>
                    <a:pt x="1" y="8"/>
                    <a:pt x="3" y="5"/>
                  </a:cubicBezTo>
                  <a:cubicBezTo>
                    <a:pt x="5" y="2"/>
                    <a:pt x="8" y="1"/>
                    <a:pt x="12" y="0"/>
                  </a:cubicBezTo>
                  <a:cubicBezTo>
                    <a:pt x="15" y="0"/>
                    <a:pt x="19" y="1"/>
                    <a:pt x="21" y="3"/>
                  </a:cubicBezTo>
                  <a:cubicBezTo>
                    <a:pt x="133" y="89"/>
                    <a:pt x="133" y="89"/>
                    <a:pt x="133" y="89"/>
                  </a:cubicBezTo>
                  <a:cubicBezTo>
                    <a:pt x="133" y="89"/>
                    <a:pt x="133" y="89"/>
                    <a:pt x="133" y="89"/>
                  </a:cubicBezTo>
                  <a:cubicBezTo>
                    <a:pt x="138" y="94"/>
                    <a:pt x="139" y="102"/>
                    <a:pt x="135" y="108"/>
                  </a:cubicBezTo>
                  <a:cubicBezTo>
                    <a:pt x="132" y="111"/>
                    <a:pt x="128" y="113"/>
                    <a:pt x="125" y="113"/>
                  </a:cubicBezTo>
                  <a:close/>
                  <a:moveTo>
                    <a:pt x="13" y="8"/>
                  </a:moveTo>
                  <a:cubicBezTo>
                    <a:pt x="13" y="8"/>
                    <a:pt x="13" y="8"/>
                    <a:pt x="13" y="8"/>
                  </a:cubicBezTo>
                  <a:cubicBezTo>
                    <a:pt x="11" y="8"/>
                    <a:pt x="10" y="9"/>
                    <a:pt x="9" y="10"/>
                  </a:cubicBezTo>
                  <a:cubicBezTo>
                    <a:pt x="8" y="11"/>
                    <a:pt x="8" y="13"/>
                    <a:pt x="8" y="14"/>
                  </a:cubicBezTo>
                  <a:cubicBezTo>
                    <a:pt x="8" y="15"/>
                    <a:pt x="9" y="17"/>
                    <a:pt x="10" y="17"/>
                  </a:cubicBezTo>
                  <a:cubicBezTo>
                    <a:pt x="121" y="104"/>
                    <a:pt x="121" y="104"/>
                    <a:pt x="121" y="104"/>
                  </a:cubicBezTo>
                  <a:cubicBezTo>
                    <a:pt x="124" y="105"/>
                    <a:pt x="127" y="105"/>
                    <a:pt x="129" y="103"/>
                  </a:cubicBezTo>
                  <a:cubicBezTo>
                    <a:pt x="130" y="100"/>
                    <a:pt x="130" y="97"/>
                    <a:pt x="128" y="95"/>
                  </a:cubicBezTo>
                  <a:cubicBezTo>
                    <a:pt x="128" y="95"/>
                    <a:pt x="128" y="95"/>
                    <a:pt x="128" y="95"/>
                  </a:cubicBezTo>
                  <a:cubicBezTo>
                    <a:pt x="17" y="9"/>
                    <a:pt x="17" y="9"/>
                    <a:pt x="17" y="9"/>
                  </a:cubicBezTo>
                  <a:cubicBezTo>
                    <a:pt x="16" y="8"/>
                    <a:pt x="15" y="8"/>
                    <a:pt x="13"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6" name="Freeform 124"/>
            <p:cNvSpPr/>
            <p:nvPr/>
          </p:nvSpPr>
          <p:spPr bwMode="auto">
            <a:xfrm>
              <a:off x="5921376" y="1722438"/>
              <a:ext cx="152400" cy="179387"/>
            </a:xfrm>
            <a:custGeom>
              <a:avLst/>
              <a:gdLst>
                <a:gd name="T0" fmla="*/ 14 w 51"/>
                <a:gd name="T1" fmla="*/ 56 h 60"/>
                <a:gd name="T2" fmla="*/ 48 w 51"/>
                <a:gd name="T3" fmla="*/ 12 h 60"/>
                <a:gd name="T4" fmla="*/ 47 w 51"/>
                <a:gd name="T5" fmla="*/ 2 h 60"/>
                <a:gd name="T6" fmla="*/ 47 w 51"/>
                <a:gd name="T7" fmla="*/ 2 h 60"/>
                <a:gd name="T8" fmla="*/ 37 w 51"/>
                <a:gd name="T9" fmla="*/ 4 h 60"/>
                <a:gd name="T10" fmla="*/ 3 w 51"/>
                <a:gd name="T11" fmla="*/ 48 h 60"/>
                <a:gd name="T12" fmla="*/ 4 w 51"/>
                <a:gd name="T13" fmla="*/ 58 h 60"/>
                <a:gd name="T14" fmla="*/ 4 w 51"/>
                <a:gd name="T15" fmla="*/ 58 h 60"/>
                <a:gd name="T16" fmla="*/ 14 w 51"/>
                <a:gd name="T17" fmla="*/ 5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60">
                  <a:moveTo>
                    <a:pt x="14" y="56"/>
                  </a:moveTo>
                  <a:cubicBezTo>
                    <a:pt x="48" y="12"/>
                    <a:pt x="48" y="12"/>
                    <a:pt x="48" y="12"/>
                  </a:cubicBezTo>
                  <a:cubicBezTo>
                    <a:pt x="51" y="9"/>
                    <a:pt x="50" y="5"/>
                    <a:pt x="47" y="2"/>
                  </a:cubicBezTo>
                  <a:cubicBezTo>
                    <a:pt x="47" y="2"/>
                    <a:pt x="47" y="2"/>
                    <a:pt x="47" y="2"/>
                  </a:cubicBezTo>
                  <a:cubicBezTo>
                    <a:pt x="44" y="0"/>
                    <a:pt x="39" y="0"/>
                    <a:pt x="37" y="4"/>
                  </a:cubicBezTo>
                  <a:cubicBezTo>
                    <a:pt x="3" y="48"/>
                    <a:pt x="3" y="48"/>
                    <a:pt x="3" y="48"/>
                  </a:cubicBezTo>
                  <a:cubicBezTo>
                    <a:pt x="0" y="51"/>
                    <a:pt x="1" y="55"/>
                    <a:pt x="4" y="58"/>
                  </a:cubicBezTo>
                  <a:cubicBezTo>
                    <a:pt x="4" y="58"/>
                    <a:pt x="4" y="58"/>
                    <a:pt x="4" y="58"/>
                  </a:cubicBezTo>
                  <a:cubicBezTo>
                    <a:pt x="7" y="60"/>
                    <a:pt x="11" y="59"/>
                    <a:pt x="14" y="56"/>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7" name="Freeform 125"/>
            <p:cNvSpPr>
              <a:spLocks noEditPoints="1"/>
            </p:cNvSpPr>
            <p:nvPr/>
          </p:nvSpPr>
          <p:spPr bwMode="auto">
            <a:xfrm>
              <a:off x="5908676" y="1706563"/>
              <a:ext cx="176213" cy="203200"/>
            </a:xfrm>
            <a:custGeom>
              <a:avLst/>
              <a:gdLst>
                <a:gd name="T0" fmla="*/ 12 w 59"/>
                <a:gd name="T1" fmla="*/ 68 h 68"/>
                <a:gd name="T2" fmla="*/ 6 w 59"/>
                <a:gd name="T3" fmla="*/ 66 h 68"/>
                <a:gd name="T4" fmla="*/ 4 w 59"/>
                <a:gd name="T5" fmla="*/ 50 h 68"/>
                <a:gd name="T6" fmla="*/ 38 w 59"/>
                <a:gd name="T7" fmla="*/ 6 h 68"/>
                <a:gd name="T8" fmla="*/ 53 w 59"/>
                <a:gd name="T9" fmla="*/ 4 h 68"/>
                <a:gd name="T10" fmla="*/ 55 w 59"/>
                <a:gd name="T11" fmla="*/ 20 h 68"/>
                <a:gd name="T12" fmla="*/ 21 w 59"/>
                <a:gd name="T13" fmla="*/ 64 h 68"/>
                <a:gd name="T14" fmla="*/ 14 w 59"/>
                <a:gd name="T15" fmla="*/ 68 h 68"/>
                <a:gd name="T16" fmla="*/ 12 w 59"/>
                <a:gd name="T17" fmla="*/ 68 h 68"/>
                <a:gd name="T18" fmla="*/ 47 w 59"/>
                <a:gd name="T19" fmla="*/ 10 h 68"/>
                <a:gd name="T20" fmla="*/ 44 w 59"/>
                <a:gd name="T21" fmla="*/ 11 h 68"/>
                <a:gd name="T22" fmla="*/ 10 w 59"/>
                <a:gd name="T23" fmla="*/ 55 h 68"/>
                <a:gd name="T24" fmla="*/ 11 w 59"/>
                <a:gd name="T25" fmla="*/ 59 h 68"/>
                <a:gd name="T26" fmla="*/ 13 w 59"/>
                <a:gd name="T27" fmla="*/ 60 h 68"/>
                <a:gd name="T28" fmla="*/ 15 w 59"/>
                <a:gd name="T29" fmla="*/ 59 h 68"/>
                <a:gd name="T30" fmla="*/ 15 w 59"/>
                <a:gd name="T31" fmla="*/ 59 h 68"/>
                <a:gd name="T32" fmla="*/ 49 w 59"/>
                <a:gd name="T33" fmla="*/ 15 h 68"/>
                <a:gd name="T34" fmla="*/ 50 w 59"/>
                <a:gd name="T35" fmla="*/ 12 h 68"/>
                <a:gd name="T36" fmla="*/ 48 w 59"/>
                <a:gd name="T37" fmla="*/ 10 h 68"/>
                <a:gd name="T38" fmla="*/ 47 w 59"/>
                <a:gd name="T39"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9" h="68">
                  <a:moveTo>
                    <a:pt x="12" y="68"/>
                  </a:moveTo>
                  <a:cubicBezTo>
                    <a:pt x="10" y="68"/>
                    <a:pt x="8" y="67"/>
                    <a:pt x="6" y="66"/>
                  </a:cubicBezTo>
                  <a:cubicBezTo>
                    <a:pt x="1" y="62"/>
                    <a:pt x="0" y="55"/>
                    <a:pt x="4" y="50"/>
                  </a:cubicBezTo>
                  <a:cubicBezTo>
                    <a:pt x="38" y="6"/>
                    <a:pt x="38" y="6"/>
                    <a:pt x="38" y="6"/>
                  </a:cubicBezTo>
                  <a:cubicBezTo>
                    <a:pt x="42" y="1"/>
                    <a:pt x="49" y="0"/>
                    <a:pt x="53" y="4"/>
                  </a:cubicBezTo>
                  <a:cubicBezTo>
                    <a:pt x="58" y="8"/>
                    <a:pt x="59" y="15"/>
                    <a:pt x="55" y="20"/>
                  </a:cubicBezTo>
                  <a:cubicBezTo>
                    <a:pt x="21" y="64"/>
                    <a:pt x="21" y="64"/>
                    <a:pt x="21" y="64"/>
                  </a:cubicBezTo>
                  <a:cubicBezTo>
                    <a:pt x="19" y="66"/>
                    <a:pt x="17" y="68"/>
                    <a:pt x="14" y="68"/>
                  </a:cubicBezTo>
                  <a:cubicBezTo>
                    <a:pt x="13" y="68"/>
                    <a:pt x="13" y="68"/>
                    <a:pt x="12" y="68"/>
                  </a:cubicBezTo>
                  <a:close/>
                  <a:moveTo>
                    <a:pt x="47" y="10"/>
                  </a:moveTo>
                  <a:cubicBezTo>
                    <a:pt x="46" y="10"/>
                    <a:pt x="45" y="10"/>
                    <a:pt x="44" y="11"/>
                  </a:cubicBezTo>
                  <a:cubicBezTo>
                    <a:pt x="10" y="55"/>
                    <a:pt x="10" y="55"/>
                    <a:pt x="10" y="55"/>
                  </a:cubicBezTo>
                  <a:cubicBezTo>
                    <a:pt x="9" y="57"/>
                    <a:pt x="9" y="58"/>
                    <a:pt x="11" y="59"/>
                  </a:cubicBezTo>
                  <a:cubicBezTo>
                    <a:pt x="11" y="60"/>
                    <a:pt x="12" y="60"/>
                    <a:pt x="13" y="60"/>
                  </a:cubicBezTo>
                  <a:cubicBezTo>
                    <a:pt x="13" y="60"/>
                    <a:pt x="14" y="59"/>
                    <a:pt x="15" y="59"/>
                  </a:cubicBezTo>
                  <a:cubicBezTo>
                    <a:pt x="15" y="59"/>
                    <a:pt x="15" y="59"/>
                    <a:pt x="15" y="59"/>
                  </a:cubicBezTo>
                  <a:cubicBezTo>
                    <a:pt x="49" y="15"/>
                    <a:pt x="49" y="15"/>
                    <a:pt x="49" y="15"/>
                  </a:cubicBezTo>
                  <a:cubicBezTo>
                    <a:pt x="49" y="14"/>
                    <a:pt x="50" y="13"/>
                    <a:pt x="50" y="12"/>
                  </a:cubicBezTo>
                  <a:cubicBezTo>
                    <a:pt x="49" y="12"/>
                    <a:pt x="49" y="11"/>
                    <a:pt x="48" y="10"/>
                  </a:cubicBezTo>
                  <a:cubicBezTo>
                    <a:pt x="48" y="10"/>
                    <a:pt x="47" y="10"/>
                    <a:pt x="47"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8" name="Freeform 126"/>
            <p:cNvSpPr/>
            <p:nvPr/>
          </p:nvSpPr>
          <p:spPr bwMode="auto">
            <a:xfrm>
              <a:off x="6111876" y="1817688"/>
              <a:ext cx="60325" cy="212725"/>
            </a:xfrm>
            <a:custGeom>
              <a:avLst/>
              <a:gdLst>
                <a:gd name="T0" fmla="*/ 14 w 20"/>
                <a:gd name="T1" fmla="*/ 64 h 71"/>
                <a:gd name="T2" fmla="*/ 20 w 20"/>
                <a:gd name="T3" fmla="*/ 8 h 71"/>
                <a:gd name="T4" fmla="*/ 13 w 20"/>
                <a:gd name="T5" fmla="*/ 1 h 71"/>
                <a:gd name="T6" fmla="*/ 13 w 20"/>
                <a:gd name="T7" fmla="*/ 1 h 71"/>
                <a:gd name="T8" fmla="*/ 6 w 20"/>
                <a:gd name="T9" fmla="*/ 7 h 71"/>
                <a:gd name="T10" fmla="*/ 1 w 20"/>
                <a:gd name="T11" fmla="*/ 63 h 71"/>
                <a:gd name="T12" fmla="*/ 7 w 20"/>
                <a:gd name="T13" fmla="*/ 70 h 71"/>
                <a:gd name="T14" fmla="*/ 7 w 20"/>
                <a:gd name="T15" fmla="*/ 70 h 71"/>
                <a:gd name="T16" fmla="*/ 14 w 20"/>
                <a:gd name="T17" fmla="*/ 6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71">
                  <a:moveTo>
                    <a:pt x="14" y="64"/>
                  </a:moveTo>
                  <a:cubicBezTo>
                    <a:pt x="20" y="8"/>
                    <a:pt x="20" y="8"/>
                    <a:pt x="20" y="8"/>
                  </a:cubicBezTo>
                  <a:cubicBezTo>
                    <a:pt x="20" y="5"/>
                    <a:pt x="17" y="1"/>
                    <a:pt x="13" y="1"/>
                  </a:cubicBezTo>
                  <a:cubicBezTo>
                    <a:pt x="13" y="1"/>
                    <a:pt x="13" y="1"/>
                    <a:pt x="13" y="1"/>
                  </a:cubicBezTo>
                  <a:cubicBezTo>
                    <a:pt x="10" y="0"/>
                    <a:pt x="6" y="3"/>
                    <a:pt x="6" y="7"/>
                  </a:cubicBezTo>
                  <a:cubicBezTo>
                    <a:pt x="1" y="63"/>
                    <a:pt x="1" y="63"/>
                    <a:pt x="1" y="63"/>
                  </a:cubicBezTo>
                  <a:cubicBezTo>
                    <a:pt x="0" y="67"/>
                    <a:pt x="3" y="70"/>
                    <a:pt x="7" y="70"/>
                  </a:cubicBezTo>
                  <a:cubicBezTo>
                    <a:pt x="7" y="70"/>
                    <a:pt x="7" y="70"/>
                    <a:pt x="7" y="70"/>
                  </a:cubicBezTo>
                  <a:cubicBezTo>
                    <a:pt x="11" y="71"/>
                    <a:pt x="14" y="68"/>
                    <a:pt x="14" y="6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9" name="Freeform 127"/>
            <p:cNvSpPr>
              <a:spLocks noEditPoints="1"/>
            </p:cNvSpPr>
            <p:nvPr/>
          </p:nvSpPr>
          <p:spPr bwMode="auto">
            <a:xfrm>
              <a:off x="6100763" y="1808163"/>
              <a:ext cx="82550" cy="230187"/>
            </a:xfrm>
            <a:custGeom>
              <a:avLst/>
              <a:gdLst>
                <a:gd name="T0" fmla="*/ 12 w 28"/>
                <a:gd name="T1" fmla="*/ 77 h 77"/>
                <a:gd name="T2" fmla="*/ 10 w 28"/>
                <a:gd name="T3" fmla="*/ 77 h 77"/>
                <a:gd name="T4" fmla="*/ 3 w 28"/>
                <a:gd name="T5" fmla="*/ 74 h 77"/>
                <a:gd name="T6" fmla="*/ 1 w 28"/>
                <a:gd name="T7" fmla="*/ 65 h 77"/>
                <a:gd name="T8" fmla="*/ 6 w 28"/>
                <a:gd name="T9" fmla="*/ 10 h 77"/>
                <a:gd name="T10" fmla="*/ 10 w 28"/>
                <a:gd name="T11" fmla="*/ 2 h 77"/>
                <a:gd name="T12" fmla="*/ 18 w 28"/>
                <a:gd name="T13" fmla="*/ 0 h 77"/>
                <a:gd name="T14" fmla="*/ 28 w 28"/>
                <a:gd name="T15" fmla="*/ 12 h 77"/>
                <a:gd name="T16" fmla="*/ 22 w 28"/>
                <a:gd name="T17" fmla="*/ 68 h 77"/>
                <a:gd name="T18" fmla="*/ 22 w 28"/>
                <a:gd name="T19" fmla="*/ 68 h 77"/>
                <a:gd name="T20" fmla="*/ 19 w 28"/>
                <a:gd name="T21" fmla="*/ 75 h 77"/>
                <a:gd name="T22" fmla="*/ 12 w 28"/>
                <a:gd name="T23" fmla="*/ 77 h 77"/>
                <a:gd name="T24" fmla="*/ 17 w 28"/>
                <a:gd name="T25" fmla="*/ 8 h 77"/>
                <a:gd name="T26" fmla="*/ 15 w 28"/>
                <a:gd name="T27" fmla="*/ 8 h 77"/>
                <a:gd name="T28" fmla="*/ 14 w 28"/>
                <a:gd name="T29" fmla="*/ 10 h 77"/>
                <a:gd name="T30" fmla="*/ 9 w 28"/>
                <a:gd name="T31" fmla="*/ 66 h 77"/>
                <a:gd name="T32" fmla="*/ 9 w 28"/>
                <a:gd name="T33" fmla="*/ 68 h 77"/>
                <a:gd name="T34" fmla="*/ 11 w 28"/>
                <a:gd name="T35" fmla="*/ 69 h 77"/>
                <a:gd name="T36" fmla="*/ 13 w 28"/>
                <a:gd name="T37" fmla="*/ 69 h 77"/>
                <a:gd name="T38" fmla="*/ 14 w 28"/>
                <a:gd name="T39" fmla="*/ 67 h 77"/>
                <a:gd name="T40" fmla="*/ 14 w 28"/>
                <a:gd name="T41" fmla="*/ 67 h 77"/>
                <a:gd name="T42" fmla="*/ 20 w 28"/>
                <a:gd name="T43" fmla="*/ 11 h 77"/>
                <a:gd name="T44" fmla="*/ 17 w 28"/>
                <a:gd name="T45" fmla="*/ 8 h 77"/>
                <a:gd name="T46" fmla="*/ 17 w 28"/>
                <a:gd name="T47" fmla="*/ 8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8" h="77">
                  <a:moveTo>
                    <a:pt x="12" y="77"/>
                  </a:moveTo>
                  <a:cubicBezTo>
                    <a:pt x="11" y="77"/>
                    <a:pt x="11" y="77"/>
                    <a:pt x="10" y="77"/>
                  </a:cubicBezTo>
                  <a:cubicBezTo>
                    <a:pt x="8" y="77"/>
                    <a:pt x="5" y="76"/>
                    <a:pt x="3" y="74"/>
                  </a:cubicBezTo>
                  <a:cubicBezTo>
                    <a:pt x="1" y="71"/>
                    <a:pt x="0" y="68"/>
                    <a:pt x="1" y="65"/>
                  </a:cubicBezTo>
                  <a:cubicBezTo>
                    <a:pt x="6" y="10"/>
                    <a:pt x="6" y="10"/>
                    <a:pt x="6" y="10"/>
                  </a:cubicBezTo>
                  <a:cubicBezTo>
                    <a:pt x="6" y="7"/>
                    <a:pt x="7" y="4"/>
                    <a:pt x="10" y="2"/>
                  </a:cubicBezTo>
                  <a:cubicBezTo>
                    <a:pt x="12" y="0"/>
                    <a:pt x="15" y="0"/>
                    <a:pt x="18" y="0"/>
                  </a:cubicBezTo>
                  <a:cubicBezTo>
                    <a:pt x="24" y="0"/>
                    <a:pt x="28" y="6"/>
                    <a:pt x="28" y="12"/>
                  </a:cubicBezTo>
                  <a:cubicBezTo>
                    <a:pt x="22" y="68"/>
                    <a:pt x="22" y="68"/>
                    <a:pt x="22" y="68"/>
                  </a:cubicBezTo>
                  <a:cubicBezTo>
                    <a:pt x="22" y="68"/>
                    <a:pt x="22" y="68"/>
                    <a:pt x="22" y="68"/>
                  </a:cubicBezTo>
                  <a:cubicBezTo>
                    <a:pt x="22" y="70"/>
                    <a:pt x="21" y="73"/>
                    <a:pt x="19" y="75"/>
                  </a:cubicBezTo>
                  <a:cubicBezTo>
                    <a:pt x="17" y="77"/>
                    <a:pt x="14" y="77"/>
                    <a:pt x="12" y="77"/>
                  </a:cubicBezTo>
                  <a:close/>
                  <a:moveTo>
                    <a:pt x="17" y="8"/>
                  </a:moveTo>
                  <a:cubicBezTo>
                    <a:pt x="16" y="8"/>
                    <a:pt x="15" y="8"/>
                    <a:pt x="15" y="8"/>
                  </a:cubicBezTo>
                  <a:cubicBezTo>
                    <a:pt x="14" y="9"/>
                    <a:pt x="14" y="10"/>
                    <a:pt x="14" y="10"/>
                  </a:cubicBezTo>
                  <a:cubicBezTo>
                    <a:pt x="9" y="66"/>
                    <a:pt x="9" y="66"/>
                    <a:pt x="9" y="66"/>
                  </a:cubicBezTo>
                  <a:cubicBezTo>
                    <a:pt x="8" y="67"/>
                    <a:pt x="9" y="68"/>
                    <a:pt x="9" y="68"/>
                  </a:cubicBezTo>
                  <a:cubicBezTo>
                    <a:pt x="10" y="69"/>
                    <a:pt x="10" y="69"/>
                    <a:pt x="11" y="69"/>
                  </a:cubicBezTo>
                  <a:cubicBezTo>
                    <a:pt x="12" y="70"/>
                    <a:pt x="13" y="69"/>
                    <a:pt x="13" y="69"/>
                  </a:cubicBezTo>
                  <a:cubicBezTo>
                    <a:pt x="14" y="68"/>
                    <a:pt x="14" y="68"/>
                    <a:pt x="14" y="67"/>
                  </a:cubicBezTo>
                  <a:cubicBezTo>
                    <a:pt x="14" y="67"/>
                    <a:pt x="14" y="67"/>
                    <a:pt x="14" y="67"/>
                  </a:cubicBezTo>
                  <a:cubicBezTo>
                    <a:pt x="20" y="11"/>
                    <a:pt x="20" y="11"/>
                    <a:pt x="20" y="11"/>
                  </a:cubicBezTo>
                  <a:cubicBezTo>
                    <a:pt x="20" y="9"/>
                    <a:pt x="19" y="8"/>
                    <a:pt x="17" y="8"/>
                  </a:cubicBezTo>
                  <a:cubicBezTo>
                    <a:pt x="17" y="8"/>
                    <a:pt x="17" y="8"/>
                    <a:pt x="1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0" name="Freeform 128"/>
            <p:cNvSpPr/>
            <p:nvPr/>
          </p:nvSpPr>
          <p:spPr bwMode="auto">
            <a:xfrm>
              <a:off x="5751513" y="1647825"/>
              <a:ext cx="203200" cy="103187"/>
            </a:xfrm>
            <a:custGeom>
              <a:avLst/>
              <a:gdLst>
                <a:gd name="T0" fmla="*/ 5 w 68"/>
                <a:gd name="T1" fmla="*/ 20 h 35"/>
                <a:gd name="T2" fmla="*/ 58 w 68"/>
                <a:gd name="T3" fmla="*/ 1 h 35"/>
                <a:gd name="T4" fmla="*/ 67 w 68"/>
                <a:gd name="T5" fmla="*/ 5 h 35"/>
                <a:gd name="T6" fmla="*/ 67 w 68"/>
                <a:gd name="T7" fmla="*/ 5 h 35"/>
                <a:gd name="T8" fmla="*/ 63 w 68"/>
                <a:gd name="T9" fmla="*/ 14 h 35"/>
                <a:gd name="T10" fmla="*/ 10 w 68"/>
                <a:gd name="T11" fmla="*/ 33 h 35"/>
                <a:gd name="T12" fmla="*/ 1 w 68"/>
                <a:gd name="T13" fmla="*/ 29 h 35"/>
                <a:gd name="T14" fmla="*/ 1 w 68"/>
                <a:gd name="T15" fmla="*/ 29 h 35"/>
                <a:gd name="T16" fmla="*/ 5 w 68"/>
                <a:gd name="T17" fmla="*/ 2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35">
                  <a:moveTo>
                    <a:pt x="5" y="20"/>
                  </a:moveTo>
                  <a:cubicBezTo>
                    <a:pt x="58" y="1"/>
                    <a:pt x="58" y="1"/>
                    <a:pt x="58" y="1"/>
                  </a:cubicBezTo>
                  <a:cubicBezTo>
                    <a:pt x="61" y="0"/>
                    <a:pt x="65" y="2"/>
                    <a:pt x="67" y="5"/>
                  </a:cubicBezTo>
                  <a:cubicBezTo>
                    <a:pt x="67" y="5"/>
                    <a:pt x="67" y="5"/>
                    <a:pt x="67" y="5"/>
                  </a:cubicBezTo>
                  <a:cubicBezTo>
                    <a:pt x="68" y="9"/>
                    <a:pt x="66" y="13"/>
                    <a:pt x="63" y="14"/>
                  </a:cubicBezTo>
                  <a:cubicBezTo>
                    <a:pt x="10" y="33"/>
                    <a:pt x="10" y="33"/>
                    <a:pt x="10" y="33"/>
                  </a:cubicBezTo>
                  <a:cubicBezTo>
                    <a:pt x="6" y="35"/>
                    <a:pt x="2" y="33"/>
                    <a:pt x="1" y="29"/>
                  </a:cubicBezTo>
                  <a:cubicBezTo>
                    <a:pt x="1" y="29"/>
                    <a:pt x="1" y="29"/>
                    <a:pt x="1" y="29"/>
                  </a:cubicBezTo>
                  <a:cubicBezTo>
                    <a:pt x="0" y="25"/>
                    <a:pt x="2" y="21"/>
                    <a:pt x="5" y="20"/>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1" name="Freeform 129"/>
            <p:cNvSpPr>
              <a:spLocks noEditPoints="1"/>
            </p:cNvSpPr>
            <p:nvPr/>
          </p:nvSpPr>
          <p:spPr bwMode="auto">
            <a:xfrm>
              <a:off x="5738813" y="1631950"/>
              <a:ext cx="230188" cy="128587"/>
            </a:xfrm>
            <a:custGeom>
              <a:avLst/>
              <a:gdLst>
                <a:gd name="T0" fmla="*/ 12 w 77"/>
                <a:gd name="T1" fmla="*/ 43 h 43"/>
                <a:gd name="T2" fmla="*/ 1 w 77"/>
                <a:gd name="T3" fmla="*/ 35 h 43"/>
                <a:gd name="T4" fmla="*/ 2 w 77"/>
                <a:gd name="T5" fmla="*/ 27 h 43"/>
                <a:gd name="T6" fmla="*/ 8 w 77"/>
                <a:gd name="T7" fmla="*/ 21 h 43"/>
                <a:gd name="T8" fmla="*/ 61 w 77"/>
                <a:gd name="T9" fmla="*/ 2 h 43"/>
                <a:gd name="T10" fmla="*/ 75 w 77"/>
                <a:gd name="T11" fmla="*/ 9 h 43"/>
                <a:gd name="T12" fmla="*/ 68 w 77"/>
                <a:gd name="T13" fmla="*/ 23 h 43"/>
                <a:gd name="T14" fmla="*/ 15 w 77"/>
                <a:gd name="T15" fmla="*/ 42 h 43"/>
                <a:gd name="T16" fmla="*/ 12 w 77"/>
                <a:gd name="T17" fmla="*/ 43 h 43"/>
                <a:gd name="T18" fmla="*/ 64 w 77"/>
                <a:gd name="T19" fmla="*/ 10 h 43"/>
                <a:gd name="T20" fmla="*/ 63 w 77"/>
                <a:gd name="T21" fmla="*/ 10 h 43"/>
                <a:gd name="T22" fmla="*/ 11 w 77"/>
                <a:gd name="T23" fmla="*/ 29 h 43"/>
                <a:gd name="T24" fmla="*/ 11 w 77"/>
                <a:gd name="T25" fmla="*/ 29 h 43"/>
                <a:gd name="T26" fmla="*/ 9 w 77"/>
                <a:gd name="T27" fmla="*/ 30 h 43"/>
                <a:gd name="T28" fmla="*/ 9 w 77"/>
                <a:gd name="T29" fmla="*/ 33 h 43"/>
                <a:gd name="T30" fmla="*/ 13 w 77"/>
                <a:gd name="T31" fmla="*/ 34 h 43"/>
                <a:gd name="T32" fmla="*/ 65 w 77"/>
                <a:gd name="T33" fmla="*/ 16 h 43"/>
                <a:gd name="T34" fmla="*/ 67 w 77"/>
                <a:gd name="T35" fmla="*/ 12 h 43"/>
                <a:gd name="T36" fmla="*/ 64 w 77"/>
                <a:gd name="T37" fmla="*/ 1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7" h="43">
                  <a:moveTo>
                    <a:pt x="12" y="43"/>
                  </a:moveTo>
                  <a:cubicBezTo>
                    <a:pt x="7" y="43"/>
                    <a:pt x="3" y="40"/>
                    <a:pt x="1" y="35"/>
                  </a:cubicBezTo>
                  <a:cubicBezTo>
                    <a:pt x="0" y="33"/>
                    <a:pt x="0" y="30"/>
                    <a:pt x="2" y="27"/>
                  </a:cubicBezTo>
                  <a:cubicBezTo>
                    <a:pt x="3" y="24"/>
                    <a:pt x="5" y="22"/>
                    <a:pt x="8" y="21"/>
                  </a:cubicBezTo>
                  <a:cubicBezTo>
                    <a:pt x="61" y="2"/>
                    <a:pt x="61" y="2"/>
                    <a:pt x="61" y="2"/>
                  </a:cubicBezTo>
                  <a:cubicBezTo>
                    <a:pt x="66" y="0"/>
                    <a:pt x="73" y="3"/>
                    <a:pt x="75" y="9"/>
                  </a:cubicBezTo>
                  <a:cubicBezTo>
                    <a:pt x="77" y="15"/>
                    <a:pt x="74" y="21"/>
                    <a:pt x="68" y="23"/>
                  </a:cubicBezTo>
                  <a:cubicBezTo>
                    <a:pt x="15" y="42"/>
                    <a:pt x="15" y="42"/>
                    <a:pt x="15" y="42"/>
                  </a:cubicBezTo>
                  <a:cubicBezTo>
                    <a:pt x="14" y="42"/>
                    <a:pt x="13" y="43"/>
                    <a:pt x="12" y="43"/>
                  </a:cubicBezTo>
                  <a:close/>
                  <a:moveTo>
                    <a:pt x="64" y="10"/>
                  </a:moveTo>
                  <a:cubicBezTo>
                    <a:pt x="64" y="10"/>
                    <a:pt x="64" y="10"/>
                    <a:pt x="63" y="10"/>
                  </a:cubicBezTo>
                  <a:cubicBezTo>
                    <a:pt x="11" y="29"/>
                    <a:pt x="11" y="29"/>
                    <a:pt x="11" y="29"/>
                  </a:cubicBezTo>
                  <a:cubicBezTo>
                    <a:pt x="11" y="29"/>
                    <a:pt x="11" y="29"/>
                    <a:pt x="11" y="29"/>
                  </a:cubicBezTo>
                  <a:cubicBezTo>
                    <a:pt x="10" y="29"/>
                    <a:pt x="9" y="30"/>
                    <a:pt x="9" y="30"/>
                  </a:cubicBezTo>
                  <a:cubicBezTo>
                    <a:pt x="8" y="31"/>
                    <a:pt x="8" y="32"/>
                    <a:pt x="9" y="33"/>
                  </a:cubicBezTo>
                  <a:cubicBezTo>
                    <a:pt x="9" y="34"/>
                    <a:pt x="11" y="35"/>
                    <a:pt x="13" y="34"/>
                  </a:cubicBezTo>
                  <a:cubicBezTo>
                    <a:pt x="65" y="16"/>
                    <a:pt x="65" y="16"/>
                    <a:pt x="65" y="16"/>
                  </a:cubicBezTo>
                  <a:cubicBezTo>
                    <a:pt x="67" y="15"/>
                    <a:pt x="68" y="13"/>
                    <a:pt x="67" y="12"/>
                  </a:cubicBezTo>
                  <a:cubicBezTo>
                    <a:pt x="67" y="11"/>
                    <a:pt x="65" y="10"/>
                    <a:pt x="64"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2" name="Freeform 130"/>
            <p:cNvSpPr/>
            <p:nvPr/>
          </p:nvSpPr>
          <p:spPr bwMode="auto">
            <a:xfrm>
              <a:off x="5819776" y="1449388"/>
              <a:ext cx="555625" cy="476250"/>
            </a:xfrm>
            <a:custGeom>
              <a:avLst/>
              <a:gdLst>
                <a:gd name="T0" fmla="*/ 22 w 186"/>
                <a:gd name="T1" fmla="*/ 0 h 159"/>
                <a:gd name="T2" fmla="*/ 13 w 186"/>
                <a:gd name="T3" fmla="*/ 11 h 159"/>
                <a:gd name="T4" fmla="*/ 19 w 186"/>
                <a:gd name="T5" fmla="*/ 66 h 159"/>
                <a:gd name="T6" fmla="*/ 122 w 186"/>
                <a:gd name="T7" fmla="*/ 146 h 159"/>
                <a:gd name="T8" fmla="*/ 177 w 186"/>
                <a:gd name="T9" fmla="*/ 138 h 159"/>
                <a:gd name="T10" fmla="*/ 186 w 186"/>
                <a:gd name="T11" fmla="*/ 127 h 159"/>
                <a:gd name="T12" fmla="*/ 22 w 186"/>
                <a:gd name="T13" fmla="*/ 0 h 159"/>
              </a:gdLst>
              <a:ahLst/>
              <a:cxnLst>
                <a:cxn ang="0">
                  <a:pos x="T0" y="T1"/>
                </a:cxn>
                <a:cxn ang="0">
                  <a:pos x="T2" y="T3"/>
                </a:cxn>
                <a:cxn ang="0">
                  <a:pos x="T4" y="T5"/>
                </a:cxn>
                <a:cxn ang="0">
                  <a:pos x="T6" y="T7"/>
                </a:cxn>
                <a:cxn ang="0">
                  <a:pos x="T8" y="T9"/>
                </a:cxn>
                <a:cxn ang="0">
                  <a:pos x="T10" y="T11"/>
                </a:cxn>
                <a:cxn ang="0">
                  <a:pos x="T12" y="T13"/>
                </a:cxn>
              </a:cxnLst>
              <a:rect l="0" t="0" r="r" b="b"/>
              <a:pathLst>
                <a:path w="186" h="159">
                  <a:moveTo>
                    <a:pt x="22" y="0"/>
                  </a:moveTo>
                  <a:cubicBezTo>
                    <a:pt x="13" y="11"/>
                    <a:pt x="13" y="11"/>
                    <a:pt x="13" y="11"/>
                  </a:cubicBezTo>
                  <a:cubicBezTo>
                    <a:pt x="0" y="29"/>
                    <a:pt x="2" y="53"/>
                    <a:pt x="19" y="66"/>
                  </a:cubicBezTo>
                  <a:cubicBezTo>
                    <a:pt x="122" y="146"/>
                    <a:pt x="122" y="146"/>
                    <a:pt x="122" y="146"/>
                  </a:cubicBezTo>
                  <a:cubicBezTo>
                    <a:pt x="139" y="159"/>
                    <a:pt x="164" y="156"/>
                    <a:pt x="177" y="138"/>
                  </a:cubicBezTo>
                  <a:cubicBezTo>
                    <a:pt x="186" y="127"/>
                    <a:pt x="186" y="127"/>
                    <a:pt x="186" y="127"/>
                  </a:cubicBezTo>
                  <a:lnTo>
                    <a:pt x="22" y="0"/>
                  </a:ln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3" name="Freeform 131"/>
            <p:cNvSpPr>
              <a:spLocks noEditPoints="1"/>
            </p:cNvSpPr>
            <p:nvPr/>
          </p:nvSpPr>
          <p:spPr bwMode="auto">
            <a:xfrm>
              <a:off x="5805488" y="1438275"/>
              <a:ext cx="581025" cy="484187"/>
            </a:xfrm>
            <a:custGeom>
              <a:avLst/>
              <a:gdLst>
                <a:gd name="T0" fmla="*/ 150 w 195"/>
                <a:gd name="T1" fmla="*/ 162 h 162"/>
                <a:gd name="T2" fmla="*/ 125 w 195"/>
                <a:gd name="T3" fmla="*/ 154 h 162"/>
                <a:gd name="T4" fmla="*/ 22 w 195"/>
                <a:gd name="T5" fmla="*/ 73 h 162"/>
                <a:gd name="T6" fmla="*/ 15 w 195"/>
                <a:gd name="T7" fmla="*/ 13 h 162"/>
                <a:gd name="T8" fmla="*/ 24 w 195"/>
                <a:gd name="T9" fmla="*/ 2 h 162"/>
                <a:gd name="T10" fmla="*/ 27 w 195"/>
                <a:gd name="T11" fmla="*/ 0 h 162"/>
                <a:gd name="T12" fmla="*/ 30 w 195"/>
                <a:gd name="T13" fmla="*/ 1 h 162"/>
                <a:gd name="T14" fmla="*/ 193 w 195"/>
                <a:gd name="T15" fmla="*/ 128 h 162"/>
                <a:gd name="T16" fmla="*/ 195 w 195"/>
                <a:gd name="T17" fmla="*/ 131 h 162"/>
                <a:gd name="T18" fmla="*/ 194 w 195"/>
                <a:gd name="T19" fmla="*/ 134 h 162"/>
                <a:gd name="T20" fmla="*/ 185 w 195"/>
                <a:gd name="T21" fmla="*/ 145 h 162"/>
                <a:gd name="T22" fmla="*/ 150 w 195"/>
                <a:gd name="T23" fmla="*/ 162 h 162"/>
                <a:gd name="T24" fmla="*/ 28 w 195"/>
                <a:gd name="T25" fmla="*/ 10 h 162"/>
                <a:gd name="T26" fmla="*/ 21 w 195"/>
                <a:gd name="T27" fmla="*/ 18 h 162"/>
                <a:gd name="T28" fmla="*/ 27 w 195"/>
                <a:gd name="T29" fmla="*/ 67 h 162"/>
                <a:gd name="T30" fmla="*/ 130 w 195"/>
                <a:gd name="T31" fmla="*/ 147 h 162"/>
                <a:gd name="T32" fmla="*/ 179 w 195"/>
                <a:gd name="T33" fmla="*/ 140 h 162"/>
                <a:gd name="T34" fmla="*/ 185 w 195"/>
                <a:gd name="T35" fmla="*/ 132 h 162"/>
                <a:gd name="T36" fmla="*/ 28 w 195"/>
                <a:gd name="T37" fmla="*/ 1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95" h="162">
                  <a:moveTo>
                    <a:pt x="150" y="162"/>
                  </a:moveTo>
                  <a:cubicBezTo>
                    <a:pt x="141" y="162"/>
                    <a:pt x="132" y="159"/>
                    <a:pt x="125" y="154"/>
                  </a:cubicBezTo>
                  <a:cubicBezTo>
                    <a:pt x="22" y="73"/>
                    <a:pt x="22" y="73"/>
                    <a:pt x="22" y="73"/>
                  </a:cubicBezTo>
                  <a:cubicBezTo>
                    <a:pt x="3" y="59"/>
                    <a:pt x="0" y="32"/>
                    <a:pt x="15" y="13"/>
                  </a:cubicBezTo>
                  <a:cubicBezTo>
                    <a:pt x="24" y="2"/>
                    <a:pt x="24" y="2"/>
                    <a:pt x="24" y="2"/>
                  </a:cubicBezTo>
                  <a:cubicBezTo>
                    <a:pt x="25" y="1"/>
                    <a:pt x="26" y="0"/>
                    <a:pt x="27" y="0"/>
                  </a:cubicBezTo>
                  <a:cubicBezTo>
                    <a:pt x="28" y="0"/>
                    <a:pt x="29" y="0"/>
                    <a:pt x="30" y="1"/>
                  </a:cubicBezTo>
                  <a:cubicBezTo>
                    <a:pt x="193" y="128"/>
                    <a:pt x="193" y="128"/>
                    <a:pt x="193" y="128"/>
                  </a:cubicBezTo>
                  <a:cubicBezTo>
                    <a:pt x="194" y="129"/>
                    <a:pt x="195" y="129"/>
                    <a:pt x="195" y="131"/>
                  </a:cubicBezTo>
                  <a:cubicBezTo>
                    <a:pt x="195" y="132"/>
                    <a:pt x="195" y="133"/>
                    <a:pt x="194" y="134"/>
                  </a:cubicBezTo>
                  <a:cubicBezTo>
                    <a:pt x="185" y="145"/>
                    <a:pt x="185" y="145"/>
                    <a:pt x="185" y="145"/>
                  </a:cubicBezTo>
                  <a:cubicBezTo>
                    <a:pt x="176" y="156"/>
                    <a:pt x="163" y="162"/>
                    <a:pt x="150" y="162"/>
                  </a:cubicBezTo>
                  <a:close/>
                  <a:moveTo>
                    <a:pt x="28" y="10"/>
                  </a:moveTo>
                  <a:cubicBezTo>
                    <a:pt x="21" y="18"/>
                    <a:pt x="21" y="18"/>
                    <a:pt x="21" y="18"/>
                  </a:cubicBezTo>
                  <a:cubicBezTo>
                    <a:pt x="9" y="33"/>
                    <a:pt x="12" y="56"/>
                    <a:pt x="27" y="67"/>
                  </a:cubicBezTo>
                  <a:cubicBezTo>
                    <a:pt x="130" y="147"/>
                    <a:pt x="130" y="147"/>
                    <a:pt x="130" y="147"/>
                  </a:cubicBezTo>
                  <a:cubicBezTo>
                    <a:pt x="145" y="159"/>
                    <a:pt x="167" y="156"/>
                    <a:pt x="179" y="140"/>
                  </a:cubicBezTo>
                  <a:cubicBezTo>
                    <a:pt x="185" y="132"/>
                    <a:pt x="185" y="132"/>
                    <a:pt x="185" y="132"/>
                  </a:cubicBezTo>
                  <a:lnTo>
                    <a:pt x="28" y="10"/>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4" name="Freeform 132"/>
            <p:cNvSpPr/>
            <p:nvPr/>
          </p:nvSpPr>
          <p:spPr bwMode="auto">
            <a:xfrm>
              <a:off x="5283201" y="1952625"/>
              <a:ext cx="736600" cy="555625"/>
            </a:xfrm>
            <a:custGeom>
              <a:avLst/>
              <a:gdLst>
                <a:gd name="T0" fmla="*/ 233 w 247"/>
                <a:gd name="T1" fmla="*/ 184 h 186"/>
                <a:gd name="T2" fmla="*/ 3 w 247"/>
                <a:gd name="T3" fmla="*/ 18 h 186"/>
                <a:gd name="T4" fmla="*/ 2 w 247"/>
                <a:gd name="T5" fmla="*/ 9 h 186"/>
                <a:gd name="T6" fmla="*/ 6 w 247"/>
                <a:gd name="T7" fmla="*/ 4 h 186"/>
                <a:gd name="T8" fmla="*/ 14 w 247"/>
                <a:gd name="T9" fmla="*/ 2 h 186"/>
                <a:gd name="T10" fmla="*/ 244 w 247"/>
                <a:gd name="T11" fmla="*/ 169 h 186"/>
                <a:gd name="T12" fmla="*/ 246 w 247"/>
                <a:gd name="T13" fmla="*/ 177 h 186"/>
                <a:gd name="T14" fmla="*/ 242 w 247"/>
                <a:gd name="T15" fmla="*/ 183 h 186"/>
                <a:gd name="T16" fmla="*/ 233 w 247"/>
                <a:gd name="T17" fmla="*/ 18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7" h="186">
                  <a:moveTo>
                    <a:pt x="233" y="184"/>
                  </a:moveTo>
                  <a:cubicBezTo>
                    <a:pt x="3" y="18"/>
                    <a:pt x="3" y="18"/>
                    <a:pt x="3" y="18"/>
                  </a:cubicBezTo>
                  <a:cubicBezTo>
                    <a:pt x="0" y="16"/>
                    <a:pt x="0" y="12"/>
                    <a:pt x="2" y="9"/>
                  </a:cubicBezTo>
                  <a:cubicBezTo>
                    <a:pt x="6" y="4"/>
                    <a:pt x="6" y="4"/>
                    <a:pt x="6" y="4"/>
                  </a:cubicBezTo>
                  <a:cubicBezTo>
                    <a:pt x="8" y="1"/>
                    <a:pt x="11" y="0"/>
                    <a:pt x="14" y="2"/>
                  </a:cubicBezTo>
                  <a:cubicBezTo>
                    <a:pt x="244" y="169"/>
                    <a:pt x="244" y="169"/>
                    <a:pt x="244" y="169"/>
                  </a:cubicBezTo>
                  <a:cubicBezTo>
                    <a:pt x="247" y="171"/>
                    <a:pt x="247" y="174"/>
                    <a:pt x="246" y="177"/>
                  </a:cubicBezTo>
                  <a:cubicBezTo>
                    <a:pt x="242" y="183"/>
                    <a:pt x="242" y="183"/>
                    <a:pt x="242" y="183"/>
                  </a:cubicBezTo>
                  <a:cubicBezTo>
                    <a:pt x="240" y="185"/>
                    <a:pt x="236" y="186"/>
                    <a:pt x="233" y="184"/>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5" name="Freeform 133"/>
            <p:cNvSpPr>
              <a:spLocks noEditPoints="1"/>
            </p:cNvSpPr>
            <p:nvPr/>
          </p:nvSpPr>
          <p:spPr bwMode="auto">
            <a:xfrm>
              <a:off x="5267326" y="1939925"/>
              <a:ext cx="765175" cy="576262"/>
            </a:xfrm>
            <a:custGeom>
              <a:avLst/>
              <a:gdLst>
                <a:gd name="T0" fmla="*/ 242 w 256"/>
                <a:gd name="T1" fmla="*/ 193 h 193"/>
                <a:gd name="T2" fmla="*/ 236 w 256"/>
                <a:gd name="T3" fmla="*/ 191 h 193"/>
                <a:gd name="T4" fmla="*/ 6 w 256"/>
                <a:gd name="T5" fmla="*/ 25 h 193"/>
                <a:gd name="T6" fmla="*/ 3 w 256"/>
                <a:gd name="T7" fmla="*/ 11 h 193"/>
                <a:gd name="T8" fmla="*/ 7 w 256"/>
                <a:gd name="T9" fmla="*/ 5 h 193"/>
                <a:gd name="T10" fmla="*/ 21 w 256"/>
                <a:gd name="T11" fmla="*/ 3 h 193"/>
                <a:gd name="T12" fmla="*/ 251 w 256"/>
                <a:gd name="T13" fmla="*/ 169 h 193"/>
                <a:gd name="T14" fmla="*/ 256 w 256"/>
                <a:gd name="T15" fmla="*/ 176 h 193"/>
                <a:gd name="T16" fmla="*/ 254 w 256"/>
                <a:gd name="T17" fmla="*/ 183 h 193"/>
                <a:gd name="T18" fmla="*/ 250 w 256"/>
                <a:gd name="T19" fmla="*/ 189 h 193"/>
                <a:gd name="T20" fmla="*/ 243 w 256"/>
                <a:gd name="T21" fmla="*/ 193 h 193"/>
                <a:gd name="T22" fmla="*/ 242 w 256"/>
                <a:gd name="T23" fmla="*/ 193 h 193"/>
                <a:gd name="T24" fmla="*/ 16 w 256"/>
                <a:gd name="T25" fmla="*/ 9 h 193"/>
                <a:gd name="T26" fmla="*/ 14 w 256"/>
                <a:gd name="T27" fmla="*/ 10 h 193"/>
                <a:gd name="T28" fmla="*/ 10 w 256"/>
                <a:gd name="T29" fmla="*/ 16 h 193"/>
                <a:gd name="T30" fmla="*/ 10 w 256"/>
                <a:gd name="T31" fmla="*/ 19 h 193"/>
                <a:gd name="T32" fmla="*/ 240 w 256"/>
                <a:gd name="T33" fmla="*/ 185 h 193"/>
                <a:gd name="T34" fmla="*/ 240 w 256"/>
                <a:gd name="T35" fmla="*/ 185 h 193"/>
                <a:gd name="T36" fmla="*/ 242 w 256"/>
                <a:gd name="T37" fmla="*/ 185 h 193"/>
                <a:gd name="T38" fmla="*/ 243 w 256"/>
                <a:gd name="T39" fmla="*/ 184 h 193"/>
                <a:gd name="T40" fmla="*/ 247 w 256"/>
                <a:gd name="T41" fmla="*/ 179 h 193"/>
                <a:gd name="T42" fmla="*/ 248 w 256"/>
                <a:gd name="T43" fmla="*/ 177 h 193"/>
                <a:gd name="T44" fmla="*/ 247 w 256"/>
                <a:gd name="T45" fmla="*/ 176 h 193"/>
                <a:gd name="T46" fmla="*/ 17 w 256"/>
                <a:gd name="T47" fmla="*/ 10 h 193"/>
                <a:gd name="T48" fmla="*/ 16 w 256"/>
                <a:gd name="T49" fmla="*/ 9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6" h="193">
                  <a:moveTo>
                    <a:pt x="242" y="193"/>
                  </a:moveTo>
                  <a:cubicBezTo>
                    <a:pt x="239" y="193"/>
                    <a:pt x="237" y="193"/>
                    <a:pt x="236" y="191"/>
                  </a:cubicBezTo>
                  <a:cubicBezTo>
                    <a:pt x="6" y="25"/>
                    <a:pt x="6" y="25"/>
                    <a:pt x="6" y="25"/>
                  </a:cubicBezTo>
                  <a:cubicBezTo>
                    <a:pt x="1" y="22"/>
                    <a:pt x="0" y="15"/>
                    <a:pt x="3" y="11"/>
                  </a:cubicBezTo>
                  <a:cubicBezTo>
                    <a:pt x="7" y="5"/>
                    <a:pt x="7" y="5"/>
                    <a:pt x="7" y="5"/>
                  </a:cubicBezTo>
                  <a:cubicBezTo>
                    <a:pt x="11" y="1"/>
                    <a:pt x="17" y="0"/>
                    <a:pt x="21" y="3"/>
                  </a:cubicBezTo>
                  <a:cubicBezTo>
                    <a:pt x="251" y="169"/>
                    <a:pt x="251" y="169"/>
                    <a:pt x="251" y="169"/>
                  </a:cubicBezTo>
                  <a:cubicBezTo>
                    <a:pt x="254" y="171"/>
                    <a:pt x="255" y="173"/>
                    <a:pt x="256" y="176"/>
                  </a:cubicBezTo>
                  <a:cubicBezTo>
                    <a:pt x="256" y="179"/>
                    <a:pt x="255" y="181"/>
                    <a:pt x="254" y="183"/>
                  </a:cubicBezTo>
                  <a:cubicBezTo>
                    <a:pt x="250" y="189"/>
                    <a:pt x="250" y="189"/>
                    <a:pt x="250" y="189"/>
                  </a:cubicBezTo>
                  <a:cubicBezTo>
                    <a:pt x="248" y="191"/>
                    <a:pt x="246" y="193"/>
                    <a:pt x="243" y="193"/>
                  </a:cubicBezTo>
                  <a:cubicBezTo>
                    <a:pt x="243" y="193"/>
                    <a:pt x="242" y="193"/>
                    <a:pt x="242" y="193"/>
                  </a:cubicBezTo>
                  <a:close/>
                  <a:moveTo>
                    <a:pt x="16" y="9"/>
                  </a:moveTo>
                  <a:cubicBezTo>
                    <a:pt x="15" y="9"/>
                    <a:pt x="14" y="10"/>
                    <a:pt x="14" y="10"/>
                  </a:cubicBezTo>
                  <a:cubicBezTo>
                    <a:pt x="10" y="16"/>
                    <a:pt x="10" y="16"/>
                    <a:pt x="10" y="16"/>
                  </a:cubicBezTo>
                  <a:cubicBezTo>
                    <a:pt x="9" y="17"/>
                    <a:pt x="9" y="18"/>
                    <a:pt x="10" y="19"/>
                  </a:cubicBezTo>
                  <a:cubicBezTo>
                    <a:pt x="240" y="185"/>
                    <a:pt x="240" y="185"/>
                    <a:pt x="240" y="185"/>
                  </a:cubicBezTo>
                  <a:cubicBezTo>
                    <a:pt x="240" y="185"/>
                    <a:pt x="240" y="185"/>
                    <a:pt x="240" y="185"/>
                  </a:cubicBezTo>
                  <a:cubicBezTo>
                    <a:pt x="241" y="185"/>
                    <a:pt x="242" y="185"/>
                    <a:pt x="242" y="185"/>
                  </a:cubicBezTo>
                  <a:cubicBezTo>
                    <a:pt x="242" y="185"/>
                    <a:pt x="243" y="185"/>
                    <a:pt x="243" y="184"/>
                  </a:cubicBezTo>
                  <a:cubicBezTo>
                    <a:pt x="247" y="179"/>
                    <a:pt x="247" y="179"/>
                    <a:pt x="247" y="179"/>
                  </a:cubicBezTo>
                  <a:cubicBezTo>
                    <a:pt x="248" y="178"/>
                    <a:pt x="248" y="178"/>
                    <a:pt x="248" y="177"/>
                  </a:cubicBezTo>
                  <a:cubicBezTo>
                    <a:pt x="248" y="177"/>
                    <a:pt x="247" y="176"/>
                    <a:pt x="247" y="176"/>
                  </a:cubicBezTo>
                  <a:cubicBezTo>
                    <a:pt x="17" y="10"/>
                    <a:pt x="17" y="10"/>
                    <a:pt x="17" y="10"/>
                  </a:cubicBezTo>
                  <a:cubicBezTo>
                    <a:pt x="16" y="9"/>
                    <a:pt x="16" y="9"/>
                    <a:pt x="16"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6" name="Freeform 134"/>
            <p:cNvSpPr/>
            <p:nvPr/>
          </p:nvSpPr>
          <p:spPr bwMode="auto">
            <a:xfrm>
              <a:off x="5270501" y="1901825"/>
              <a:ext cx="803275" cy="600075"/>
            </a:xfrm>
            <a:custGeom>
              <a:avLst/>
              <a:gdLst>
                <a:gd name="T0" fmla="*/ 254 w 269"/>
                <a:gd name="T1" fmla="*/ 199 h 201"/>
                <a:gd name="T2" fmla="*/ 4 w 269"/>
                <a:gd name="T3" fmla="*/ 18 h 201"/>
                <a:gd name="T4" fmla="*/ 2 w 269"/>
                <a:gd name="T5" fmla="*/ 9 h 201"/>
                <a:gd name="T6" fmla="*/ 6 w 269"/>
                <a:gd name="T7" fmla="*/ 4 h 201"/>
                <a:gd name="T8" fmla="*/ 15 w 269"/>
                <a:gd name="T9" fmla="*/ 2 h 201"/>
                <a:gd name="T10" fmla="*/ 266 w 269"/>
                <a:gd name="T11" fmla="*/ 183 h 201"/>
                <a:gd name="T12" fmla="*/ 267 w 269"/>
                <a:gd name="T13" fmla="*/ 192 h 201"/>
                <a:gd name="T14" fmla="*/ 263 w 269"/>
                <a:gd name="T15" fmla="*/ 197 h 201"/>
                <a:gd name="T16" fmla="*/ 254 w 269"/>
                <a:gd name="T17" fmla="*/ 199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01">
                  <a:moveTo>
                    <a:pt x="254" y="199"/>
                  </a:moveTo>
                  <a:cubicBezTo>
                    <a:pt x="4" y="18"/>
                    <a:pt x="4" y="18"/>
                    <a:pt x="4" y="18"/>
                  </a:cubicBezTo>
                  <a:cubicBezTo>
                    <a:pt x="1" y="16"/>
                    <a:pt x="0" y="12"/>
                    <a:pt x="2" y="9"/>
                  </a:cubicBezTo>
                  <a:cubicBezTo>
                    <a:pt x="6" y="4"/>
                    <a:pt x="6" y="4"/>
                    <a:pt x="6" y="4"/>
                  </a:cubicBezTo>
                  <a:cubicBezTo>
                    <a:pt x="8" y="1"/>
                    <a:pt x="12" y="0"/>
                    <a:pt x="15" y="2"/>
                  </a:cubicBezTo>
                  <a:cubicBezTo>
                    <a:pt x="266" y="183"/>
                    <a:pt x="266" y="183"/>
                    <a:pt x="266" y="183"/>
                  </a:cubicBezTo>
                  <a:cubicBezTo>
                    <a:pt x="268" y="185"/>
                    <a:pt x="269" y="189"/>
                    <a:pt x="267" y="192"/>
                  </a:cubicBezTo>
                  <a:cubicBezTo>
                    <a:pt x="263" y="197"/>
                    <a:pt x="263" y="197"/>
                    <a:pt x="263" y="197"/>
                  </a:cubicBezTo>
                  <a:cubicBezTo>
                    <a:pt x="261" y="200"/>
                    <a:pt x="257" y="201"/>
                    <a:pt x="254" y="199"/>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7" name="Freeform 135"/>
            <p:cNvSpPr>
              <a:spLocks noEditPoints="1"/>
            </p:cNvSpPr>
            <p:nvPr/>
          </p:nvSpPr>
          <p:spPr bwMode="auto">
            <a:xfrm>
              <a:off x="5259388" y="1889125"/>
              <a:ext cx="822325" cy="622300"/>
            </a:xfrm>
            <a:custGeom>
              <a:avLst/>
              <a:gdLst>
                <a:gd name="T0" fmla="*/ 262 w 276"/>
                <a:gd name="T1" fmla="*/ 208 h 208"/>
                <a:gd name="T2" fmla="*/ 256 w 276"/>
                <a:gd name="T3" fmla="*/ 206 h 208"/>
                <a:gd name="T4" fmla="*/ 256 w 276"/>
                <a:gd name="T5" fmla="*/ 206 h 208"/>
                <a:gd name="T6" fmla="*/ 5 w 276"/>
                <a:gd name="T7" fmla="*/ 25 h 208"/>
                <a:gd name="T8" fmla="*/ 3 w 276"/>
                <a:gd name="T9" fmla="*/ 10 h 208"/>
                <a:gd name="T10" fmla="*/ 7 w 276"/>
                <a:gd name="T11" fmla="*/ 5 h 208"/>
                <a:gd name="T12" fmla="*/ 21 w 276"/>
                <a:gd name="T13" fmla="*/ 3 h 208"/>
                <a:gd name="T14" fmla="*/ 272 w 276"/>
                <a:gd name="T15" fmla="*/ 184 h 208"/>
                <a:gd name="T16" fmla="*/ 276 w 276"/>
                <a:gd name="T17" fmla="*/ 191 h 208"/>
                <a:gd name="T18" fmla="*/ 274 w 276"/>
                <a:gd name="T19" fmla="*/ 199 h 208"/>
                <a:gd name="T20" fmla="*/ 270 w 276"/>
                <a:gd name="T21" fmla="*/ 204 h 208"/>
                <a:gd name="T22" fmla="*/ 264 w 276"/>
                <a:gd name="T23" fmla="*/ 208 h 208"/>
                <a:gd name="T24" fmla="*/ 262 w 276"/>
                <a:gd name="T25" fmla="*/ 208 h 208"/>
                <a:gd name="T26" fmla="*/ 261 w 276"/>
                <a:gd name="T27" fmla="*/ 200 h 208"/>
                <a:gd name="T28" fmla="*/ 262 w 276"/>
                <a:gd name="T29" fmla="*/ 200 h 208"/>
                <a:gd name="T30" fmla="*/ 264 w 276"/>
                <a:gd name="T31" fmla="*/ 199 h 208"/>
                <a:gd name="T32" fmla="*/ 268 w 276"/>
                <a:gd name="T33" fmla="*/ 194 h 208"/>
                <a:gd name="T34" fmla="*/ 268 w 276"/>
                <a:gd name="T35" fmla="*/ 192 h 208"/>
                <a:gd name="T36" fmla="*/ 267 w 276"/>
                <a:gd name="T37" fmla="*/ 191 h 208"/>
                <a:gd name="T38" fmla="*/ 16 w 276"/>
                <a:gd name="T39" fmla="*/ 9 h 208"/>
                <a:gd name="T40" fmla="*/ 13 w 276"/>
                <a:gd name="T41" fmla="*/ 10 h 208"/>
                <a:gd name="T42" fmla="*/ 9 w 276"/>
                <a:gd name="T43" fmla="*/ 15 h 208"/>
                <a:gd name="T44" fmla="*/ 10 w 276"/>
                <a:gd name="T45" fmla="*/ 18 h 208"/>
                <a:gd name="T46" fmla="*/ 261 w 276"/>
                <a:gd name="T47" fmla="*/ 20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6" h="208">
                  <a:moveTo>
                    <a:pt x="262" y="208"/>
                  </a:moveTo>
                  <a:cubicBezTo>
                    <a:pt x="260" y="208"/>
                    <a:pt x="258" y="207"/>
                    <a:pt x="256" y="206"/>
                  </a:cubicBezTo>
                  <a:cubicBezTo>
                    <a:pt x="256" y="206"/>
                    <a:pt x="256" y="206"/>
                    <a:pt x="256" y="206"/>
                  </a:cubicBezTo>
                  <a:cubicBezTo>
                    <a:pt x="5" y="25"/>
                    <a:pt x="5" y="25"/>
                    <a:pt x="5" y="25"/>
                  </a:cubicBezTo>
                  <a:cubicBezTo>
                    <a:pt x="1" y="22"/>
                    <a:pt x="0" y="15"/>
                    <a:pt x="3" y="10"/>
                  </a:cubicBezTo>
                  <a:cubicBezTo>
                    <a:pt x="7" y="5"/>
                    <a:pt x="7" y="5"/>
                    <a:pt x="7" y="5"/>
                  </a:cubicBezTo>
                  <a:cubicBezTo>
                    <a:pt x="10" y="1"/>
                    <a:pt x="16" y="0"/>
                    <a:pt x="21" y="3"/>
                  </a:cubicBezTo>
                  <a:cubicBezTo>
                    <a:pt x="272" y="184"/>
                    <a:pt x="272" y="184"/>
                    <a:pt x="272" y="184"/>
                  </a:cubicBezTo>
                  <a:cubicBezTo>
                    <a:pt x="274" y="186"/>
                    <a:pt x="276" y="188"/>
                    <a:pt x="276" y="191"/>
                  </a:cubicBezTo>
                  <a:cubicBezTo>
                    <a:pt x="276" y="194"/>
                    <a:pt x="276" y="196"/>
                    <a:pt x="274" y="199"/>
                  </a:cubicBezTo>
                  <a:cubicBezTo>
                    <a:pt x="270" y="204"/>
                    <a:pt x="270" y="204"/>
                    <a:pt x="270" y="204"/>
                  </a:cubicBezTo>
                  <a:cubicBezTo>
                    <a:pt x="269" y="206"/>
                    <a:pt x="266" y="207"/>
                    <a:pt x="264" y="208"/>
                  </a:cubicBezTo>
                  <a:cubicBezTo>
                    <a:pt x="263" y="208"/>
                    <a:pt x="263" y="208"/>
                    <a:pt x="262" y="208"/>
                  </a:cubicBezTo>
                  <a:close/>
                  <a:moveTo>
                    <a:pt x="261" y="200"/>
                  </a:moveTo>
                  <a:cubicBezTo>
                    <a:pt x="261" y="200"/>
                    <a:pt x="262" y="200"/>
                    <a:pt x="262" y="200"/>
                  </a:cubicBezTo>
                  <a:cubicBezTo>
                    <a:pt x="263" y="200"/>
                    <a:pt x="264" y="199"/>
                    <a:pt x="264" y="199"/>
                  </a:cubicBezTo>
                  <a:cubicBezTo>
                    <a:pt x="268" y="194"/>
                    <a:pt x="268" y="194"/>
                    <a:pt x="268" y="194"/>
                  </a:cubicBezTo>
                  <a:cubicBezTo>
                    <a:pt x="268" y="193"/>
                    <a:pt x="268" y="193"/>
                    <a:pt x="268" y="192"/>
                  </a:cubicBezTo>
                  <a:cubicBezTo>
                    <a:pt x="268" y="192"/>
                    <a:pt x="268" y="191"/>
                    <a:pt x="267" y="191"/>
                  </a:cubicBezTo>
                  <a:cubicBezTo>
                    <a:pt x="16" y="9"/>
                    <a:pt x="16" y="9"/>
                    <a:pt x="16" y="9"/>
                  </a:cubicBezTo>
                  <a:cubicBezTo>
                    <a:pt x="15" y="9"/>
                    <a:pt x="14" y="9"/>
                    <a:pt x="13" y="10"/>
                  </a:cubicBezTo>
                  <a:cubicBezTo>
                    <a:pt x="9" y="15"/>
                    <a:pt x="9" y="15"/>
                    <a:pt x="9" y="15"/>
                  </a:cubicBezTo>
                  <a:cubicBezTo>
                    <a:pt x="9" y="16"/>
                    <a:pt x="9" y="18"/>
                    <a:pt x="10" y="18"/>
                  </a:cubicBezTo>
                  <a:cubicBezTo>
                    <a:pt x="261" y="200"/>
                    <a:pt x="261" y="200"/>
                    <a:pt x="261" y="20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8" name="Freeform 136"/>
            <p:cNvSpPr/>
            <p:nvPr/>
          </p:nvSpPr>
          <p:spPr bwMode="auto">
            <a:xfrm>
              <a:off x="5172076" y="2262188"/>
              <a:ext cx="587375" cy="446087"/>
            </a:xfrm>
            <a:custGeom>
              <a:avLst/>
              <a:gdLst>
                <a:gd name="T0" fmla="*/ 182 w 197"/>
                <a:gd name="T1" fmla="*/ 148 h 149"/>
                <a:gd name="T2" fmla="*/ 4 w 197"/>
                <a:gd name="T3" fmla="*/ 19 h 149"/>
                <a:gd name="T4" fmla="*/ 2 w 197"/>
                <a:gd name="T5" fmla="*/ 11 h 149"/>
                <a:gd name="T6" fmla="*/ 8 w 197"/>
                <a:gd name="T7" fmla="*/ 3 h 149"/>
                <a:gd name="T8" fmla="*/ 16 w 197"/>
                <a:gd name="T9" fmla="*/ 2 h 149"/>
                <a:gd name="T10" fmla="*/ 194 w 197"/>
                <a:gd name="T11" fmla="*/ 130 h 149"/>
                <a:gd name="T12" fmla="*/ 195 w 197"/>
                <a:gd name="T13" fmla="*/ 138 h 149"/>
                <a:gd name="T14" fmla="*/ 190 w 197"/>
                <a:gd name="T15" fmla="*/ 146 h 149"/>
                <a:gd name="T16" fmla="*/ 182 w 197"/>
                <a:gd name="T17" fmla="*/ 148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7" h="149">
                  <a:moveTo>
                    <a:pt x="182" y="148"/>
                  </a:moveTo>
                  <a:cubicBezTo>
                    <a:pt x="4" y="19"/>
                    <a:pt x="4" y="19"/>
                    <a:pt x="4" y="19"/>
                  </a:cubicBezTo>
                  <a:cubicBezTo>
                    <a:pt x="1" y="17"/>
                    <a:pt x="0" y="14"/>
                    <a:pt x="2" y="11"/>
                  </a:cubicBezTo>
                  <a:cubicBezTo>
                    <a:pt x="8" y="3"/>
                    <a:pt x="8" y="3"/>
                    <a:pt x="8" y="3"/>
                  </a:cubicBezTo>
                  <a:cubicBezTo>
                    <a:pt x="10" y="0"/>
                    <a:pt x="14" y="0"/>
                    <a:pt x="16" y="2"/>
                  </a:cubicBezTo>
                  <a:cubicBezTo>
                    <a:pt x="194" y="130"/>
                    <a:pt x="194" y="130"/>
                    <a:pt x="194" y="130"/>
                  </a:cubicBezTo>
                  <a:cubicBezTo>
                    <a:pt x="197" y="132"/>
                    <a:pt x="197" y="136"/>
                    <a:pt x="195" y="138"/>
                  </a:cubicBezTo>
                  <a:cubicBezTo>
                    <a:pt x="190" y="146"/>
                    <a:pt x="190" y="146"/>
                    <a:pt x="190" y="146"/>
                  </a:cubicBezTo>
                  <a:cubicBezTo>
                    <a:pt x="188" y="149"/>
                    <a:pt x="184" y="149"/>
                    <a:pt x="182" y="148"/>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9" name="Freeform 137"/>
            <p:cNvSpPr>
              <a:spLocks noEditPoints="1"/>
            </p:cNvSpPr>
            <p:nvPr/>
          </p:nvSpPr>
          <p:spPr bwMode="auto">
            <a:xfrm>
              <a:off x="5159376" y="2247900"/>
              <a:ext cx="612775" cy="471487"/>
            </a:xfrm>
            <a:custGeom>
              <a:avLst/>
              <a:gdLst>
                <a:gd name="T0" fmla="*/ 189 w 205"/>
                <a:gd name="T1" fmla="*/ 158 h 158"/>
                <a:gd name="T2" fmla="*/ 183 w 205"/>
                <a:gd name="T3" fmla="*/ 156 h 158"/>
                <a:gd name="T4" fmla="*/ 183 w 205"/>
                <a:gd name="T5" fmla="*/ 156 h 158"/>
                <a:gd name="T6" fmla="*/ 5 w 205"/>
                <a:gd name="T7" fmla="*/ 27 h 158"/>
                <a:gd name="T8" fmla="*/ 3 w 205"/>
                <a:gd name="T9" fmla="*/ 14 h 158"/>
                <a:gd name="T10" fmla="*/ 9 w 205"/>
                <a:gd name="T11" fmla="*/ 5 h 158"/>
                <a:gd name="T12" fmla="*/ 23 w 205"/>
                <a:gd name="T13" fmla="*/ 3 h 158"/>
                <a:gd name="T14" fmla="*/ 201 w 205"/>
                <a:gd name="T15" fmla="*/ 132 h 158"/>
                <a:gd name="T16" fmla="*/ 204 w 205"/>
                <a:gd name="T17" fmla="*/ 138 h 158"/>
                <a:gd name="T18" fmla="*/ 203 w 205"/>
                <a:gd name="T19" fmla="*/ 145 h 158"/>
                <a:gd name="T20" fmla="*/ 197 w 205"/>
                <a:gd name="T21" fmla="*/ 154 h 158"/>
                <a:gd name="T22" fmla="*/ 189 w 205"/>
                <a:gd name="T23" fmla="*/ 158 h 158"/>
                <a:gd name="T24" fmla="*/ 188 w 205"/>
                <a:gd name="T25" fmla="*/ 149 h 158"/>
                <a:gd name="T26" fmla="*/ 190 w 205"/>
                <a:gd name="T27" fmla="*/ 149 h 158"/>
                <a:gd name="T28" fmla="*/ 196 w 205"/>
                <a:gd name="T29" fmla="*/ 141 h 158"/>
                <a:gd name="T30" fmla="*/ 197 w 205"/>
                <a:gd name="T31" fmla="*/ 139 h 158"/>
                <a:gd name="T32" fmla="*/ 196 w 205"/>
                <a:gd name="T33" fmla="*/ 138 h 158"/>
                <a:gd name="T34" fmla="*/ 18 w 205"/>
                <a:gd name="T35" fmla="*/ 10 h 158"/>
                <a:gd name="T36" fmla="*/ 15 w 205"/>
                <a:gd name="T37" fmla="*/ 10 h 158"/>
                <a:gd name="T38" fmla="*/ 10 w 205"/>
                <a:gd name="T39" fmla="*/ 18 h 158"/>
                <a:gd name="T40" fmla="*/ 10 w 205"/>
                <a:gd name="T41" fmla="*/ 21 h 158"/>
                <a:gd name="T42" fmla="*/ 188 w 205"/>
                <a:gd name="T43" fmla="*/ 149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5" h="158">
                  <a:moveTo>
                    <a:pt x="189" y="158"/>
                  </a:moveTo>
                  <a:cubicBezTo>
                    <a:pt x="187" y="158"/>
                    <a:pt x="185" y="157"/>
                    <a:pt x="183" y="156"/>
                  </a:cubicBezTo>
                  <a:cubicBezTo>
                    <a:pt x="183" y="156"/>
                    <a:pt x="183" y="156"/>
                    <a:pt x="183" y="156"/>
                  </a:cubicBezTo>
                  <a:cubicBezTo>
                    <a:pt x="5" y="27"/>
                    <a:pt x="5" y="27"/>
                    <a:pt x="5" y="27"/>
                  </a:cubicBezTo>
                  <a:cubicBezTo>
                    <a:pt x="1" y="24"/>
                    <a:pt x="0" y="18"/>
                    <a:pt x="3" y="14"/>
                  </a:cubicBezTo>
                  <a:cubicBezTo>
                    <a:pt x="9" y="5"/>
                    <a:pt x="9" y="5"/>
                    <a:pt x="9" y="5"/>
                  </a:cubicBezTo>
                  <a:cubicBezTo>
                    <a:pt x="12" y="1"/>
                    <a:pt x="18" y="0"/>
                    <a:pt x="23" y="3"/>
                  </a:cubicBezTo>
                  <a:cubicBezTo>
                    <a:pt x="201" y="132"/>
                    <a:pt x="201" y="132"/>
                    <a:pt x="201" y="132"/>
                  </a:cubicBezTo>
                  <a:cubicBezTo>
                    <a:pt x="203" y="133"/>
                    <a:pt x="204" y="136"/>
                    <a:pt x="204" y="138"/>
                  </a:cubicBezTo>
                  <a:cubicBezTo>
                    <a:pt x="205" y="141"/>
                    <a:pt x="204" y="143"/>
                    <a:pt x="203" y="145"/>
                  </a:cubicBezTo>
                  <a:cubicBezTo>
                    <a:pt x="197" y="154"/>
                    <a:pt x="197" y="154"/>
                    <a:pt x="197" y="154"/>
                  </a:cubicBezTo>
                  <a:cubicBezTo>
                    <a:pt x="195" y="156"/>
                    <a:pt x="192" y="158"/>
                    <a:pt x="189" y="158"/>
                  </a:cubicBezTo>
                  <a:close/>
                  <a:moveTo>
                    <a:pt x="188" y="149"/>
                  </a:moveTo>
                  <a:cubicBezTo>
                    <a:pt x="189" y="150"/>
                    <a:pt x="190" y="150"/>
                    <a:pt x="190" y="149"/>
                  </a:cubicBezTo>
                  <a:cubicBezTo>
                    <a:pt x="196" y="141"/>
                    <a:pt x="196" y="141"/>
                    <a:pt x="196" y="141"/>
                  </a:cubicBezTo>
                  <a:cubicBezTo>
                    <a:pt x="197" y="140"/>
                    <a:pt x="197" y="140"/>
                    <a:pt x="197" y="139"/>
                  </a:cubicBezTo>
                  <a:cubicBezTo>
                    <a:pt x="197" y="139"/>
                    <a:pt x="196" y="139"/>
                    <a:pt x="196" y="138"/>
                  </a:cubicBezTo>
                  <a:cubicBezTo>
                    <a:pt x="18" y="10"/>
                    <a:pt x="18" y="10"/>
                    <a:pt x="18" y="10"/>
                  </a:cubicBezTo>
                  <a:cubicBezTo>
                    <a:pt x="17" y="9"/>
                    <a:pt x="16" y="9"/>
                    <a:pt x="15" y="10"/>
                  </a:cubicBezTo>
                  <a:cubicBezTo>
                    <a:pt x="10" y="18"/>
                    <a:pt x="10" y="18"/>
                    <a:pt x="10" y="18"/>
                  </a:cubicBezTo>
                  <a:cubicBezTo>
                    <a:pt x="9" y="19"/>
                    <a:pt x="9" y="20"/>
                    <a:pt x="10" y="21"/>
                  </a:cubicBezTo>
                  <a:lnTo>
                    <a:pt x="188" y="14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0" name="Freeform 138"/>
            <p:cNvSpPr/>
            <p:nvPr/>
          </p:nvSpPr>
          <p:spPr bwMode="auto">
            <a:xfrm>
              <a:off x="5168901" y="2125663"/>
              <a:ext cx="708025" cy="566737"/>
            </a:xfrm>
            <a:custGeom>
              <a:avLst/>
              <a:gdLst>
                <a:gd name="T0" fmla="*/ 201 w 237"/>
                <a:gd name="T1" fmla="*/ 187 h 190"/>
                <a:gd name="T2" fmla="*/ 5 w 237"/>
                <a:gd name="T3" fmla="*/ 45 h 190"/>
                <a:gd name="T4" fmla="*/ 3 w 237"/>
                <a:gd name="T5" fmla="*/ 32 h 190"/>
                <a:gd name="T6" fmla="*/ 22 w 237"/>
                <a:gd name="T7" fmla="*/ 5 h 190"/>
                <a:gd name="T8" fmla="*/ 36 w 237"/>
                <a:gd name="T9" fmla="*/ 3 h 190"/>
                <a:gd name="T10" fmla="*/ 232 w 237"/>
                <a:gd name="T11" fmla="*/ 145 h 190"/>
                <a:gd name="T12" fmla="*/ 234 w 237"/>
                <a:gd name="T13" fmla="*/ 158 h 190"/>
                <a:gd name="T14" fmla="*/ 215 w 237"/>
                <a:gd name="T15" fmla="*/ 185 h 190"/>
                <a:gd name="T16" fmla="*/ 201 w 237"/>
                <a:gd name="T17" fmla="*/ 187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190">
                  <a:moveTo>
                    <a:pt x="201" y="187"/>
                  </a:moveTo>
                  <a:cubicBezTo>
                    <a:pt x="5" y="45"/>
                    <a:pt x="5" y="45"/>
                    <a:pt x="5" y="45"/>
                  </a:cubicBezTo>
                  <a:cubicBezTo>
                    <a:pt x="1" y="42"/>
                    <a:pt x="0" y="36"/>
                    <a:pt x="3" y="32"/>
                  </a:cubicBezTo>
                  <a:cubicBezTo>
                    <a:pt x="22" y="5"/>
                    <a:pt x="22" y="5"/>
                    <a:pt x="22" y="5"/>
                  </a:cubicBezTo>
                  <a:cubicBezTo>
                    <a:pt x="25" y="1"/>
                    <a:pt x="31" y="0"/>
                    <a:pt x="36" y="3"/>
                  </a:cubicBezTo>
                  <a:cubicBezTo>
                    <a:pt x="232" y="145"/>
                    <a:pt x="232" y="145"/>
                    <a:pt x="232" y="145"/>
                  </a:cubicBezTo>
                  <a:cubicBezTo>
                    <a:pt x="236" y="148"/>
                    <a:pt x="237" y="154"/>
                    <a:pt x="234" y="158"/>
                  </a:cubicBezTo>
                  <a:cubicBezTo>
                    <a:pt x="215" y="185"/>
                    <a:pt x="215" y="185"/>
                    <a:pt x="215" y="185"/>
                  </a:cubicBezTo>
                  <a:cubicBezTo>
                    <a:pt x="212" y="189"/>
                    <a:pt x="206" y="190"/>
                    <a:pt x="201" y="187"/>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1" name="Freeform 139"/>
            <p:cNvSpPr>
              <a:spLocks noEditPoints="1"/>
            </p:cNvSpPr>
            <p:nvPr/>
          </p:nvSpPr>
          <p:spPr bwMode="auto">
            <a:xfrm>
              <a:off x="5154613" y="2109788"/>
              <a:ext cx="730250" cy="592137"/>
            </a:xfrm>
            <a:custGeom>
              <a:avLst/>
              <a:gdLst>
                <a:gd name="T0" fmla="*/ 212 w 245"/>
                <a:gd name="T1" fmla="*/ 198 h 198"/>
                <a:gd name="T2" fmla="*/ 204 w 245"/>
                <a:gd name="T3" fmla="*/ 195 h 198"/>
                <a:gd name="T4" fmla="*/ 204 w 245"/>
                <a:gd name="T5" fmla="*/ 195 h 198"/>
                <a:gd name="T6" fmla="*/ 8 w 245"/>
                <a:gd name="T7" fmla="*/ 53 h 198"/>
                <a:gd name="T8" fmla="*/ 5 w 245"/>
                <a:gd name="T9" fmla="*/ 34 h 198"/>
                <a:gd name="T10" fmla="*/ 24 w 245"/>
                <a:gd name="T11" fmla="*/ 8 h 198"/>
                <a:gd name="T12" fmla="*/ 43 w 245"/>
                <a:gd name="T13" fmla="*/ 5 h 198"/>
                <a:gd name="T14" fmla="*/ 239 w 245"/>
                <a:gd name="T15" fmla="*/ 146 h 198"/>
                <a:gd name="T16" fmla="*/ 245 w 245"/>
                <a:gd name="T17" fmla="*/ 155 h 198"/>
                <a:gd name="T18" fmla="*/ 242 w 245"/>
                <a:gd name="T19" fmla="*/ 165 h 198"/>
                <a:gd name="T20" fmla="*/ 223 w 245"/>
                <a:gd name="T21" fmla="*/ 192 h 198"/>
                <a:gd name="T22" fmla="*/ 212 w 245"/>
                <a:gd name="T23" fmla="*/ 198 h 198"/>
                <a:gd name="T24" fmla="*/ 209 w 245"/>
                <a:gd name="T25" fmla="*/ 189 h 198"/>
                <a:gd name="T26" fmla="*/ 216 w 245"/>
                <a:gd name="T27" fmla="*/ 187 h 198"/>
                <a:gd name="T28" fmla="*/ 236 w 245"/>
                <a:gd name="T29" fmla="*/ 160 h 198"/>
                <a:gd name="T30" fmla="*/ 237 w 245"/>
                <a:gd name="T31" fmla="*/ 156 h 198"/>
                <a:gd name="T32" fmla="*/ 235 w 245"/>
                <a:gd name="T33" fmla="*/ 153 h 198"/>
                <a:gd name="T34" fmla="*/ 38 w 245"/>
                <a:gd name="T35" fmla="*/ 11 h 198"/>
                <a:gd name="T36" fmla="*/ 31 w 245"/>
                <a:gd name="T37" fmla="*/ 12 h 198"/>
                <a:gd name="T38" fmla="*/ 11 w 245"/>
                <a:gd name="T39" fmla="*/ 39 h 198"/>
                <a:gd name="T40" fmla="*/ 12 w 245"/>
                <a:gd name="T41" fmla="*/ 47 h 198"/>
                <a:gd name="T42" fmla="*/ 209 w 245"/>
                <a:gd name="T43" fmla="*/ 189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5" h="198">
                  <a:moveTo>
                    <a:pt x="212" y="198"/>
                  </a:moveTo>
                  <a:cubicBezTo>
                    <a:pt x="209" y="198"/>
                    <a:pt x="206" y="197"/>
                    <a:pt x="204" y="195"/>
                  </a:cubicBezTo>
                  <a:cubicBezTo>
                    <a:pt x="204" y="195"/>
                    <a:pt x="204" y="195"/>
                    <a:pt x="204" y="195"/>
                  </a:cubicBezTo>
                  <a:cubicBezTo>
                    <a:pt x="8" y="53"/>
                    <a:pt x="8" y="53"/>
                    <a:pt x="8" y="53"/>
                  </a:cubicBezTo>
                  <a:cubicBezTo>
                    <a:pt x="2" y="49"/>
                    <a:pt x="0" y="40"/>
                    <a:pt x="5" y="34"/>
                  </a:cubicBezTo>
                  <a:cubicBezTo>
                    <a:pt x="24" y="8"/>
                    <a:pt x="24" y="8"/>
                    <a:pt x="24" y="8"/>
                  </a:cubicBezTo>
                  <a:cubicBezTo>
                    <a:pt x="29" y="2"/>
                    <a:pt x="37" y="0"/>
                    <a:pt x="43" y="5"/>
                  </a:cubicBezTo>
                  <a:cubicBezTo>
                    <a:pt x="239" y="146"/>
                    <a:pt x="239" y="146"/>
                    <a:pt x="239" y="146"/>
                  </a:cubicBezTo>
                  <a:cubicBezTo>
                    <a:pt x="242" y="148"/>
                    <a:pt x="244" y="152"/>
                    <a:pt x="245" y="155"/>
                  </a:cubicBezTo>
                  <a:cubicBezTo>
                    <a:pt x="245" y="159"/>
                    <a:pt x="244" y="162"/>
                    <a:pt x="242" y="165"/>
                  </a:cubicBezTo>
                  <a:cubicBezTo>
                    <a:pt x="223" y="192"/>
                    <a:pt x="223" y="192"/>
                    <a:pt x="223" y="192"/>
                  </a:cubicBezTo>
                  <a:cubicBezTo>
                    <a:pt x="220" y="196"/>
                    <a:pt x="216" y="198"/>
                    <a:pt x="212" y="198"/>
                  </a:cubicBezTo>
                  <a:close/>
                  <a:moveTo>
                    <a:pt x="209" y="189"/>
                  </a:moveTo>
                  <a:cubicBezTo>
                    <a:pt x="211" y="190"/>
                    <a:pt x="215" y="190"/>
                    <a:pt x="216" y="187"/>
                  </a:cubicBezTo>
                  <a:cubicBezTo>
                    <a:pt x="236" y="160"/>
                    <a:pt x="236" y="160"/>
                    <a:pt x="236" y="160"/>
                  </a:cubicBezTo>
                  <a:cubicBezTo>
                    <a:pt x="237" y="159"/>
                    <a:pt x="237" y="158"/>
                    <a:pt x="237" y="156"/>
                  </a:cubicBezTo>
                  <a:cubicBezTo>
                    <a:pt x="236" y="155"/>
                    <a:pt x="236" y="154"/>
                    <a:pt x="235" y="153"/>
                  </a:cubicBezTo>
                  <a:cubicBezTo>
                    <a:pt x="38" y="11"/>
                    <a:pt x="38" y="11"/>
                    <a:pt x="38" y="11"/>
                  </a:cubicBezTo>
                  <a:cubicBezTo>
                    <a:pt x="36" y="9"/>
                    <a:pt x="32" y="10"/>
                    <a:pt x="31" y="12"/>
                  </a:cubicBezTo>
                  <a:cubicBezTo>
                    <a:pt x="11" y="39"/>
                    <a:pt x="11" y="39"/>
                    <a:pt x="11" y="39"/>
                  </a:cubicBezTo>
                  <a:cubicBezTo>
                    <a:pt x="10" y="42"/>
                    <a:pt x="10" y="45"/>
                    <a:pt x="12" y="47"/>
                  </a:cubicBezTo>
                  <a:lnTo>
                    <a:pt x="209" y="18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2" name="Freeform 140"/>
            <p:cNvSpPr/>
            <p:nvPr/>
          </p:nvSpPr>
          <p:spPr bwMode="auto">
            <a:xfrm>
              <a:off x="5500688" y="2382838"/>
              <a:ext cx="488950" cy="373062"/>
            </a:xfrm>
            <a:custGeom>
              <a:avLst/>
              <a:gdLst>
                <a:gd name="T0" fmla="*/ 148 w 164"/>
                <a:gd name="T1" fmla="*/ 122 h 125"/>
                <a:gd name="T2" fmla="*/ 4 w 164"/>
                <a:gd name="T3" fmla="*/ 18 h 125"/>
                <a:gd name="T4" fmla="*/ 2 w 164"/>
                <a:gd name="T5" fmla="*/ 7 h 125"/>
                <a:gd name="T6" fmla="*/ 4 w 164"/>
                <a:gd name="T7" fmla="*/ 5 h 125"/>
                <a:gd name="T8" fmla="*/ 15 w 164"/>
                <a:gd name="T9" fmla="*/ 3 h 125"/>
                <a:gd name="T10" fmla="*/ 160 w 164"/>
                <a:gd name="T11" fmla="*/ 107 h 125"/>
                <a:gd name="T12" fmla="*/ 161 w 164"/>
                <a:gd name="T13" fmla="*/ 119 h 125"/>
                <a:gd name="T14" fmla="*/ 160 w 164"/>
                <a:gd name="T15" fmla="*/ 120 h 125"/>
                <a:gd name="T16" fmla="*/ 148 w 164"/>
                <a:gd name="T17" fmla="*/ 1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4" h="125">
                  <a:moveTo>
                    <a:pt x="148" y="122"/>
                  </a:moveTo>
                  <a:cubicBezTo>
                    <a:pt x="4" y="18"/>
                    <a:pt x="4" y="18"/>
                    <a:pt x="4" y="18"/>
                  </a:cubicBezTo>
                  <a:cubicBezTo>
                    <a:pt x="1" y="16"/>
                    <a:pt x="0" y="10"/>
                    <a:pt x="2" y="7"/>
                  </a:cubicBezTo>
                  <a:cubicBezTo>
                    <a:pt x="4" y="5"/>
                    <a:pt x="4" y="5"/>
                    <a:pt x="4" y="5"/>
                  </a:cubicBezTo>
                  <a:cubicBezTo>
                    <a:pt x="6" y="1"/>
                    <a:pt x="12" y="0"/>
                    <a:pt x="15" y="3"/>
                  </a:cubicBezTo>
                  <a:cubicBezTo>
                    <a:pt x="160" y="107"/>
                    <a:pt x="160" y="107"/>
                    <a:pt x="160" y="107"/>
                  </a:cubicBezTo>
                  <a:cubicBezTo>
                    <a:pt x="163" y="110"/>
                    <a:pt x="164" y="115"/>
                    <a:pt x="161" y="119"/>
                  </a:cubicBezTo>
                  <a:cubicBezTo>
                    <a:pt x="160" y="120"/>
                    <a:pt x="160" y="120"/>
                    <a:pt x="160" y="120"/>
                  </a:cubicBezTo>
                  <a:cubicBezTo>
                    <a:pt x="157" y="124"/>
                    <a:pt x="152" y="125"/>
                    <a:pt x="148" y="122"/>
                  </a:cubicBezTo>
                  <a:close/>
                </a:path>
              </a:pathLst>
            </a:custGeom>
            <a:solidFill>
              <a:srgbClr val="FEFEF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3" name="Freeform 141"/>
            <p:cNvSpPr>
              <a:spLocks noEditPoints="1"/>
            </p:cNvSpPr>
            <p:nvPr/>
          </p:nvSpPr>
          <p:spPr bwMode="auto">
            <a:xfrm>
              <a:off x="5494338" y="2379663"/>
              <a:ext cx="498475" cy="379412"/>
            </a:xfrm>
            <a:custGeom>
              <a:avLst/>
              <a:gdLst>
                <a:gd name="T0" fmla="*/ 155 w 167"/>
                <a:gd name="T1" fmla="*/ 127 h 127"/>
                <a:gd name="T2" fmla="*/ 149 w 167"/>
                <a:gd name="T3" fmla="*/ 125 h 127"/>
                <a:gd name="T4" fmla="*/ 149 w 167"/>
                <a:gd name="T5" fmla="*/ 125 h 127"/>
                <a:gd name="T6" fmla="*/ 5 w 167"/>
                <a:gd name="T7" fmla="*/ 21 h 127"/>
                <a:gd name="T8" fmla="*/ 3 w 167"/>
                <a:gd name="T9" fmla="*/ 6 h 127"/>
                <a:gd name="T10" fmla="*/ 4 w 167"/>
                <a:gd name="T11" fmla="*/ 5 h 127"/>
                <a:gd name="T12" fmla="*/ 11 w 167"/>
                <a:gd name="T13" fmla="*/ 0 h 127"/>
                <a:gd name="T14" fmla="*/ 19 w 167"/>
                <a:gd name="T15" fmla="*/ 2 h 127"/>
                <a:gd name="T16" fmla="*/ 163 w 167"/>
                <a:gd name="T17" fmla="*/ 106 h 127"/>
                <a:gd name="T18" fmla="*/ 167 w 167"/>
                <a:gd name="T19" fmla="*/ 113 h 127"/>
                <a:gd name="T20" fmla="*/ 165 w 167"/>
                <a:gd name="T21" fmla="*/ 121 h 127"/>
                <a:gd name="T22" fmla="*/ 164 w 167"/>
                <a:gd name="T23" fmla="*/ 123 h 127"/>
                <a:gd name="T24" fmla="*/ 155 w 167"/>
                <a:gd name="T25" fmla="*/ 127 h 127"/>
                <a:gd name="T26" fmla="*/ 152 w 167"/>
                <a:gd name="T27" fmla="*/ 122 h 127"/>
                <a:gd name="T28" fmla="*/ 160 w 167"/>
                <a:gd name="T29" fmla="*/ 120 h 127"/>
                <a:gd name="T30" fmla="*/ 162 w 167"/>
                <a:gd name="T31" fmla="*/ 118 h 127"/>
                <a:gd name="T32" fmla="*/ 163 w 167"/>
                <a:gd name="T33" fmla="*/ 114 h 127"/>
                <a:gd name="T34" fmla="*/ 160 w 167"/>
                <a:gd name="T35" fmla="*/ 110 h 127"/>
                <a:gd name="T36" fmla="*/ 16 w 167"/>
                <a:gd name="T37" fmla="*/ 5 h 127"/>
                <a:gd name="T38" fmla="*/ 7 w 167"/>
                <a:gd name="T39" fmla="*/ 7 h 127"/>
                <a:gd name="T40" fmla="*/ 6 w 167"/>
                <a:gd name="T41" fmla="*/ 9 h 127"/>
                <a:gd name="T42" fmla="*/ 8 w 167"/>
                <a:gd name="T43" fmla="*/ 18 h 127"/>
                <a:gd name="T44" fmla="*/ 152 w 167"/>
                <a:gd name="T45" fmla="*/ 122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7" h="127">
                  <a:moveTo>
                    <a:pt x="155" y="127"/>
                  </a:moveTo>
                  <a:cubicBezTo>
                    <a:pt x="153" y="127"/>
                    <a:pt x="151" y="126"/>
                    <a:pt x="149" y="125"/>
                  </a:cubicBezTo>
                  <a:cubicBezTo>
                    <a:pt x="149" y="125"/>
                    <a:pt x="149" y="125"/>
                    <a:pt x="149" y="125"/>
                  </a:cubicBezTo>
                  <a:cubicBezTo>
                    <a:pt x="5" y="21"/>
                    <a:pt x="5" y="21"/>
                    <a:pt x="5" y="21"/>
                  </a:cubicBezTo>
                  <a:cubicBezTo>
                    <a:pt x="1" y="18"/>
                    <a:pt x="0" y="11"/>
                    <a:pt x="3" y="6"/>
                  </a:cubicBezTo>
                  <a:cubicBezTo>
                    <a:pt x="4" y="5"/>
                    <a:pt x="4" y="5"/>
                    <a:pt x="4" y="5"/>
                  </a:cubicBezTo>
                  <a:cubicBezTo>
                    <a:pt x="6" y="2"/>
                    <a:pt x="8" y="1"/>
                    <a:pt x="11" y="0"/>
                  </a:cubicBezTo>
                  <a:cubicBezTo>
                    <a:pt x="14" y="0"/>
                    <a:pt x="16" y="1"/>
                    <a:pt x="19" y="2"/>
                  </a:cubicBezTo>
                  <a:cubicBezTo>
                    <a:pt x="163" y="106"/>
                    <a:pt x="163" y="106"/>
                    <a:pt x="163" y="106"/>
                  </a:cubicBezTo>
                  <a:cubicBezTo>
                    <a:pt x="165" y="108"/>
                    <a:pt x="166" y="110"/>
                    <a:pt x="167" y="113"/>
                  </a:cubicBezTo>
                  <a:cubicBezTo>
                    <a:pt x="167" y="116"/>
                    <a:pt x="167" y="119"/>
                    <a:pt x="165" y="121"/>
                  </a:cubicBezTo>
                  <a:cubicBezTo>
                    <a:pt x="164" y="123"/>
                    <a:pt x="164" y="123"/>
                    <a:pt x="164" y="123"/>
                  </a:cubicBezTo>
                  <a:cubicBezTo>
                    <a:pt x="162" y="125"/>
                    <a:pt x="159" y="127"/>
                    <a:pt x="155" y="127"/>
                  </a:cubicBezTo>
                  <a:close/>
                  <a:moveTo>
                    <a:pt x="152" y="122"/>
                  </a:moveTo>
                  <a:cubicBezTo>
                    <a:pt x="154" y="124"/>
                    <a:pt x="158" y="123"/>
                    <a:pt x="160" y="120"/>
                  </a:cubicBezTo>
                  <a:cubicBezTo>
                    <a:pt x="162" y="118"/>
                    <a:pt x="162" y="118"/>
                    <a:pt x="162" y="118"/>
                  </a:cubicBezTo>
                  <a:cubicBezTo>
                    <a:pt x="163" y="117"/>
                    <a:pt x="163" y="115"/>
                    <a:pt x="163" y="114"/>
                  </a:cubicBezTo>
                  <a:cubicBezTo>
                    <a:pt x="163" y="112"/>
                    <a:pt x="162" y="111"/>
                    <a:pt x="160" y="110"/>
                  </a:cubicBezTo>
                  <a:cubicBezTo>
                    <a:pt x="16" y="5"/>
                    <a:pt x="16" y="5"/>
                    <a:pt x="16" y="5"/>
                  </a:cubicBezTo>
                  <a:cubicBezTo>
                    <a:pt x="13" y="3"/>
                    <a:pt x="9" y="4"/>
                    <a:pt x="7" y="7"/>
                  </a:cubicBezTo>
                  <a:cubicBezTo>
                    <a:pt x="6" y="9"/>
                    <a:pt x="6" y="9"/>
                    <a:pt x="6" y="9"/>
                  </a:cubicBezTo>
                  <a:cubicBezTo>
                    <a:pt x="4" y="12"/>
                    <a:pt x="5" y="16"/>
                    <a:pt x="8" y="18"/>
                  </a:cubicBezTo>
                  <a:lnTo>
                    <a:pt x="152" y="122"/>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4" name="Freeform 142"/>
            <p:cNvSpPr/>
            <p:nvPr/>
          </p:nvSpPr>
          <p:spPr bwMode="auto">
            <a:xfrm>
              <a:off x="5518151" y="2403475"/>
              <a:ext cx="23813" cy="23812"/>
            </a:xfrm>
            <a:custGeom>
              <a:avLst/>
              <a:gdLst>
                <a:gd name="T0" fmla="*/ 7 w 8"/>
                <a:gd name="T1" fmla="*/ 6 h 8"/>
                <a:gd name="T2" fmla="*/ 2 w 8"/>
                <a:gd name="T3" fmla="*/ 7 h 8"/>
                <a:gd name="T4" fmla="*/ 1 w 8"/>
                <a:gd name="T5" fmla="*/ 2 h 8"/>
                <a:gd name="T6" fmla="*/ 6 w 8"/>
                <a:gd name="T7" fmla="*/ 1 h 8"/>
                <a:gd name="T8" fmla="*/ 7 w 8"/>
                <a:gd name="T9" fmla="*/ 6 h 8"/>
              </a:gdLst>
              <a:ahLst/>
              <a:cxnLst>
                <a:cxn ang="0">
                  <a:pos x="T0" y="T1"/>
                </a:cxn>
                <a:cxn ang="0">
                  <a:pos x="T2" y="T3"/>
                </a:cxn>
                <a:cxn ang="0">
                  <a:pos x="T4" y="T5"/>
                </a:cxn>
                <a:cxn ang="0">
                  <a:pos x="T6" y="T7"/>
                </a:cxn>
                <a:cxn ang="0">
                  <a:pos x="T8" y="T9"/>
                </a:cxn>
              </a:cxnLst>
              <a:rect l="0" t="0" r="r" b="b"/>
              <a:pathLst>
                <a:path w="8" h="8">
                  <a:moveTo>
                    <a:pt x="7" y="6"/>
                  </a:moveTo>
                  <a:cubicBezTo>
                    <a:pt x="6" y="7"/>
                    <a:pt x="4" y="8"/>
                    <a:pt x="2" y="7"/>
                  </a:cubicBezTo>
                  <a:cubicBezTo>
                    <a:pt x="1" y="6"/>
                    <a:pt x="0" y="3"/>
                    <a:pt x="1" y="2"/>
                  </a:cubicBezTo>
                  <a:cubicBezTo>
                    <a:pt x="3" y="0"/>
                    <a:pt x="5" y="0"/>
                    <a:pt x="6" y="1"/>
                  </a:cubicBezTo>
                  <a:cubicBezTo>
                    <a:pt x="8" y="2"/>
                    <a:pt x="8" y="4"/>
                    <a:pt x="7" y="6"/>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5" name="Oval 143"/>
            <p:cNvSpPr>
              <a:spLocks noChangeArrowheads="1"/>
            </p:cNvSpPr>
            <p:nvPr/>
          </p:nvSpPr>
          <p:spPr bwMode="auto">
            <a:xfrm>
              <a:off x="5884863" y="2668588"/>
              <a:ext cx="196850" cy="198437"/>
            </a:xfrm>
            <a:prstGeom prst="ellipse">
              <a:avLst/>
            </a:prstGeom>
            <a:solidFill>
              <a:srgbClr val="50A4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6" name="Oval 144"/>
            <p:cNvSpPr>
              <a:spLocks noChangeArrowheads="1"/>
            </p:cNvSpPr>
            <p:nvPr/>
          </p:nvSpPr>
          <p:spPr bwMode="auto">
            <a:xfrm>
              <a:off x="5867401" y="2636838"/>
              <a:ext cx="200025" cy="200025"/>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7" name="Freeform 145"/>
            <p:cNvSpPr>
              <a:spLocks noEditPoints="1"/>
            </p:cNvSpPr>
            <p:nvPr/>
          </p:nvSpPr>
          <p:spPr bwMode="auto">
            <a:xfrm>
              <a:off x="5861051" y="2630488"/>
              <a:ext cx="212725" cy="212725"/>
            </a:xfrm>
            <a:custGeom>
              <a:avLst/>
              <a:gdLst>
                <a:gd name="T0" fmla="*/ 36 w 71"/>
                <a:gd name="T1" fmla="*/ 71 h 71"/>
                <a:gd name="T2" fmla="*/ 0 w 71"/>
                <a:gd name="T3" fmla="*/ 36 h 71"/>
                <a:gd name="T4" fmla="*/ 36 w 71"/>
                <a:gd name="T5" fmla="*/ 0 h 71"/>
                <a:gd name="T6" fmla="*/ 71 w 71"/>
                <a:gd name="T7" fmla="*/ 36 h 71"/>
                <a:gd name="T8" fmla="*/ 36 w 71"/>
                <a:gd name="T9" fmla="*/ 71 h 71"/>
                <a:gd name="T10" fmla="*/ 36 w 71"/>
                <a:gd name="T11" fmla="*/ 4 h 71"/>
                <a:gd name="T12" fmla="*/ 4 w 71"/>
                <a:gd name="T13" fmla="*/ 36 h 71"/>
                <a:gd name="T14" fmla="*/ 36 w 71"/>
                <a:gd name="T15" fmla="*/ 67 h 71"/>
                <a:gd name="T16" fmla="*/ 67 w 71"/>
                <a:gd name="T17" fmla="*/ 36 h 71"/>
                <a:gd name="T18" fmla="*/ 36 w 71"/>
                <a:gd name="T19" fmla="*/ 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1" h="71">
                  <a:moveTo>
                    <a:pt x="36" y="71"/>
                  </a:moveTo>
                  <a:cubicBezTo>
                    <a:pt x="16" y="71"/>
                    <a:pt x="0" y="55"/>
                    <a:pt x="0" y="36"/>
                  </a:cubicBezTo>
                  <a:cubicBezTo>
                    <a:pt x="0" y="16"/>
                    <a:pt x="16" y="0"/>
                    <a:pt x="36" y="0"/>
                  </a:cubicBezTo>
                  <a:cubicBezTo>
                    <a:pt x="55" y="0"/>
                    <a:pt x="71" y="16"/>
                    <a:pt x="71" y="36"/>
                  </a:cubicBezTo>
                  <a:cubicBezTo>
                    <a:pt x="71" y="55"/>
                    <a:pt x="55" y="71"/>
                    <a:pt x="36" y="71"/>
                  </a:cubicBezTo>
                  <a:close/>
                  <a:moveTo>
                    <a:pt x="36" y="4"/>
                  </a:moveTo>
                  <a:cubicBezTo>
                    <a:pt x="18" y="4"/>
                    <a:pt x="4" y="18"/>
                    <a:pt x="4" y="36"/>
                  </a:cubicBezTo>
                  <a:cubicBezTo>
                    <a:pt x="4" y="53"/>
                    <a:pt x="18" y="67"/>
                    <a:pt x="36" y="67"/>
                  </a:cubicBezTo>
                  <a:cubicBezTo>
                    <a:pt x="53" y="67"/>
                    <a:pt x="67" y="53"/>
                    <a:pt x="67" y="36"/>
                  </a:cubicBezTo>
                  <a:cubicBezTo>
                    <a:pt x="67" y="18"/>
                    <a:pt x="53" y="4"/>
                    <a:pt x="36"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8" name="Oval 146"/>
            <p:cNvSpPr>
              <a:spLocks noChangeArrowheads="1"/>
            </p:cNvSpPr>
            <p:nvPr/>
          </p:nvSpPr>
          <p:spPr bwMode="auto">
            <a:xfrm>
              <a:off x="5918201" y="2687638"/>
              <a:ext cx="98425" cy="98425"/>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9" name="Freeform 147"/>
            <p:cNvSpPr>
              <a:spLocks noEditPoints="1"/>
            </p:cNvSpPr>
            <p:nvPr/>
          </p:nvSpPr>
          <p:spPr bwMode="auto">
            <a:xfrm>
              <a:off x="5911851" y="2681288"/>
              <a:ext cx="111125" cy="111125"/>
            </a:xfrm>
            <a:custGeom>
              <a:avLst/>
              <a:gdLst>
                <a:gd name="T0" fmla="*/ 19 w 37"/>
                <a:gd name="T1" fmla="*/ 37 h 37"/>
                <a:gd name="T2" fmla="*/ 0 w 37"/>
                <a:gd name="T3" fmla="*/ 19 h 37"/>
                <a:gd name="T4" fmla="*/ 19 w 37"/>
                <a:gd name="T5" fmla="*/ 0 h 37"/>
                <a:gd name="T6" fmla="*/ 37 w 37"/>
                <a:gd name="T7" fmla="*/ 19 h 37"/>
                <a:gd name="T8" fmla="*/ 19 w 37"/>
                <a:gd name="T9" fmla="*/ 37 h 37"/>
                <a:gd name="T10" fmla="*/ 19 w 37"/>
                <a:gd name="T11" fmla="*/ 4 h 37"/>
                <a:gd name="T12" fmla="*/ 4 w 37"/>
                <a:gd name="T13" fmla="*/ 19 h 37"/>
                <a:gd name="T14" fmla="*/ 19 w 37"/>
                <a:gd name="T15" fmla="*/ 33 h 37"/>
                <a:gd name="T16" fmla="*/ 33 w 37"/>
                <a:gd name="T17" fmla="*/ 19 h 37"/>
                <a:gd name="T18" fmla="*/ 19 w 37"/>
                <a:gd name="T19" fmla="*/ 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7">
                  <a:moveTo>
                    <a:pt x="19" y="37"/>
                  </a:moveTo>
                  <a:cubicBezTo>
                    <a:pt x="8" y="37"/>
                    <a:pt x="0" y="29"/>
                    <a:pt x="0" y="19"/>
                  </a:cubicBezTo>
                  <a:cubicBezTo>
                    <a:pt x="0" y="8"/>
                    <a:pt x="8" y="0"/>
                    <a:pt x="19" y="0"/>
                  </a:cubicBezTo>
                  <a:cubicBezTo>
                    <a:pt x="29" y="0"/>
                    <a:pt x="37" y="8"/>
                    <a:pt x="37" y="19"/>
                  </a:cubicBezTo>
                  <a:cubicBezTo>
                    <a:pt x="37" y="29"/>
                    <a:pt x="29" y="37"/>
                    <a:pt x="19" y="37"/>
                  </a:cubicBezTo>
                  <a:close/>
                  <a:moveTo>
                    <a:pt x="19" y="4"/>
                  </a:moveTo>
                  <a:cubicBezTo>
                    <a:pt x="10" y="4"/>
                    <a:pt x="4" y="11"/>
                    <a:pt x="4" y="19"/>
                  </a:cubicBezTo>
                  <a:cubicBezTo>
                    <a:pt x="4" y="27"/>
                    <a:pt x="10" y="33"/>
                    <a:pt x="19" y="33"/>
                  </a:cubicBezTo>
                  <a:cubicBezTo>
                    <a:pt x="27" y="33"/>
                    <a:pt x="33" y="27"/>
                    <a:pt x="33" y="19"/>
                  </a:cubicBezTo>
                  <a:cubicBezTo>
                    <a:pt x="33" y="11"/>
                    <a:pt x="27" y="4"/>
                    <a:pt x="19"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0" name="Freeform 148"/>
            <p:cNvSpPr/>
            <p:nvPr/>
          </p:nvSpPr>
          <p:spPr bwMode="auto">
            <a:xfrm>
              <a:off x="5935663" y="2708275"/>
              <a:ext cx="39688" cy="34925"/>
            </a:xfrm>
            <a:custGeom>
              <a:avLst/>
              <a:gdLst>
                <a:gd name="T0" fmla="*/ 2 w 13"/>
                <a:gd name="T1" fmla="*/ 12 h 12"/>
                <a:gd name="T2" fmla="*/ 0 w 13"/>
                <a:gd name="T3" fmla="*/ 10 h 12"/>
                <a:gd name="T4" fmla="*/ 11 w 13"/>
                <a:gd name="T5" fmla="*/ 0 h 12"/>
                <a:gd name="T6" fmla="*/ 13 w 13"/>
                <a:gd name="T7" fmla="*/ 2 h 12"/>
                <a:gd name="T8" fmla="*/ 11 w 13"/>
                <a:gd name="T9" fmla="*/ 4 h 12"/>
                <a:gd name="T10" fmla="*/ 4 w 13"/>
                <a:gd name="T11" fmla="*/ 10 h 12"/>
                <a:gd name="T12" fmla="*/ 2 w 13"/>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3" h="12">
                  <a:moveTo>
                    <a:pt x="2" y="12"/>
                  </a:moveTo>
                  <a:cubicBezTo>
                    <a:pt x="1" y="12"/>
                    <a:pt x="0" y="11"/>
                    <a:pt x="0" y="10"/>
                  </a:cubicBezTo>
                  <a:cubicBezTo>
                    <a:pt x="0" y="4"/>
                    <a:pt x="5" y="0"/>
                    <a:pt x="11" y="0"/>
                  </a:cubicBezTo>
                  <a:cubicBezTo>
                    <a:pt x="12" y="0"/>
                    <a:pt x="13" y="0"/>
                    <a:pt x="13" y="2"/>
                  </a:cubicBezTo>
                  <a:cubicBezTo>
                    <a:pt x="13" y="3"/>
                    <a:pt x="12" y="4"/>
                    <a:pt x="11" y="4"/>
                  </a:cubicBezTo>
                  <a:cubicBezTo>
                    <a:pt x="7" y="4"/>
                    <a:pt x="4" y="6"/>
                    <a:pt x="4" y="10"/>
                  </a:cubicBezTo>
                  <a:cubicBezTo>
                    <a:pt x="4" y="11"/>
                    <a:pt x="4" y="12"/>
                    <a:pt x="2" y="12"/>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1" name="Oval 149"/>
            <p:cNvSpPr>
              <a:spLocks noChangeArrowheads="1"/>
            </p:cNvSpPr>
            <p:nvPr/>
          </p:nvSpPr>
          <p:spPr bwMode="auto">
            <a:xfrm>
              <a:off x="6396038" y="1214438"/>
              <a:ext cx="379413" cy="382587"/>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2" name="Freeform 150"/>
            <p:cNvSpPr>
              <a:spLocks noEditPoints="1"/>
            </p:cNvSpPr>
            <p:nvPr/>
          </p:nvSpPr>
          <p:spPr bwMode="auto">
            <a:xfrm>
              <a:off x="6383338" y="1201738"/>
              <a:ext cx="403225" cy="406400"/>
            </a:xfrm>
            <a:custGeom>
              <a:avLst/>
              <a:gdLst>
                <a:gd name="T0" fmla="*/ 67 w 135"/>
                <a:gd name="T1" fmla="*/ 136 h 136"/>
                <a:gd name="T2" fmla="*/ 0 w 135"/>
                <a:gd name="T3" fmla="*/ 68 h 136"/>
                <a:gd name="T4" fmla="*/ 67 w 135"/>
                <a:gd name="T5" fmla="*/ 0 h 136"/>
                <a:gd name="T6" fmla="*/ 135 w 135"/>
                <a:gd name="T7" fmla="*/ 68 h 136"/>
                <a:gd name="T8" fmla="*/ 67 w 135"/>
                <a:gd name="T9" fmla="*/ 136 h 136"/>
                <a:gd name="T10" fmla="*/ 67 w 135"/>
                <a:gd name="T11" fmla="*/ 8 h 136"/>
                <a:gd name="T12" fmla="*/ 8 w 135"/>
                <a:gd name="T13" fmla="*/ 68 h 136"/>
                <a:gd name="T14" fmla="*/ 67 w 135"/>
                <a:gd name="T15" fmla="*/ 128 h 136"/>
                <a:gd name="T16" fmla="*/ 127 w 135"/>
                <a:gd name="T17" fmla="*/ 68 h 136"/>
                <a:gd name="T18" fmla="*/ 67 w 135"/>
                <a:gd name="T19" fmla="*/ 8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5" h="136">
                  <a:moveTo>
                    <a:pt x="67" y="136"/>
                  </a:moveTo>
                  <a:cubicBezTo>
                    <a:pt x="30" y="136"/>
                    <a:pt x="0" y="105"/>
                    <a:pt x="0" y="68"/>
                  </a:cubicBezTo>
                  <a:cubicBezTo>
                    <a:pt x="0" y="31"/>
                    <a:pt x="30" y="0"/>
                    <a:pt x="67" y="0"/>
                  </a:cubicBezTo>
                  <a:cubicBezTo>
                    <a:pt x="105" y="0"/>
                    <a:pt x="135" y="31"/>
                    <a:pt x="135" y="68"/>
                  </a:cubicBezTo>
                  <a:cubicBezTo>
                    <a:pt x="135" y="105"/>
                    <a:pt x="105" y="136"/>
                    <a:pt x="67" y="136"/>
                  </a:cubicBezTo>
                  <a:close/>
                  <a:moveTo>
                    <a:pt x="67" y="8"/>
                  </a:moveTo>
                  <a:cubicBezTo>
                    <a:pt x="34" y="8"/>
                    <a:pt x="8" y="35"/>
                    <a:pt x="8" y="68"/>
                  </a:cubicBezTo>
                  <a:cubicBezTo>
                    <a:pt x="8" y="101"/>
                    <a:pt x="34" y="128"/>
                    <a:pt x="67" y="128"/>
                  </a:cubicBezTo>
                  <a:cubicBezTo>
                    <a:pt x="100" y="128"/>
                    <a:pt x="127" y="101"/>
                    <a:pt x="127" y="68"/>
                  </a:cubicBezTo>
                  <a:cubicBezTo>
                    <a:pt x="127" y="35"/>
                    <a:pt x="100" y="8"/>
                    <a:pt x="6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3" name="Oval 151"/>
            <p:cNvSpPr>
              <a:spLocks noChangeArrowheads="1"/>
            </p:cNvSpPr>
            <p:nvPr/>
          </p:nvSpPr>
          <p:spPr bwMode="auto">
            <a:xfrm>
              <a:off x="6488113" y="1309688"/>
              <a:ext cx="192088" cy="190500"/>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4" name="Freeform 152"/>
            <p:cNvSpPr>
              <a:spLocks noEditPoints="1"/>
            </p:cNvSpPr>
            <p:nvPr/>
          </p:nvSpPr>
          <p:spPr bwMode="auto">
            <a:xfrm>
              <a:off x="6477001" y="1296988"/>
              <a:ext cx="214313" cy="215900"/>
            </a:xfrm>
            <a:custGeom>
              <a:avLst/>
              <a:gdLst>
                <a:gd name="T0" fmla="*/ 36 w 72"/>
                <a:gd name="T1" fmla="*/ 72 h 72"/>
                <a:gd name="T2" fmla="*/ 0 w 72"/>
                <a:gd name="T3" fmla="*/ 36 h 72"/>
                <a:gd name="T4" fmla="*/ 36 w 72"/>
                <a:gd name="T5" fmla="*/ 0 h 72"/>
                <a:gd name="T6" fmla="*/ 72 w 72"/>
                <a:gd name="T7" fmla="*/ 36 h 72"/>
                <a:gd name="T8" fmla="*/ 36 w 72"/>
                <a:gd name="T9" fmla="*/ 72 h 72"/>
                <a:gd name="T10" fmla="*/ 36 w 72"/>
                <a:gd name="T11" fmla="*/ 8 h 72"/>
                <a:gd name="T12" fmla="*/ 8 w 72"/>
                <a:gd name="T13" fmla="*/ 36 h 72"/>
                <a:gd name="T14" fmla="*/ 36 w 72"/>
                <a:gd name="T15" fmla="*/ 64 h 72"/>
                <a:gd name="T16" fmla="*/ 64 w 72"/>
                <a:gd name="T17" fmla="*/ 36 h 72"/>
                <a:gd name="T18" fmla="*/ 36 w 72"/>
                <a:gd name="T19" fmla="*/ 8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72">
                  <a:moveTo>
                    <a:pt x="36" y="72"/>
                  </a:moveTo>
                  <a:cubicBezTo>
                    <a:pt x="16" y="72"/>
                    <a:pt x="0" y="56"/>
                    <a:pt x="0" y="36"/>
                  </a:cubicBezTo>
                  <a:cubicBezTo>
                    <a:pt x="0" y="16"/>
                    <a:pt x="16" y="0"/>
                    <a:pt x="36" y="0"/>
                  </a:cubicBezTo>
                  <a:cubicBezTo>
                    <a:pt x="56" y="0"/>
                    <a:pt x="72" y="16"/>
                    <a:pt x="72" y="36"/>
                  </a:cubicBezTo>
                  <a:cubicBezTo>
                    <a:pt x="72" y="56"/>
                    <a:pt x="56" y="72"/>
                    <a:pt x="36" y="72"/>
                  </a:cubicBezTo>
                  <a:close/>
                  <a:moveTo>
                    <a:pt x="36" y="8"/>
                  </a:moveTo>
                  <a:cubicBezTo>
                    <a:pt x="21" y="8"/>
                    <a:pt x="8" y="21"/>
                    <a:pt x="8" y="36"/>
                  </a:cubicBezTo>
                  <a:cubicBezTo>
                    <a:pt x="8" y="52"/>
                    <a:pt x="21" y="64"/>
                    <a:pt x="36" y="64"/>
                  </a:cubicBezTo>
                  <a:cubicBezTo>
                    <a:pt x="52" y="64"/>
                    <a:pt x="64" y="52"/>
                    <a:pt x="64" y="36"/>
                  </a:cubicBezTo>
                  <a:cubicBezTo>
                    <a:pt x="64" y="21"/>
                    <a:pt x="52" y="8"/>
                    <a:pt x="36"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5" name="Freeform 153"/>
            <p:cNvSpPr/>
            <p:nvPr/>
          </p:nvSpPr>
          <p:spPr bwMode="auto">
            <a:xfrm>
              <a:off x="6527801" y="1344613"/>
              <a:ext cx="68263" cy="73025"/>
            </a:xfrm>
            <a:custGeom>
              <a:avLst/>
              <a:gdLst>
                <a:gd name="T0" fmla="*/ 4 w 23"/>
                <a:gd name="T1" fmla="*/ 24 h 24"/>
                <a:gd name="T2" fmla="*/ 0 w 23"/>
                <a:gd name="T3" fmla="*/ 20 h 24"/>
                <a:gd name="T4" fmla="*/ 19 w 23"/>
                <a:gd name="T5" fmla="*/ 0 h 24"/>
                <a:gd name="T6" fmla="*/ 23 w 23"/>
                <a:gd name="T7" fmla="*/ 4 h 24"/>
                <a:gd name="T8" fmla="*/ 19 w 23"/>
                <a:gd name="T9" fmla="*/ 8 h 24"/>
                <a:gd name="T10" fmla="*/ 8 w 23"/>
                <a:gd name="T11" fmla="*/ 20 h 24"/>
                <a:gd name="T12" fmla="*/ 4 w 23"/>
                <a:gd name="T13" fmla="*/ 24 h 24"/>
              </a:gdLst>
              <a:ahLst/>
              <a:cxnLst>
                <a:cxn ang="0">
                  <a:pos x="T0" y="T1"/>
                </a:cxn>
                <a:cxn ang="0">
                  <a:pos x="T2" y="T3"/>
                </a:cxn>
                <a:cxn ang="0">
                  <a:pos x="T4" y="T5"/>
                </a:cxn>
                <a:cxn ang="0">
                  <a:pos x="T6" y="T7"/>
                </a:cxn>
                <a:cxn ang="0">
                  <a:pos x="T8" y="T9"/>
                </a:cxn>
                <a:cxn ang="0">
                  <a:pos x="T10" y="T11"/>
                </a:cxn>
                <a:cxn ang="0">
                  <a:pos x="T12" y="T13"/>
                </a:cxn>
              </a:cxnLst>
              <a:rect l="0" t="0" r="r" b="b"/>
              <a:pathLst>
                <a:path w="23" h="24">
                  <a:moveTo>
                    <a:pt x="4" y="24"/>
                  </a:moveTo>
                  <a:cubicBezTo>
                    <a:pt x="1" y="24"/>
                    <a:pt x="0" y="22"/>
                    <a:pt x="0" y="20"/>
                  </a:cubicBezTo>
                  <a:cubicBezTo>
                    <a:pt x="0" y="9"/>
                    <a:pt x="8" y="0"/>
                    <a:pt x="19" y="0"/>
                  </a:cubicBezTo>
                  <a:cubicBezTo>
                    <a:pt x="21" y="0"/>
                    <a:pt x="23" y="2"/>
                    <a:pt x="23" y="4"/>
                  </a:cubicBezTo>
                  <a:cubicBezTo>
                    <a:pt x="23" y="7"/>
                    <a:pt x="21" y="8"/>
                    <a:pt x="19" y="8"/>
                  </a:cubicBezTo>
                  <a:cubicBezTo>
                    <a:pt x="13" y="8"/>
                    <a:pt x="8" y="14"/>
                    <a:pt x="8" y="20"/>
                  </a:cubicBezTo>
                  <a:cubicBezTo>
                    <a:pt x="8" y="22"/>
                    <a:pt x="6" y="24"/>
                    <a:pt x="4" y="24"/>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6" name="Freeform 154"/>
            <p:cNvSpPr/>
            <p:nvPr/>
          </p:nvSpPr>
          <p:spPr bwMode="auto">
            <a:xfrm>
              <a:off x="7556596" y="999087"/>
              <a:ext cx="248967" cy="245135"/>
            </a:xfrm>
            <a:custGeom>
              <a:avLst/>
              <a:gdLst>
                <a:gd name="T0" fmla="*/ 45 w 69"/>
                <a:gd name="T1" fmla="*/ 40 h 68"/>
                <a:gd name="T2" fmla="*/ 69 w 69"/>
                <a:gd name="T3" fmla="*/ 34 h 68"/>
                <a:gd name="T4" fmla="*/ 45 w 69"/>
                <a:gd name="T5" fmla="*/ 28 h 68"/>
                <a:gd name="T6" fmla="*/ 45 w 69"/>
                <a:gd name="T7" fmla="*/ 28 h 68"/>
                <a:gd name="T8" fmla="*/ 45 w 69"/>
                <a:gd name="T9" fmla="*/ 28 h 68"/>
                <a:gd name="T10" fmla="*/ 40 w 69"/>
                <a:gd name="T11" fmla="*/ 24 h 68"/>
                <a:gd name="T12" fmla="*/ 34 w 69"/>
                <a:gd name="T13" fmla="*/ 0 h 68"/>
                <a:gd name="T14" fmla="*/ 28 w 69"/>
                <a:gd name="T15" fmla="*/ 24 h 68"/>
                <a:gd name="T16" fmla="*/ 28 w 69"/>
                <a:gd name="T17" fmla="*/ 24 h 68"/>
                <a:gd name="T18" fmla="*/ 28 w 69"/>
                <a:gd name="T19" fmla="*/ 24 h 68"/>
                <a:gd name="T20" fmla="*/ 24 w 69"/>
                <a:gd name="T21" fmla="*/ 28 h 68"/>
                <a:gd name="T22" fmla="*/ 24 w 69"/>
                <a:gd name="T23" fmla="*/ 28 h 68"/>
                <a:gd name="T24" fmla="*/ 24 w 69"/>
                <a:gd name="T25" fmla="*/ 28 h 68"/>
                <a:gd name="T26" fmla="*/ 0 w 69"/>
                <a:gd name="T27" fmla="*/ 34 h 68"/>
                <a:gd name="T28" fmla="*/ 24 w 69"/>
                <a:gd name="T29" fmla="*/ 40 h 68"/>
                <a:gd name="T30" fmla="*/ 28 w 69"/>
                <a:gd name="T31" fmla="*/ 45 h 68"/>
                <a:gd name="T32" fmla="*/ 28 w 69"/>
                <a:gd name="T33" fmla="*/ 45 h 68"/>
                <a:gd name="T34" fmla="*/ 28 w 69"/>
                <a:gd name="T35" fmla="*/ 45 h 68"/>
                <a:gd name="T36" fmla="*/ 34 w 69"/>
                <a:gd name="T37" fmla="*/ 68 h 68"/>
                <a:gd name="T38" fmla="*/ 40 w 69"/>
                <a:gd name="T39" fmla="*/ 45 h 68"/>
                <a:gd name="T40" fmla="*/ 45 w 69"/>
                <a:gd name="T41" fmla="*/ 4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9" h="68">
                  <a:moveTo>
                    <a:pt x="45" y="40"/>
                  </a:moveTo>
                  <a:cubicBezTo>
                    <a:pt x="69" y="34"/>
                    <a:pt x="69" y="34"/>
                    <a:pt x="69" y="34"/>
                  </a:cubicBezTo>
                  <a:cubicBezTo>
                    <a:pt x="45" y="28"/>
                    <a:pt x="45" y="28"/>
                    <a:pt x="45" y="28"/>
                  </a:cubicBezTo>
                  <a:cubicBezTo>
                    <a:pt x="45" y="28"/>
                    <a:pt x="45" y="28"/>
                    <a:pt x="45" y="28"/>
                  </a:cubicBezTo>
                  <a:cubicBezTo>
                    <a:pt x="45" y="28"/>
                    <a:pt x="45" y="28"/>
                    <a:pt x="45" y="28"/>
                  </a:cubicBezTo>
                  <a:cubicBezTo>
                    <a:pt x="43" y="28"/>
                    <a:pt x="41" y="26"/>
                    <a:pt x="40" y="24"/>
                  </a:cubicBezTo>
                  <a:cubicBezTo>
                    <a:pt x="34" y="0"/>
                    <a:pt x="34" y="0"/>
                    <a:pt x="34" y="0"/>
                  </a:cubicBezTo>
                  <a:cubicBezTo>
                    <a:pt x="28" y="24"/>
                    <a:pt x="28" y="24"/>
                    <a:pt x="28" y="24"/>
                  </a:cubicBezTo>
                  <a:cubicBezTo>
                    <a:pt x="28" y="24"/>
                    <a:pt x="28" y="24"/>
                    <a:pt x="28" y="24"/>
                  </a:cubicBezTo>
                  <a:cubicBezTo>
                    <a:pt x="28" y="24"/>
                    <a:pt x="28" y="24"/>
                    <a:pt x="28" y="24"/>
                  </a:cubicBezTo>
                  <a:cubicBezTo>
                    <a:pt x="28" y="26"/>
                    <a:pt x="26" y="28"/>
                    <a:pt x="24" y="28"/>
                  </a:cubicBezTo>
                  <a:cubicBezTo>
                    <a:pt x="24" y="28"/>
                    <a:pt x="24" y="28"/>
                    <a:pt x="24" y="28"/>
                  </a:cubicBezTo>
                  <a:cubicBezTo>
                    <a:pt x="24" y="28"/>
                    <a:pt x="24" y="28"/>
                    <a:pt x="24" y="28"/>
                  </a:cubicBezTo>
                  <a:cubicBezTo>
                    <a:pt x="0" y="34"/>
                    <a:pt x="0" y="34"/>
                    <a:pt x="0" y="34"/>
                  </a:cubicBezTo>
                  <a:cubicBezTo>
                    <a:pt x="24" y="40"/>
                    <a:pt x="24" y="40"/>
                    <a:pt x="24" y="40"/>
                  </a:cubicBezTo>
                  <a:cubicBezTo>
                    <a:pt x="26" y="41"/>
                    <a:pt x="28" y="42"/>
                    <a:pt x="28" y="45"/>
                  </a:cubicBezTo>
                  <a:cubicBezTo>
                    <a:pt x="28" y="45"/>
                    <a:pt x="28" y="45"/>
                    <a:pt x="28" y="45"/>
                  </a:cubicBezTo>
                  <a:cubicBezTo>
                    <a:pt x="28" y="45"/>
                    <a:pt x="28" y="45"/>
                    <a:pt x="28" y="45"/>
                  </a:cubicBezTo>
                  <a:cubicBezTo>
                    <a:pt x="34" y="68"/>
                    <a:pt x="34" y="68"/>
                    <a:pt x="34" y="68"/>
                  </a:cubicBezTo>
                  <a:cubicBezTo>
                    <a:pt x="40" y="45"/>
                    <a:pt x="40" y="45"/>
                    <a:pt x="40" y="45"/>
                  </a:cubicBezTo>
                  <a:cubicBezTo>
                    <a:pt x="41" y="42"/>
                    <a:pt x="43" y="41"/>
                    <a:pt x="45" y="40"/>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7" name="Freeform 155"/>
            <p:cNvSpPr/>
            <p:nvPr/>
          </p:nvSpPr>
          <p:spPr bwMode="auto">
            <a:xfrm>
              <a:off x="6551994" y="1905386"/>
              <a:ext cx="186563" cy="186554"/>
            </a:xfrm>
            <a:custGeom>
              <a:avLst/>
              <a:gdLst>
                <a:gd name="T0" fmla="*/ 25 w 39"/>
                <a:gd name="T1" fmla="*/ 23 h 39"/>
                <a:gd name="T2" fmla="*/ 39 w 39"/>
                <a:gd name="T3" fmla="*/ 19 h 39"/>
                <a:gd name="T4" fmla="*/ 25 w 39"/>
                <a:gd name="T5" fmla="*/ 16 h 39"/>
                <a:gd name="T6" fmla="*/ 25 w 39"/>
                <a:gd name="T7" fmla="*/ 16 h 39"/>
                <a:gd name="T8" fmla="*/ 25 w 39"/>
                <a:gd name="T9" fmla="*/ 16 h 39"/>
                <a:gd name="T10" fmla="*/ 23 w 39"/>
                <a:gd name="T11" fmla="*/ 13 h 39"/>
                <a:gd name="T12" fmla="*/ 19 w 39"/>
                <a:gd name="T13" fmla="*/ 0 h 39"/>
                <a:gd name="T14" fmla="*/ 16 w 39"/>
                <a:gd name="T15" fmla="*/ 13 h 39"/>
                <a:gd name="T16" fmla="*/ 16 w 39"/>
                <a:gd name="T17" fmla="*/ 13 h 39"/>
                <a:gd name="T18" fmla="*/ 16 w 39"/>
                <a:gd name="T19" fmla="*/ 13 h 39"/>
                <a:gd name="T20" fmla="*/ 13 w 39"/>
                <a:gd name="T21" fmla="*/ 16 h 39"/>
                <a:gd name="T22" fmla="*/ 13 w 39"/>
                <a:gd name="T23" fmla="*/ 16 h 39"/>
                <a:gd name="T24" fmla="*/ 13 w 39"/>
                <a:gd name="T25" fmla="*/ 16 h 39"/>
                <a:gd name="T26" fmla="*/ 0 w 39"/>
                <a:gd name="T27" fmla="*/ 19 h 39"/>
                <a:gd name="T28" fmla="*/ 13 w 39"/>
                <a:gd name="T29" fmla="*/ 23 h 39"/>
                <a:gd name="T30" fmla="*/ 16 w 39"/>
                <a:gd name="T31" fmla="*/ 25 h 39"/>
                <a:gd name="T32" fmla="*/ 16 w 39"/>
                <a:gd name="T33" fmla="*/ 25 h 39"/>
                <a:gd name="T34" fmla="*/ 16 w 39"/>
                <a:gd name="T35" fmla="*/ 25 h 39"/>
                <a:gd name="T36" fmla="*/ 19 w 39"/>
                <a:gd name="T37" fmla="*/ 39 h 39"/>
                <a:gd name="T38" fmla="*/ 23 w 39"/>
                <a:gd name="T39" fmla="*/ 25 h 39"/>
                <a:gd name="T40" fmla="*/ 25 w 39"/>
                <a:gd name="T41" fmla="*/ 23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 h="39">
                  <a:moveTo>
                    <a:pt x="25" y="23"/>
                  </a:moveTo>
                  <a:cubicBezTo>
                    <a:pt x="39" y="19"/>
                    <a:pt x="39" y="19"/>
                    <a:pt x="39" y="19"/>
                  </a:cubicBezTo>
                  <a:cubicBezTo>
                    <a:pt x="25" y="16"/>
                    <a:pt x="25" y="16"/>
                    <a:pt x="25" y="16"/>
                  </a:cubicBezTo>
                  <a:cubicBezTo>
                    <a:pt x="25" y="16"/>
                    <a:pt x="25" y="16"/>
                    <a:pt x="25" y="16"/>
                  </a:cubicBezTo>
                  <a:cubicBezTo>
                    <a:pt x="25" y="16"/>
                    <a:pt x="25" y="16"/>
                    <a:pt x="25" y="16"/>
                  </a:cubicBezTo>
                  <a:cubicBezTo>
                    <a:pt x="24" y="15"/>
                    <a:pt x="23" y="14"/>
                    <a:pt x="23" y="13"/>
                  </a:cubicBezTo>
                  <a:cubicBezTo>
                    <a:pt x="19" y="0"/>
                    <a:pt x="19" y="0"/>
                    <a:pt x="19" y="0"/>
                  </a:cubicBezTo>
                  <a:cubicBezTo>
                    <a:pt x="16" y="13"/>
                    <a:pt x="16" y="13"/>
                    <a:pt x="16" y="13"/>
                  </a:cubicBezTo>
                  <a:cubicBezTo>
                    <a:pt x="16" y="13"/>
                    <a:pt x="16" y="13"/>
                    <a:pt x="16" y="13"/>
                  </a:cubicBezTo>
                  <a:cubicBezTo>
                    <a:pt x="16" y="13"/>
                    <a:pt x="16" y="13"/>
                    <a:pt x="16" y="13"/>
                  </a:cubicBezTo>
                  <a:cubicBezTo>
                    <a:pt x="15" y="14"/>
                    <a:pt x="14" y="15"/>
                    <a:pt x="13" y="16"/>
                  </a:cubicBezTo>
                  <a:cubicBezTo>
                    <a:pt x="13" y="16"/>
                    <a:pt x="13" y="16"/>
                    <a:pt x="13" y="16"/>
                  </a:cubicBezTo>
                  <a:cubicBezTo>
                    <a:pt x="13" y="16"/>
                    <a:pt x="13" y="16"/>
                    <a:pt x="13" y="16"/>
                  </a:cubicBezTo>
                  <a:cubicBezTo>
                    <a:pt x="0" y="19"/>
                    <a:pt x="0" y="19"/>
                    <a:pt x="0" y="19"/>
                  </a:cubicBezTo>
                  <a:cubicBezTo>
                    <a:pt x="13" y="23"/>
                    <a:pt x="13" y="23"/>
                    <a:pt x="13" y="23"/>
                  </a:cubicBezTo>
                  <a:cubicBezTo>
                    <a:pt x="14" y="23"/>
                    <a:pt x="15" y="24"/>
                    <a:pt x="16" y="25"/>
                  </a:cubicBezTo>
                  <a:cubicBezTo>
                    <a:pt x="16" y="25"/>
                    <a:pt x="16" y="25"/>
                    <a:pt x="16" y="25"/>
                  </a:cubicBezTo>
                  <a:cubicBezTo>
                    <a:pt x="16" y="25"/>
                    <a:pt x="16" y="25"/>
                    <a:pt x="16" y="25"/>
                  </a:cubicBezTo>
                  <a:cubicBezTo>
                    <a:pt x="19" y="39"/>
                    <a:pt x="19" y="39"/>
                    <a:pt x="19" y="39"/>
                  </a:cubicBezTo>
                  <a:cubicBezTo>
                    <a:pt x="23" y="25"/>
                    <a:pt x="23" y="25"/>
                    <a:pt x="23" y="25"/>
                  </a:cubicBezTo>
                  <a:cubicBezTo>
                    <a:pt x="23" y="24"/>
                    <a:pt x="24" y="23"/>
                    <a:pt x="25" y="23"/>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8" name="Freeform 156"/>
            <p:cNvSpPr/>
            <p:nvPr/>
          </p:nvSpPr>
          <p:spPr bwMode="auto">
            <a:xfrm>
              <a:off x="7127792" y="953538"/>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9" name="Freeform 157"/>
            <p:cNvSpPr/>
            <p:nvPr/>
          </p:nvSpPr>
          <p:spPr bwMode="auto">
            <a:xfrm>
              <a:off x="5824844" y="878619"/>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30" name="Freeform 158"/>
            <p:cNvSpPr/>
            <p:nvPr/>
          </p:nvSpPr>
          <p:spPr bwMode="auto">
            <a:xfrm>
              <a:off x="7511173" y="1631950"/>
              <a:ext cx="189079" cy="191599"/>
            </a:xfrm>
            <a:custGeom>
              <a:avLst/>
              <a:gdLst>
                <a:gd name="T0" fmla="*/ 26 w 40"/>
                <a:gd name="T1" fmla="*/ 23 h 40"/>
                <a:gd name="T2" fmla="*/ 40 w 40"/>
                <a:gd name="T3" fmla="*/ 20 h 40"/>
                <a:gd name="T4" fmla="*/ 26 w 40"/>
                <a:gd name="T5" fmla="*/ 16 h 40"/>
                <a:gd name="T6" fmla="*/ 26 w 40"/>
                <a:gd name="T7" fmla="*/ 16 h 40"/>
                <a:gd name="T8" fmla="*/ 26 w 40"/>
                <a:gd name="T9" fmla="*/ 16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6 h 40"/>
                <a:gd name="T22" fmla="*/ 14 w 40"/>
                <a:gd name="T23" fmla="*/ 16 h 40"/>
                <a:gd name="T24" fmla="*/ 14 w 40"/>
                <a:gd name="T25" fmla="*/ 16 h 40"/>
                <a:gd name="T26" fmla="*/ 0 w 40"/>
                <a:gd name="T27" fmla="*/ 20 h 40"/>
                <a:gd name="T28" fmla="*/ 14 w 40"/>
                <a:gd name="T29" fmla="*/ 23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3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3"/>
                  </a:moveTo>
                  <a:cubicBezTo>
                    <a:pt x="40" y="20"/>
                    <a:pt x="40" y="20"/>
                    <a:pt x="40" y="20"/>
                  </a:cubicBezTo>
                  <a:cubicBezTo>
                    <a:pt x="26" y="16"/>
                    <a:pt x="26" y="16"/>
                    <a:pt x="26" y="16"/>
                  </a:cubicBezTo>
                  <a:cubicBezTo>
                    <a:pt x="26" y="16"/>
                    <a:pt x="26" y="16"/>
                    <a:pt x="26" y="16"/>
                  </a:cubicBezTo>
                  <a:cubicBezTo>
                    <a:pt x="26" y="16"/>
                    <a:pt x="26" y="16"/>
                    <a:pt x="26" y="16"/>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6"/>
                  </a:cubicBezTo>
                  <a:cubicBezTo>
                    <a:pt x="14" y="16"/>
                    <a:pt x="14" y="16"/>
                    <a:pt x="14" y="16"/>
                  </a:cubicBezTo>
                  <a:cubicBezTo>
                    <a:pt x="14" y="16"/>
                    <a:pt x="14" y="16"/>
                    <a:pt x="14" y="16"/>
                  </a:cubicBezTo>
                  <a:cubicBezTo>
                    <a:pt x="0" y="20"/>
                    <a:pt x="0" y="20"/>
                    <a:pt x="0" y="20"/>
                  </a:cubicBezTo>
                  <a:cubicBezTo>
                    <a:pt x="14" y="23"/>
                    <a:pt x="14" y="23"/>
                    <a:pt x="14" y="23"/>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3"/>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grpSp>
      <p:sp>
        <p:nvSpPr>
          <p:cNvPr id="78" name="矩形 77">
            <a:extLst>
              <a:ext uri="{FF2B5EF4-FFF2-40B4-BE49-F238E27FC236}">
                <a16:creationId xmlns:a16="http://schemas.microsoft.com/office/drawing/2014/main" id="{D9B3C2D1-1A88-4278-8391-1005BB0356C6}"/>
              </a:ext>
            </a:extLst>
          </p:cNvPr>
          <p:cNvSpPr/>
          <p:nvPr/>
        </p:nvSpPr>
        <p:spPr>
          <a:xfrm>
            <a:off x="377838" y="1347239"/>
            <a:ext cx="11537937" cy="5127109"/>
          </a:xfrm>
          <a:prstGeom prst="rect">
            <a:avLst/>
          </a:prstGeom>
        </p:spPr>
        <p:txBody>
          <a:bodyPr wrap="square">
            <a:spAutoFit/>
          </a:bodyPr>
          <a:lstStyle/>
          <a:p>
            <a:pPr marL="342900" indent="-342900">
              <a:lnSpc>
                <a:spcPct val="125000"/>
              </a:lnSpc>
              <a:buFont typeface="Arial" panose="020B0604020202020204" pitchFamily="34" charset="0"/>
              <a:buChar char="•"/>
            </a:pP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變道和超車時常發生，是道路安全和交通效率至關重要的操作。如 </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Sen et al. (2003)</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的研究，大約 </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9% </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的道路交通事故是由變道引起的，同時大約 </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35%~50% </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的道路交通死亡與超車操作有直接關係。</a:t>
            </a:r>
            <a:endPar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nSpc>
                <a:spcPct val="125000"/>
              </a:lnSpc>
              <a:buFont typeface="Arial" panose="020B0604020202020204" pitchFamily="34" charset="0"/>
              <a:buChar char="•"/>
            </a:pP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Huang (2002) </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發現換道率在低密度區域增加，在一定密度附近達到最大值，然後在高密度區域降低。</a:t>
            </a:r>
            <a:endPar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nSpc>
                <a:spcPct val="125000"/>
              </a:lnSpc>
              <a:buFont typeface="Arial" panose="020B0604020202020204" pitchFamily="34" charset="0"/>
              <a:buChar char="•"/>
            </a:pP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Li and Sun (2015) </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發現變道可以增加交通流量和平均車速，從而提高交通效率。</a:t>
            </a:r>
            <a:endPar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nSpc>
                <a:spcPct val="125000"/>
              </a:lnSpc>
              <a:buFont typeface="Arial" panose="020B0604020202020204" pitchFamily="34" charset="0"/>
              <a:buChar char="•"/>
            </a:pPr>
            <a:r>
              <a:rPr lang="en-US" altLang="zh-TW" sz="2400" dirty="0" err="1">
                <a:latin typeface="Times New Roman" panose="02020603050405020304" pitchFamily="18" charset="0"/>
                <a:ea typeface="微軟正黑體" panose="020B0604030504040204" pitchFamily="34" charset="-120"/>
                <a:cs typeface="Times New Roman" panose="02020603050405020304" pitchFamily="18" charset="0"/>
              </a:rPr>
              <a:t>Lavallière</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 et al. (2011)</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設計了一個模擬駕駛實驗來檢驗變道過程中</a:t>
            </a:r>
            <a:r>
              <a:rPr lang="zh-TW" altLang="en-US" sz="2400" b="1" dirty="0">
                <a:solidFill>
                  <a:schemeClr val="accent4">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年齡</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對駕駛員視覺搜索策略的影響，結果表明老年駕駛員在變道時對後視鏡和盲點的視覺檢查頻率低於年輕駕駛員。</a:t>
            </a:r>
            <a:endPar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nSpc>
                <a:spcPct val="125000"/>
              </a:lnSpc>
              <a:buFont typeface="Arial" panose="020B0604020202020204" pitchFamily="34" charset="0"/>
              <a:buChar char="•"/>
            </a:pP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Chen et al. (2015)</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提出了一種在 </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100 </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輛汽車自然駕駛研究中檢測變道事件的方法，發現駕駛員</a:t>
            </a:r>
            <a:r>
              <a:rPr lang="zh-TW" altLang="en-US" sz="2400" b="1" dirty="0">
                <a:latin typeface="Times New Roman" panose="02020603050405020304" pitchFamily="18" charset="0"/>
                <a:ea typeface="微軟正黑體" panose="020B0604030504040204" pitchFamily="34" charset="-120"/>
                <a:cs typeface="Times New Roman" panose="02020603050405020304" pitchFamily="18" charset="0"/>
              </a:rPr>
              <a:t>在 </a:t>
            </a:r>
            <a:r>
              <a:rPr lang="en-US" altLang="zh-TW" sz="2400" b="1" dirty="0">
                <a:latin typeface="Times New Roman" panose="02020603050405020304" pitchFamily="18" charset="0"/>
                <a:ea typeface="微軟正黑體" panose="020B0604030504040204" pitchFamily="34" charset="-120"/>
                <a:cs typeface="Times New Roman" panose="02020603050405020304" pitchFamily="18" charset="0"/>
              </a:rPr>
              <a:t>40-50 </a:t>
            </a:r>
            <a:r>
              <a:rPr lang="zh-TW" altLang="en-US" sz="2400" b="1" dirty="0">
                <a:latin typeface="Times New Roman" panose="02020603050405020304" pitchFamily="18" charset="0"/>
                <a:ea typeface="微軟正黑體" panose="020B0604030504040204" pitchFamily="34" charset="-120"/>
                <a:cs typeface="Times New Roman" panose="02020603050405020304" pitchFamily="18" charset="0"/>
              </a:rPr>
              <a:t>英里</a:t>
            </a:r>
            <a:r>
              <a:rPr lang="en-US" altLang="zh-TW" sz="2400" b="1" dirty="0">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b="1" dirty="0">
                <a:latin typeface="Times New Roman" panose="02020603050405020304" pitchFamily="18" charset="0"/>
                <a:ea typeface="微軟正黑體" panose="020B0604030504040204" pitchFamily="34" charset="-120"/>
                <a:cs typeface="Times New Roman" panose="02020603050405020304" pitchFamily="18" charset="0"/>
              </a:rPr>
              <a:t>小時</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的速度範圍內</a:t>
            </a:r>
            <a:r>
              <a:rPr lang="zh-TW" altLang="en-US" sz="2400" b="1" dirty="0">
                <a:latin typeface="Times New Roman" panose="02020603050405020304" pitchFamily="18" charset="0"/>
                <a:ea typeface="微軟正黑體" panose="020B0604030504040204" pitchFamily="34" charset="-120"/>
                <a:cs typeface="Times New Roman" panose="02020603050405020304" pitchFamily="18" charset="0"/>
              </a:rPr>
              <a:t>最頻繁地變道</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571769" y="219396"/>
            <a:ext cx="2568595" cy="821572"/>
          </a:xfrm>
          <a:prstGeom prst="rect">
            <a:avLst/>
          </a:prstGeom>
          <a:noFill/>
        </p:spPr>
        <p:txBody>
          <a:bodyPr wrap="square" rtlCol="0">
            <a:spAutoFit/>
          </a:bodyPr>
          <a:lstStyle/>
          <a:p>
            <a:pPr>
              <a:lnSpc>
                <a:spcPct val="150000"/>
              </a:lnSpc>
            </a:pPr>
            <a:r>
              <a:rPr lang="zh-TW" altLang="en-US" sz="3600" b="1" dirty="0">
                <a:ln w="6350">
                  <a:noFill/>
                </a:ln>
                <a:solidFill>
                  <a:srgbClr val="5FC3F8"/>
                </a:solidFill>
                <a:latin typeface="微軟正黑體" panose="020B0604030504040204" pitchFamily="34" charset="-120"/>
                <a:ea typeface="微軟正黑體" panose="020B0604030504040204" pitchFamily="34" charset="-120"/>
              </a:rPr>
              <a:t>介紹</a:t>
            </a:r>
            <a:r>
              <a:rPr lang="en-US" altLang="zh-TW" sz="3600" b="1" dirty="0">
                <a:ln w="6350">
                  <a:noFill/>
                </a:ln>
                <a:solidFill>
                  <a:srgbClr val="5FC3F8"/>
                </a:solidFill>
                <a:latin typeface="微軟正黑體" panose="020B0604030504040204" pitchFamily="34" charset="-120"/>
                <a:ea typeface="微軟正黑體" panose="020B0604030504040204" pitchFamily="34" charset="-120"/>
              </a:rPr>
              <a:t>-</a:t>
            </a:r>
            <a:r>
              <a:rPr lang="zh-TW" altLang="en-US" sz="3600" b="1" dirty="0">
                <a:ln w="6350">
                  <a:noFill/>
                </a:ln>
                <a:solidFill>
                  <a:srgbClr val="5FC3F8"/>
                </a:solidFill>
                <a:latin typeface="微軟正黑體" panose="020B0604030504040204" pitchFamily="34" charset="-120"/>
                <a:ea typeface="微軟正黑體" panose="020B0604030504040204" pitchFamily="34" charset="-120"/>
              </a:rPr>
              <a:t>超車</a:t>
            </a:r>
            <a:endParaRPr lang="en-US" altLang="zh-CN" sz="3600" b="1" dirty="0">
              <a:ln w="6350">
                <a:noFill/>
              </a:ln>
              <a:solidFill>
                <a:srgbClr val="5FC3F8"/>
              </a:solidFill>
              <a:latin typeface="微軟正黑體" panose="020B0604030504040204" pitchFamily="34" charset="-120"/>
              <a:ea typeface="微軟正黑體" panose="020B0604030504040204" pitchFamily="34" charset="-120"/>
            </a:endParaRPr>
          </a:p>
        </p:txBody>
      </p:sp>
      <p:cxnSp>
        <p:nvCxnSpPr>
          <p:cNvPr id="4" name="直接连接符 3"/>
          <p:cNvCxnSpPr/>
          <p:nvPr/>
        </p:nvCxnSpPr>
        <p:spPr>
          <a:xfrm>
            <a:off x="377838" y="1042122"/>
            <a:ext cx="11537937" cy="0"/>
          </a:xfrm>
          <a:prstGeom prst="line">
            <a:avLst/>
          </a:prstGeom>
          <a:ln w="25400" cap="rnd">
            <a:solidFill>
              <a:srgbClr val="5E126B"/>
            </a:solidFill>
            <a:round/>
          </a:ln>
        </p:spPr>
        <p:style>
          <a:lnRef idx="1">
            <a:schemeClr val="accent1"/>
          </a:lnRef>
          <a:fillRef idx="0">
            <a:schemeClr val="accent1"/>
          </a:fillRef>
          <a:effectRef idx="0">
            <a:schemeClr val="accent1"/>
          </a:effectRef>
          <a:fontRef idx="minor">
            <a:schemeClr val="tx1"/>
          </a:fontRef>
        </p:style>
      </p:cxnSp>
      <p:grpSp>
        <p:nvGrpSpPr>
          <p:cNvPr id="222" name="组合 221"/>
          <p:cNvGrpSpPr/>
          <p:nvPr/>
        </p:nvGrpSpPr>
        <p:grpSpPr>
          <a:xfrm>
            <a:off x="10833296" y="27873"/>
            <a:ext cx="1358704" cy="1319366"/>
            <a:chOff x="4795838" y="385763"/>
            <a:chExt cx="3009725" cy="2922587"/>
          </a:xfrm>
        </p:grpSpPr>
        <p:sp>
          <p:nvSpPr>
            <p:cNvPr id="263" name="Oval 91"/>
            <p:cNvSpPr>
              <a:spLocks noChangeArrowheads="1"/>
            </p:cNvSpPr>
            <p:nvPr/>
          </p:nvSpPr>
          <p:spPr bwMode="auto">
            <a:xfrm>
              <a:off x="4816476" y="727075"/>
              <a:ext cx="2555875" cy="2557462"/>
            </a:xfrm>
            <a:prstGeom prst="ellipse">
              <a:avLst/>
            </a:pr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4" name="Freeform 92"/>
            <p:cNvSpPr>
              <a:spLocks noEditPoints="1"/>
            </p:cNvSpPr>
            <p:nvPr/>
          </p:nvSpPr>
          <p:spPr bwMode="auto">
            <a:xfrm>
              <a:off x="4795838" y="703263"/>
              <a:ext cx="2603500" cy="2605087"/>
            </a:xfrm>
            <a:custGeom>
              <a:avLst/>
              <a:gdLst>
                <a:gd name="T0" fmla="*/ 436 w 872"/>
                <a:gd name="T1" fmla="*/ 872 h 872"/>
                <a:gd name="T2" fmla="*/ 0 w 872"/>
                <a:gd name="T3" fmla="*/ 436 h 872"/>
                <a:gd name="T4" fmla="*/ 436 w 872"/>
                <a:gd name="T5" fmla="*/ 0 h 872"/>
                <a:gd name="T6" fmla="*/ 872 w 872"/>
                <a:gd name="T7" fmla="*/ 436 h 872"/>
                <a:gd name="T8" fmla="*/ 436 w 872"/>
                <a:gd name="T9" fmla="*/ 872 h 872"/>
                <a:gd name="T10" fmla="*/ 436 w 872"/>
                <a:gd name="T11" fmla="*/ 16 h 872"/>
                <a:gd name="T12" fmla="*/ 16 w 872"/>
                <a:gd name="T13" fmla="*/ 436 h 872"/>
                <a:gd name="T14" fmla="*/ 436 w 872"/>
                <a:gd name="T15" fmla="*/ 856 h 872"/>
                <a:gd name="T16" fmla="*/ 856 w 872"/>
                <a:gd name="T17" fmla="*/ 436 h 872"/>
                <a:gd name="T18" fmla="*/ 436 w 872"/>
                <a:gd name="T19" fmla="*/ 16 h 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72" h="872">
                  <a:moveTo>
                    <a:pt x="436" y="872"/>
                  </a:moveTo>
                  <a:cubicBezTo>
                    <a:pt x="195" y="872"/>
                    <a:pt x="0" y="676"/>
                    <a:pt x="0" y="436"/>
                  </a:cubicBezTo>
                  <a:cubicBezTo>
                    <a:pt x="0" y="195"/>
                    <a:pt x="195" y="0"/>
                    <a:pt x="436" y="0"/>
                  </a:cubicBezTo>
                  <a:cubicBezTo>
                    <a:pt x="676" y="0"/>
                    <a:pt x="872" y="195"/>
                    <a:pt x="872" y="436"/>
                  </a:cubicBezTo>
                  <a:cubicBezTo>
                    <a:pt x="872" y="676"/>
                    <a:pt x="676" y="872"/>
                    <a:pt x="436" y="872"/>
                  </a:cubicBezTo>
                  <a:close/>
                  <a:moveTo>
                    <a:pt x="436" y="16"/>
                  </a:moveTo>
                  <a:cubicBezTo>
                    <a:pt x="204" y="16"/>
                    <a:pt x="16" y="204"/>
                    <a:pt x="16" y="436"/>
                  </a:cubicBezTo>
                  <a:cubicBezTo>
                    <a:pt x="16" y="667"/>
                    <a:pt x="204" y="856"/>
                    <a:pt x="436" y="856"/>
                  </a:cubicBezTo>
                  <a:cubicBezTo>
                    <a:pt x="667" y="856"/>
                    <a:pt x="856" y="667"/>
                    <a:pt x="856" y="436"/>
                  </a:cubicBezTo>
                  <a:cubicBezTo>
                    <a:pt x="856" y="204"/>
                    <a:pt x="667" y="16"/>
                    <a:pt x="436" y="16"/>
                  </a:cubicBezTo>
                  <a:close/>
                </a:path>
              </a:pathLst>
            </a:custGeom>
            <a:solidFill>
              <a:srgbClr val="5E126B"/>
            </a:solidFill>
            <a:ln w="3175">
              <a:noFill/>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5" name="Freeform 93"/>
            <p:cNvSpPr/>
            <p:nvPr/>
          </p:nvSpPr>
          <p:spPr bwMode="auto">
            <a:xfrm>
              <a:off x="5154613" y="2867025"/>
              <a:ext cx="1882775" cy="417512"/>
            </a:xfrm>
            <a:custGeom>
              <a:avLst/>
              <a:gdLst>
                <a:gd name="T0" fmla="*/ 0 w 631"/>
                <a:gd name="T1" fmla="*/ 0 h 140"/>
                <a:gd name="T2" fmla="*/ 315 w 631"/>
                <a:gd name="T3" fmla="*/ 140 h 140"/>
                <a:gd name="T4" fmla="*/ 631 w 631"/>
                <a:gd name="T5" fmla="*/ 0 h 140"/>
                <a:gd name="T6" fmla="*/ 0 w 631"/>
                <a:gd name="T7" fmla="*/ 0 h 140"/>
              </a:gdLst>
              <a:ahLst/>
              <a:cxnLst>
                <a:cxn ang="0">
                  <a:pos x="T0" y="T1"/>
                </a:cxn>
                <a:cxn ang="0">
                  <a:pos x="T2" y="T3"/>
                </a:cxn>
                <a:cxn ang="0">
                  <a:pos x="T4" y="T5"/>
                </a:cxn>
                <a:cxn ang="0">
                  <a:pos x="T6" y="T7"/>
                </a:cxn>
              </a:cxnLst>
              <a:rect l="0" t="0" r="r" b="b"/>
              <a:pathLst>
                <a:path w="631" h="140">
                  <a:moveTo>
                    <a:pt x="0" y="0"/>
                  </a:moveTo>
                  <a:cubicBezTo>
                    <a:pt x="78" y="86"/>
                    <a:pt x="190" y="140"/>
                    <a:pt x="315" y="140"/>
                  </a:cubicBezTo>
                  <a:cubicBezTo>
                    <a:pt x="441" y="140"/>
                    <a:pt x="553" y="86"/>
                    <a:pt x="631" y="0"/>
                  </a:cubicBezTo>
                  <a:lnTo>
                    <a:pt x="0" y="0"/>
                  </a:ln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6" name="Freeform 94"/>
            <p:cNvSpPr>
              <a:spLocks noEditPoints="1"/>
            </p:cNvSpPr>
            <p:nvPr/>
          </p:nvSpPr>
          <p:spPr bwMode="auto">
            <a:xfrm>
              <a:off x="5138738" y="2854325"/>
              <a:ext cx="1914525" cy="442912"/>
            </a:xfrm>
            <a:custGeom>
              <a:avLst/>
              <a:gdLst>
                <a:gd name="T0" fmla="*/ 321 w 641"/>
                <a:gd name="T1" fmla="*/ 148 h 148"/>
                <a:gd name="T2" fmla="*/ 2 w 641"/>
                <a:gd name="T3" fmla="*/ 7 h 148"/>
                <a:gd name="T4" fmla="*/ 1 w 641"/>
                <a:gd name="T5" fmla="*/ 3 h 148"/>
                <a:gd name="T6" fmla="*/ 5 w 641"/>
                <a:gd name="T7" fmla="*/ 0 h 148"/>
                <a:gd name="T8" fmla="*/ 636 w 641"/>
                <a:gd name="T9" fmla="*/ 0 h 148"/>
                <a:gd name="T10" fmla="*/ 640 w 641"/>
                <a:gd name="T11" fmla="*/ 3 h 148"/>
                <a:gd name="T12" fmla="*/ 639 w 641"/>
                <a:gd name="T13" fmla="*/ 7 h 148"/>
                <a:gd name="T14" fmla="*/ 321 w 641"/>
                <a:gd name="T15" fmla="*/ 148 h 148"/>
                <a:gd name="T16" fmla="*/ 14 w 641"/>
                <a:gd name="T17" fmla="*/ 8 h 148"/>
                <a:gd name="T18" fmla="*/ 321 w 641"/>
                <a:gd name="T19" fmla="*/ 140 h 148"/>
                <a:gd name="T20" fmla="*/ 627 w 641"/>
                <a:gd name="T21" fmla="*/ 8 h 148"/>
                <a:gd name="T22" fmla="*/ 14 w 641"/>
                <a:gd name="T23" fmla="*/ 8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1" h="148">
                  <a:moveTo>
                    <a:pt x="321" y="148"/>
                  </a:moveTo>
                  <a:cubicBezTo>
                    <a:pt x="200" y="148"/>
                    <a:pt x="83" y="97"/>
                    <a:pt x="2" y="7"/>
                  </a:cubicBezTo>
                  <a:cubicBezTo>
                    <a:pt x="0" y="6"/>
                    <a:pt x="0" y="4"/>
                    <a:pt x="1" y="3"/>
                  </a:cubicBezTo>
                  <a:cubicBezTo>
                    <a:pt x="1" y="1"/>
                    <a:pt x="3" y="0"/>
                    <a:pt x="5" y="0"/>
                  </a:cubicBezTo>
                  <a:cubicBezTo>
                    <a:pt x="636" y="0"/>
                    <a:pt x="636" y="0"/>
                    <a:pt x="636" y="0"/>
                  </a:cubicBezTo>
                  <a:cubicBezTo>
                    <a:pt x="638" y="0"/>
                    <a:pt x="640" y="1"/>
                    <a:pt x="640" y="3"/>
                  </a:cubicBezTo>
                  <a:cubicBezTo>
                    <a:pt x="641" y="4"/>
                    <a:pt x="641" y="6"/>
                    <a:pt x="639" y="7"/>
                  </a:cubicBezTo>
                  <a:cubicBezTo>
                    <a:pt x="558" y="97"/>
                    <a:pt x="441" y="148"/>
                    <a:pt x="321" y="148"/>
                  </a:cubicBezTo>
                  <a:close/>
                  <a:moveTo>
                    <a:pt x="14" y="8"/>
                  </a:moveTo>
                  <a:cubicBezTo>
                    <a:pt x="94" y="92"/>
                    <a:pt x="205" y="140"/>
                    <a:pt x="321" y="140"/>
                  </a:cubicBezTo>
                  <a:cubicBezTo>
                    <a:pt x="436" y="140"/>
                    <a:pt x="547" y="92"/>
                    <a:pt x="627" y="8"/>
                  </a:cubicBezTo>
                  <a:lnTo>
                    <a:pt x="14" y="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7" name="Freeform 95"/>
            <p:cNvSpPr/>
            <p:nvPr/>
          </p:nvSpPr>
          <p:spPr bwMode="auto">
            <a:xfrm>
              <a:off x="5514976" y="3036888"/>
              <a:ext cx="165100" cy="179387"/>
            </a:xfrm>
            <a:custGeom>
              <a:avLst/>
              <a:gdLst>
                <a:gd name="T0" fmla="*/ 28 w 55"/>
                <a:gd name="T1" fmla="*/ 0 h 60"/>
                <a:gd name="T2" fmla="*/ 28 w 55"/>
                <a:gd name="T3" fmla="*/ 0 h 60"/>
                <a:gd name="T4" fmla="*/ 0 w 55"/>
                <a:gd name="T5" fmla="*/ 28 h 60"/>
                <a:gd name="T6" fmla="*/ 0 w 55"/>
                <a:gd name="T7" fmla="*/ 36 h 60"/>
                <a:gd name="T8" fmla="*/ 55 w 55"/>
                <a:gd name="T9" fmla="*/ 60 h 60"/>
                <a:gd name="T10" fmla="*/ 55 w 55"/>
                <a:gd name="T11" fmla="*/ 28 h 60"/>
                <a:gd name="T12" fmla="*/ 28 w 55"/>
                <a:gd name="T13" fmla="*/ 0 h 60"/>
              </a:gdLst>
              <a:ahLst/>
              <a:cxnLst>
                <a:cxn ang="0">
                  <a:pos x="T0" y="T1"/>
                </a:cxn>
                <a:cxn ang="0">
                  <a:pos x="T2" y="T3"/>
                </a:cxn>
                <a:cxn ang="0">
                  <a:pos x="T4" y="T5"/>
                </a:cxn>
                <a:cxn ang="0">
                  <a:pos x="T6" y="T7"/>
                </a:cxn>
                <a:cxn ang="0">
                  <a:pos x="T8" y="T9"/>
                </a:cxn>
                <a:cxn ang="0">
                  <a:pos x="T10" y="T11"/>
                </a:cxn>
                <a:cxn ang="0">
                  <a:pos x="T12" y="T13"/>
                </a:cxn>
              </a:cxnLst>
              <a:rect l="0" t="0" r="r" b="b"/>
              <a:pathLst>
                <a:path w="55" h="60">
                  <a:moveTo>
                    <a:pt x="28" y="0"/>
                  </a:moveTo>
                  <a:cubicBezTo>
                    <a:pt x="28" y="0"/>
                    <a:pt x="28" y="0"/>
                    <a:pt x="28" y="0"/>
                  </a:cubicBezTo>
                  <a:cubicBezTo>
                    <a:pt x="12" y="0"/>
                    <a:pt x="0" y="13"/>
                    <a:pt x="0" y="28"/>
                  </a:cubicBezTo>
                  <a:cubicBezTo>
                    <a:pt x="0" y="36"/>
                    <a:pt x="0" y="36"/>
                    <a:pt x="0" y="36"/>
                  </a:cubicBezTo>
                  <a:cubicBezTo>
                    <a:pt x="18" y="45"/>
                    <a:pt x="36" y="53"/>
                    <a:pt x="55" y="60"/>
                  </a:cubicBezTo>
                  <a:cubicBezTo>
                    <a:pt x="55" y="28"/>
                    <a:pt x="55" y="28"/>
                    <a:pt x="55" y="28"/>
                  </a:cubicBezTo>
                  <a:cubicBezTo>
                    <a:pt x="55"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8" name="Freeform 96"/>
            <p:cNvSpPr>
              <a:spLocks noEditPoints="1"/>
            </p:cNvSpPr>
            <p:nvPr/>
          </p:nvSpPr>
          <p:spPr bwMode="auto">
            <a:xfrm>
              <a:off x="5503863" y="3024188"/>
              <a:ext cx="187325" cy="203200"/>
            </a:xfrm>
            <a:custGeom>
              <a:avLst/>
              <a:gdLst>
                <a:gd name="T0" fmla="*/ 59 w 63"/>
                <a:gd name="T1" fmla="*/ 68 h 68"/>
                <a:gd name="T2" fmla="*/ 58 w 63"/>
                <a:gd name="T3" fmla="*/ 67 h 68"/>
                <a:gd name="T4" fmla="*/ 2 w 63"/>
                <a:gd name="T5" fmla="*/ 44 h 68"/>
                <a:gd name="T6" fmla="*/ 0 w 63"/>
                <a:gd name="T7" fmla="*/ 40 h 68"/>
                <a:gd name="T8" fmla="*/ 0 w 63"/>
                <a:gd name="T9" fmla="*/ 32 h 68"/>
                <a:gd name="T10" fmla="*/ 32 w 63"/>
                <a:gd name="T11" fmla="*/ 0 h 68"/>
                <a:gd name="T12" fmla="*/ 32 w 63"/>
                <a:gd name="T13" fmla="*/ 0 h 68"/>
                <a:gd name="T14" fmla="*/ 63 w 63"/>
                <a:gd name="T15" fmla="*/ 32 h 68"/>
                <a:gd name="T16" fmla="*/ 63 w 63"/>
                <a:gd name="T17" fmla="*/ 64 h 68"/>
                <a:gd name="T18" fmla="*/ 62 w 63"/>
                <a:gd name="T19" fmla="*/ 67 h 68"/>
                <a:gd name="T20" fmla="*/ 59 w 63"/>
                <a:gd name="T21" fmla="*/ 68 h 68"/>
                <a:gd name="T22" fmla="*/ 8 w 63"/>
                <a:gd name="T23" fmla="*/ 38 h 68"/>
                <a:gd name="T24" fmla="*/ 55 w 63"/>
                <a:gd name="T25" fmla="*/ 58 h 68"/>
                <a:gd name="T26" fmla="*/ 55 w 63"/>
                <a:gd name="T27" fmla="*/ 32 h 68"/>
                <a:gd name="T28" fmla="*/ 32 w 63"/>
                <a:gd name="T29" fmla="*/ 8 h 68"/>
                <a:gd name="T30" fmla="*/ 8 w 63"/>
                <a:gd name="T31" fmla="*/ 32 h 68"/>
                <a:gd name="T32" fmla="*/ 8 w 63"/>
                <a:gd name="T33" fmla="*/ 3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 h="68">
                  <a:moveTo>
                    <a:pt x="59" y="68"/>
                  </a:moveTo>
                  <a:cubicBezTo>
                    <a:pt x="59" y="68"/>
                    <a:pt x="58" y="68"/>
                    <a:pt x="58" y="67"/>
                  </a:cubicBezTo>
                  <a:cubicBezTo>
                    <a:pt x="39" y="61"/>
                    <a:pt x="20" y="53"/>
                    <a:pt x="2" y="44"/>
                  </a:cubicBezTo>
                  <a:cubicBezTo>
                    <a:pt x="1" y="43"/>
                    <a:pt x="0" y="42"/>
                    <a:pt x="0" y="40"/>
                  </a:cubicBezTo>
                  <a:cubicBezTo>
                    <a:pt x="0" y="32"/>
                    <a:pt x="0" y="32"/>
                    <a:pt x="0" y="32"/>
                  </a:cubicBezTo>
                  <a:cubicBezTo>
                    <a:pt x="0" y="14"/>
                    <a:pt x="14" y="0"/>
                    <a:pt x="32" y="0"/>
                  </a:cubicBezTo>
                  <a:cubicBezTo>
                    <a:pt x="32" y="0"/>
                    <a:pt x="32" y="0"/>
                    <a:pt x="32" y="0"/>
                  </a:cubicBezTo>
                  <a:cubicBezTo>
                    <a:pt x="49" y="0"/>
                    <a:pt x="63" y="14"/>
                    <a:pt x="63" y="32"/>
                  </a:cubicBezTo>
                  <a:cubicBezTo>
                    <a:pt x="63" y="64"/>
                    <a:pt x="63" y="64"/>
                    <a:pt x="63" y="64"/>
                  </a:cubicBezTo>
                  <a:cubicBezTo>
                    <a:pt x="63" y="65"/>
                    <a:pt x="63" y="66"/>
                    <a:pt x="62" y="67"/>
                  </a:cubicBezTo>
                  <a:cubicBezTo>
                    <a:pt x="61" y="67"/>
                    <a:pt x="60" y="68"/>
                    <a:pt x="59" y="68"/>
                  </a:cubicBezTo>
                  <a:close/>
                  <a:moveTo>
                    <a:pt x="8" y="38"/>
                  </a:moveTo>
                  <a:cubicBezTo>
                    <a:pt x="23" y="45"/>
                    <a:pt x="39" y="52"/>
                    <a:pt x="55" y="58"/>
                  </a:cubicBezTo>
                  <a:cubicBezTo>
                    <a:pt x="55" y="32"/>
                    <a:pt x="55" y="32"/>
                    <a:pt x="55" y="32"/>
                  </a:cubicBezTo>
                  <a:cubicBezTo>
                    <a:pt x="55" y="19"/>
                    <a:pt x="45" y="8"/>
                    <a:pt x="32" y="8"/>
                  </a:cubicBezTo>
                  <a:cubicBezTo>
                    <a:pt x="19" y="8"/>
                    <a:pt x="8" y="19"/>
                    <a:pt x="8" y="32"/>
                  </a:cubicBezTo>
                  <a:lnTo>
                    <a:pt x="8" y="3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9" name="Freeform 97"/>
            <p:cNvSpPr/>
            <p:nvPr/>
          </p:nvSpPr>
          <p:spPr bwMode="auto">
            <a:xfrm>
              <a:off x="5846763" y="3036888"/>
              <a:ext cx="166688" cy="244475"/>
            </a:xfrm>
            <a:custGeom>
              <a:avLst/>
              <a:gdLst>
                <a:gd name="T0" fmla="*/ 28 w 56"/>
                <a:gd name="T1" fmla="*/ 0 h 82"/>
                <a:gd name="T2" fmla="*/ 0 w 56"/>
                <a:gd name="T3" fmla="*/ 28 h 82"/>
                <a:gd name="T4" fmla="*/ 0 w 56"/>
                <a:gd name="T5" fmla="*/ 75 h 82"/>
                <a:gd name="T6" fmla="*/ 56 w 56"/>
                <a:gd name="T7" fmla="*/ 82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75"/>
                    <a:pt x="0" y="75"/>
                    <a:pt x="0" y="75"/>
                  </a:cubicBezTo>
                  <a:cubicBezTo>
                    <a:pt x="18" y="78"/>
                    <a:pt x="37" y="81"/>
                    <a:pt x="56" y="82"/>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0" name="Freeform 98"/>
            <p:cNvSpPr>
              <a:spLocks noEditPoints="1"/>
            </p:cNvSpPr>
            <p:nvPr/>
          </p:nvSpPr>
          <p:spPr bwMode="auto">
            <a:xfrm>
              <a:off x="5834063" y="3024188"/>
              <a:ext cx="192088" cy="269875"/>
            </a:xfrm>
            <a:custGeom>
              <a:avLst/>
              <a:gdLst>
                <a:gd name="T0" fmla="*/ 60 w 64"/>
                <a:gd name="T1" fmla="*/ 90 h 90"/>
                <a:gd name="T2" fmla="*/ 59 w 64"/>
                <a:gd name="T3" fmla="*/ 90 h 90"/>
                <a:gd name="T4" fmla="*/ 3 w 64"/>
                <a:gd name="T5" fmla="*/ 83 h 90"/>
                <a:gd name="T6" fmla="*/ 0 w 64"/>
                <a:gd name="T7" fmla="*/ 79 h 90"/>
                <a:gd name="T8" fmla="*/ 0 w 64"/>
                <a:gd name="T9" fmla="*/ 32 h 90"/>
                <a:gd name="T10" fmla="*/ 32 w 64"/>
                <a:gd name="T11" fmla="*/ 0 h 90"/>
                <a:gd name="T12" fmla="*/ 64 w 64"/>
                <a:gd name="T13" fmla="*/ 32 h 90"/>
                <a:gd name="T14" fmla="*/ 64 w 64"/>
                <a:gd name="T15" fmla="*/ 86 h 90"/>
                <a:gd name="T16" fmla="*/ 62 w 64"/>
                <a:gd name="T17" fmla="*/ 89 h 90"/>
                <a:gd name="T18" fmla="*/ 60 w 64"/>
                <a:gd name="T19" fmla="*/ 90 h 90"/>
                <a:gd name="T20" fmla="*/ 8 w 64"/>
                <a:gd name="T21" fmla="*/ 75 h 90"/>
                <a:gd name="T22" fmla="*/ 56 w 64"/>
                <a:gd name="T23" fmla="*/ 82 h 90"/>
                <a:gd name="T24" fmla="*/ 56 w 64"/>
                <a:gd name="T25" fmla="*/ 32 h 90"/>
                <a:gd name="T26" fmla="*/ 32 w 64"/>
                <a:gd name="T27" fmla="*/ 8 h 90"/>
                <a:gd name="T28" fmla="*/ 8 w 64"/>
                <a:gd name="T29" fmla="*/ 32 h 90"/>
                <a:gd name="T30" fmla="*/ 8 w 64"/>
                <a:gd name="T31" fmla="*/ 75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60" y="90"/>
                  </a:moveTo>
                  <a:cubicBezTo>
                    <a:pt x="59" y="90"/>
                    <a:pt x="59" y="90"/>
                    <a:pt x="59" y="90"/>
                  </a:cubicBezTo>
                  <a:cubicBezTo>
                    <a:pt x="40" y="89"/>
                    <a:pt x="22" y="86"/>
                    <a:pt x="3" y="83"/>
                  </a:cubicBezTo>
                  <a:cubicBezTo>
                    <a:pt x="2" y="82"/>
                    <a:pt x="0" y="81"/>
                    <a:pt x="0" y="79"/>
                  </a:cubicBezTo>
                  <a:cubicBezTo>
                    <a:pt x="0" y="32"/>
                    <a:pt x="0" y="32"/>
                    <a:pt x="0" y="32"/>
                  </a:cubicBezTo>
                  <a:cubicBezTo>
                    <a:pt x="0" y="14"/>
                    <a:pt x="14" y="0"/>
                    <a:pt x="32" y="0"/>
                  </a:cubicBezTo>
                  <a:cubicBezTo>
                    <a:pt x="49" y="0"/>
                    <a:pt x="64" y="14"/>
                    <a:pt x="64" y="32"/>
                  </a:cubicBezTo>
                  <a:cubicBezTo>
                    <a:pt x="64" y="86"/>
                    <a:pt x="64" y="86"/>
                    <a:pt x="64" y="86"/>
                  </a:cubicBezTo>
                  <a:cubicBezTo>
                    <a:pt x="64" y="87"/>
                    <a:pt x="63" y="88"/>
                    <a:pt x="62" y="89"/>
                  </a:cubicBezTo>
                  <a:cubicBezTo>
                    <a:pt x="62" y="89"/>
                    <a:pt x="61" y="90"/>
                    <a:pt x="60" y="90"/>
                  </a:cubicBezTo>
                  <a:close/>
                  <a:moveTo>
                    <a:pt x="8" y="75"/>
                  </a:moveTo>
                  <a:cubicBezTo>
                    <a:pt x="24" y="78"/>
                    <a:pt x="40" y="80"/>
                    <a:pt x="56" y="82"/>
                  </a:cubicBezTo>
                  <a:cubicBezTo>
                    <a:pt x="56" y="32"/>
                    <a:pt x="56" y="32"/>
                    <a:pt x="56" y="32"/>
                  </a:cubicBezTo>
                  <a:cubicBezTo>
                    <a:pt x="56" y="19"/>
                    <a:pt x="45" y="8"/>
                    <a:pt x="32" y="8"/>
                  </a:cubicBezTo>
                  <a:cubicBezTo>
                    <a:pt x="19" y="8"/>
                    <a:pt x="8" y="19"/>
                    <a:pt x="8" y="32"/>
                  </a:cubicBezTo>
                  <a:lnTo>
                    <a:pt x="8" y="75"/>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1" name="Freeform 99"/>
            <p:cNvSpPr/>
            <p:nvPr/>
          </p:nvSpPr>
          <p:spPr bwMode="auto">
            <a:xfrm>
              <a:off x="6178551" y="3036888"/>
              <a:ext cx="166688" cy="244475"/>
            </a:xfrm>
            <a:custGeom>
              <a:avLst/>
              <a:gdLst>
                <a:gd name="T0" fmla="*/ 28 w 56"/>
                <a:gd name="T1" fmla="*/ 0 h 82"/>
                <a:gd name="T2" fmla="*/ 0 w 56"/>
                <a:gd name="T3" fmla="*/ 28 h 82"/>
                <a:gd name="T4" fmla="*/ 0 w 56"/>
                <a:gd name="T5" fmla="*/ 82 h 82"/>
                <a:gd name="T6" fmla="*/ 56 w 56"/>
                <a:gd name="T7" fmla="*/ 75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82"/>
                    <a:pt x="0" y="82"/>
                    <a:pt x="0" y="82"/>
                  </a:cubicBezTo>
                  <a:cubicBezTo>
                    <a:pt x="19" y="81"/>
                    <a:pt x="38" y="78"/>
                    <a:pt x="56" y="75"/>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2" name="Freeform 100"/>
            <p:cNvSpPr>
              <a:spLocks noEditPoints="1"/>
            </p:cNvSpPr>
            <p:nvPr/>
          </p:nvSpPr>
          <p:spPr bwMode="auto">
            <a:xfrm>
              <a:off x="6165851" y="3024188"/>
              <a:ext cx="190500" cy="269875"/>
            </a:xfrm>
            <a:custGeom>
              <a:avLst/>
              <a:gdLst>
                <a:gd name="T0" fmla="*/ 4 w 64"/>
                <a:gd name="T1" fmla="*/ 90 h 90"/>
                <a:gd name="T2" fmla="*/ 2 w 64"/>
                <a:gd name="T3" fmla="*/ 89 h 90"/>
                <a:gd name="T4" fmla="*/ 0 w 64"/>
                <a:gd name="T5" fmla="*/ 86 h 90"/>
                <a:gd name="T6" fmla="*/ 0 w 64"/>
                <a:gd name="T7" fmla="*/ 32 h 90"/>
                <a:gd name="T8" fmla="*/ 32 w 64"/>
                <a:gd name="T9" fmla="*/ 0 h 90"/>
                <a:gd name="T10" fmla="*/ 64 w 64"/>
                <a:gd name="T11" fmla="*/ 32 h 90"/>
                <a:gd name="T12" fmla="*/ 64 w 64"/>
                <a:gd name="T13" fmla="*/ 79 h 90"/>
                <a:gd name="T14" fmla="*/ 61 w 64"/>
                <a:gd name="T15" fmla="*/ 83 h 90"/>
                <a:gd name="T16" fmla="*/ 5 w 64"/>
                <a:gd name="T17" fmla="*/ 90 h 90"/>
                <a:gd name="T18" fmla="*/ 4 w 64"/>
                <a:gd name="T19" fmla="*/ 90 h 90"/>
                <a:gd name="T20" fmla="*/ 32 w 64"/>
                <a:gd name="T21" fmla="*/ 8 h 90"/>
                <a:gd name="T22" fmla="*/ 8 w 64"/>
                <a:gd name="T23" fmla="*/ 32 h 90"/>
                <a:gd name="T24" fmla="*/ 8 w 64"/>
                <a:gd name="T25" fmla="*/ 82 h 90"/>
                <a:gd name="T26" fmla="*/ 56 w 64"/>
                <a:gd name="T27" fmla="*/ 75 h 90"/>
                <a:gd name="T28" fmla="*/ 56 w 64"/>
                <a:gd name="T29" fmla="*/ 32 h 90"/>
                <a:gd name="T30" fmla="*/ 32 w 64"/>
                <a:gd name="T31" fmla="*/ 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4" y="90"/>
                  </a:moveTo>
                  <a:cubicBezTo>
                    <a:pt x="3" y="90"/>
                    <a:pt x="2" y="89"/>
                    <a:pt x="2" y="89"/>
                  </a:cubicBezTo>
                  <a:cubicBezTo>
                    <a:pt x="1" y="88"/>
                    <a:pt x="0" y="87"/>
                    <a:pt x="0" y="86"/>
                  </a:cubicBezTo>
                  <a:cubicBezTo>
                    <a:pt x="0" y="32"/>
                    <a:pt x="0" y="32"/>
                    <a:pt x="0" y="32"/>
                  </a:cubicBezTo>
                  <a:cubicBezTo>
                    <a:pt x="0" y="14"/>
                    <a:pt x="15" y="0"/>
                    <a:pt x="32" y="0"/>
                  </a:cubicBezTo>
                  <a:cubicBezTo>
                    <a:pt x="50" y="0"/>
                    <a:pt x="64" y="14"/>
                    <a:pt x="64" y="32"/>
                  </a:cubicBezTo>
                  <a:cubicBezTo>
                    <a:pt x="64" y="79"/>
                    <a:pt x="64" y="79"/>
                    <a:pt x="64" y="79"/>
                  </a:cubicBezTo>
                  <a:cubicBezTo>
                    <a:pt x="64" y="81"/>
                    <a:pt x="62" y="82"/>
                    <a:pt x="61" y="83"/>
                  </a:cubicBezTo>
                  <a:cubicBezTo>
                    <a:pt x="42" y="86"/>
                    <a:pt x="24" y="89"/>
                    <a:pt x="5" y="90"/>
                  </a:cubicBezTo>
                  <a:cubicBezTo>
                    <a:pt x="5" y="90"/>
                    <a:pt x="5" y="90"/>
                    <a:pt x="4" y="90"/>
                  </a:cubicBezTo>
                  <a:close/>
                  <a:moveTo>
                    <a:pt x="32" y="8"/>
                  </a:moveTo>
                  <a:cubicBezTo>
                    <a:pt x="19" y="8"/>
                    <a:pt x="8" y="19"/>
                    <a:pt x="8" y="32"/>
                  </a:cubicBezTo>
                  <a:cubicBezTo>
                    <a:pt x="8" y="82"/>
                    <a:pt x="8" y="82"/>
                    <a:pt x="8" y="82"/>
                  </a:cubicBezTo>
                  <a:cubicBezTo>
                    <a:pt x="24" y="80"/>
                    <a:pt x="40" y="78"/>
                    <a:pt x="56" y="75"/>
                  </a:cubicBezTo>
                  <a:cubicBezTo>
                    <a:pt x="56" y="32"/>
                    <a:pt x="56" y="32"/>
                    <a:pt x="56" y="32"/>
                  </a:cubicBezTo>
                  <a:cubicBezTo>
                    <a:pt x="56" y="19"/>
                    <a:pt x="45" y="8"/>
                    <a:pt x="32"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3" name="Freeform 101"/>
            <p:cNvSpPr/>
            <p:nvPr/>
          </p:nvSpPr>
          <p:spPr bwMode="auto">
            <a:xfrm>
              <a:off x="6511926" y="3036888"/>
              <a:ext cx="165100" cy="179387"/>
            </a:xfrm>
            <a:custGeom>
              <a:avLst/>
              <a:gdLst>
                <a:gd name="T0" fmla="*/ 27 w 55"/>
                <a:gd name="T1" fmla="*/ 0 h 60"/>
                <a:gd name="T2" fmla="*/ 0 w 55"/>
                <a:gd name="T3" fmla="*/ 28 h 60"/>
                <a:gd name="T4" fmla="*/ 0 w 55"/>
                <a:gd name="T5" fmla="*/ 60 h 60"/>
                <a:gd name="T6" fmla="*/ 55 w 55"/>
                <a:gd name="T7" fmla="*/ 36 h 60"/>
                <a:gd name="T8" fmla="*/ 55 w 55"/>
                <a:gd name="T9" fmla="*/ 28 h 60"/>
                <a:gd name="T10" fmla="*/ 27 w 55"/>
                <a:gd name="T11" fmla="*/ 0 h 60"/>
              </a:gdLst>
              <a:ahLst/>
              <a:cxnLst>
                <a:cxn ang="0">
                  <a:pos x="T0" y="T1"/>
                </a:cxn>
                <a:cxn ang="0">
                  <a:pos x="T2" y="T3"/>
                </a:cxn>
                <a:cxn ang="0">
                  <a:pos x="T4" y="T5"/>
                </a:cxn>
                <a:cxn ang="0">
                  <a:pos x="T6" y="T7"/>
                </a:cxn>
                <a:cxn ang="0">
                  <a:pos x="T8" y="T9"/>
                </a:cxn>
                <a:cxn ang="0">
                  <a:pos x="T10" y="T11"/>
                </a:cxn>
              </a:cxnLst>
              <a:rect l="0" t="0" r="r" b="b"/>
              <a:pathLst>
                <a:path w="55" h="60">
                  <a:moveTo>
                    <a:pt x="27" y="0"/>
                  </a:moveTo>
                  <a:cubicBezTo>
                    <a:pt x="12" y="0"/>
                    <a:pt x="0" y="13"/>
                    <a:pt x="0" y="28"/>
                  </a:cubicBezTo>
                  <a:cubicBezTo>
                    <a:pt x="0" y="60"/>
                    <a:pt x="0" y="60"/>
                    <a:pt x="0" y="60"/>
                  </a:cubicBezTo>
                  <a:cubicBezTo>
                    <a:pt x="19" y="53"/>
                    <a:pt x="37" y="45"/>
                    <a:pt x="55" y="36"/>
                  </a:cubicBezTo>
                  <a:cubicBezTo>
                    <a:pt x="55" y="28"/>
                    <a:pt x="55" y="28"/>
                    <a:pt x="55" y="28"/>
                  </a:cubicBezTo>
                  <a:cubicBezTo>
                    <a:pt x="55" y="13"/>
                    <a:pt x="43" y="0"/>
                    <a:pt x="27"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4" name="Freeform 102"/>
            <p:cNvSpPr>
              <a:spLocks noEditPoints="1"/>
            </p:cNvSpPr>
            <p:nvPr/>
          </p:nvSpPr>
          <p:spPr bwMode="auto">
            <a:xfrm>
              <a:off x="6500813" y="3024188"/>
              <a:ext cx="187325" cy="203200"/>
            </a:xfrm>
            <a:custGeom>
              <a:avLst/>
              <a:gdLst>
                <a:gd name="T0" fmla="*/ 4 w 63"/>
                <a:gd name="T1" fmla="*/ 68 h 68"/>
                <a:gd name="T2" fmla="*/ 1 w 63"/>
                <a:gd name="T3" fmla="*/ 67 h 68"/>
                <a:gd name="T4" fmla="*/ 0 w 63"/>
                <a:gd name="T5" fmla="*/ 64 h 68"/>
                <a:gd name="T6" fmla="*/ 0 w 63"/>
                <a:gd name="T7" fmla="*/ 32 h 68"/>
                <a:gd name="T8" fmla="*/ 31 w 63"/>
                <a:gd name="T9" fmla="*/ 0 h 68"/>
                <a:gd name="T10" fmla="*/ 63 w 63"/>
                <a:gd name="T11" fmla="*/ 32 h 68"/>
                <a:gd name="T12" fmla="*/ 63 w 63"/>
                <a:gd name="T13" fmla="*/ 40 h 68"/>
                <a:gd name="T14" fmla="*/ 61 w 63"/>
                <a:gd name="T15" fmla="*/ 44 h 68"/>
                <a:gd name="T16" fmla="*/ 5 w 63"/>
                <a:gd name="T17" fmla="*/ 67 h 68"/>
                <a:gd name="T18" fmla="*/ 4 w 63"/>
                <a:gd name="T19" fmla="*/ 68 h 68"/>
                <a:gd name="T20" fmla="*/ 31 w 63"/>
                <a:gd name="T21" fmla="*/ 8 h 68"/>
                <a:gd name="T22" fmla="*/ 8 w 63"/>
                <a:gd name="T23" fmla="*/ 32 h 68"/>
                <a:gd name="T24" fmla="*/ 8 w 63"/>
                <a:gd name="T25" fmla="*/ 58 h 68"/>
                <a:gd name="T26" fmla="*/ 55 w 63"/>
                <a:gd name="T27" fmla="*/ 38 h 68"/>
                <a:gd name="T28" fmla="*/ 55 w 63"/>
                <a:gd name="T29" fmla="*/ 32 h 68"/>
                <a:gd name="T30" fmla="*/ 31 w 63"/>
                <a:gd name="T31" fmla="*/ 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3" h="68">
                  <a:moveTo>
                    <a:pt x="4" y="68"/>
                  </a:moveTo>
                  <a:cubicBezTo>
                    <a:pt x="3" y="68"/>
                    <a:pt x="2" y="67"/>
                    <a:pt x="1" y="67"/>
                  </a:cubicBezTo>
                  <a:cubicBezTo>
                    <a:pt x="0" y="66"/>
                    <a:pt x="0" y="65"/>
                    <a:pt x="0" y="64"/>
                  </a:cubicBezTo>
                  <a:cubicBezTo>
                    <a:pt x="0" y="32"/>
                    <a:pt x="0" y="32"/>
                    <a:pt x="0" y="32"/>
                  </a:cubicBezTo>
                  <a:cubicBezTo>
                    <a:pt x="0" y="14"/>
                    <a:pt x="14" y="0"/>
                    <a:pt x="31" y="0"/>
                  </a:cubicBezTo>
                  <a:cubicBezTo>
                    <a:pt x="49" y="0"/>
                    <a:pt x="63" y="14"/>
                    <a:pt x="63" y="32"/>
                  </a:cubicBezTo>
                  <a:cubicBezTo>
                    <a:pt x="63" y="40"/>
                    <a:pt x="63" y="40"/>
                    <a:pt x="63" y="40"/>
                  </a:cubicBezTo>
                  <a:cubicBezTo>
                    <a:pt x="63" y="42"/>
                    <a:pt x="62" y="43"/>
                    <a:pt x="61" y="44"/>
                  </a:cubicBezTo>
                  <a:cubicBezTo>
                    <a:pt x="43" y="53"/>
                    <a:pt x="24" y="61"/>
                    <a:pt x="5" y="67"/>
                  </a:cubicBezTo>
                  <a:cubicBezTo>
                    <a:pt x="5" y="68"/>
                    <a:pt x="4" y="68"/>
                    <a:pt x="4" y="68"/>
                  </a:cubicBezTo>
                  <a:close/>
                  <a:moveTo>
                    <a:pt x="31" y="8"/>
                  </a:moveTo>
                  <a:cubicBezTo>
                    <a:pt x="18" y="8"/>
                    <a:pt x="8" y="19"/>
                    <a:pt x="8" y="32"/>
                  </a:cubicBezTo>
                  <a:cubicBezTo>
                    <a:pt x="8" y="58"/>
                    <a:pt x="8" y="58"/>
                    <a:pt x="8" y="58"/>
                  </a:cubicBezTo>
                  <a:cubicBezTo>
                    <a:pt x="24" y="52"/>
                    <a:pt x="40" y="45"/>
                    <a:pt x="55" y="38"/>
                  </a:cubicBezTo>
                  <a:cubicBezTo>
                    <a:pt x="55" y="32"/>
                    <a:pt x="55" y="32"/>
                    <a:pt x="55" y="32"/>
                  </a:cubicBezTo>
                  <a:cubicBezTo>
                    <a:pt x="55" y="19"/>
                    <a:pt x="44" y="8"/>
                    <a:pt x="31"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5" name="Freeform 103"/>
            <p:cNvSpPr/>
            <p:nvPr/>
          </p:nvSpPr>
          <p:spPr bwMode="auto">
            <a:xfrm>
              <a:off x="5834063" y="2881313"/>
              <a:ext cx="806450" cy="131762"/>
            </a:xfrm>
            <a:custGeom>
              <a:avLst/>
              <a:gdLst>
                <a:gd name="T0" fmla="*/ 108 w 270"/>
                <a:gd name="T1" fmla="*/ 43 h 44"/>
                <a:gd name="T2" fmla="*/ 270 w 270"/>
                <a:gd name="T3" fmla="*/ 0 h 44"/>
                <a:gd name="T4" fmla="*/ 0 w 270"/>
                <a:gd name="T5" fmla="*/ 0 h 44"/>
                <a:gd name="T6" fmla="*/ 108 w 270"/>
                <a:gd name="T7" fmla="*/ 43 h 44"/>
              </a:gdLst>
              <a:ahLst/>
              <a:cxnLst>
                <a:cxn ang="0">
                  <a:pos x="T0" y="T1"/>
                </a:cxn>
                <a:cxn ang="0">
                  <a:pos x="T2" y="T3"/>
                </a:cxn>
                <a:cxn ang="0">
                  <a:pos x="T4" y="T5"/>
                </a:cxn>
                <a:cxn ang="0">
                  <a:pos x="T6" y="T7"/>
                </a:cxn>
              </a:cxnLst>
              <a:rect l="0" t="0" r="r" b="b"/>
              <a:pathLst>
                <a:path w="270" h="44">
                  <a:moveTo>
                    <a:pt x="108" y="43"/>
                  </a:moveTo>
                  <a:cubicBezTo>
                    <a:pt x="164" y="42"/>
                    <a:pt x="220" y="26"/>
                    <a:pt x="270" y="0"/>
                  </a:cubicBezTo>
                  <a:cubicBezTo>
                    <a:pt x="0" y="0"/>
                    <a:pt x="0" y="0"/>
                    <a:pt x="0" y="0"/>
                  </a:cubicBezTo>
                  <a:cubicBezTo>
                    <a:pt x="16" y="20"/>
                    <a:pt x="48" y="44"/>
                    <a:pt x="108" y="43"/>
                  </a:cubicBezTo>
                  <a:close/>
                </a:path>
              </a:pathLst>
            </a:custGeom>
            <a:solidFill>
              <a:srgbClr val="EB837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6" name="Freeform 104"/>
            <p:cNvSpPr/>
            <p:nvPr/>
          </p:nvSpPr>
          <p:spPr bwMode="auto">
            <a:xfrm>
              <a:off x="5765801" y="1025525"/>
              <a:ext cx="1535113" cy="1919287"/>
            </a:xfrm>
            <a:custGeom>
              <a:avLst/>
              <a:gdLst>
                <a:gd name="T0" fmla="*/ 171 w 514"/>
                <a:gd name="T1" fmla="*/ 229 h 642"/>
                <a:gd name="T2" fmla="*/ 201 w 514"/>
                <a:gd name="T3" fmla="*/ 253 h 642"/>
                <a:gd name="T4" fmla="*/ 232 w 514"/>
                <a:gd name="T5" fmla="*/ 243 h 642"/>
                <a:gd name="T6" fmla="*/ 317 w 514"/>
                <a:gd name="T7" fmla="*/ 235 h 642"/>
                <a:gd name="T8" fmla="*/ 384 w 514"/>
                <a:gd name="T9" fmla="*/ 353 h 642"/>
                <a:gd name="T10" fmla="*/ 266 w 514"/>
                <a:gd name="T11" fmla="*/ 505 h 642"/>
                <a:gd name="T12" fmla="*/ 50 w 514"/>
                <a:gd name="T13" fmla="*/ 482 h 642"/>
                <a:gd name="T14" fmla="*/ 30 w 514"/>
                <a:gd name="T15" fmla="*/ 456 h 642"/>
                <a:gd name="T16" fmla="*/ 30 w 514"/>
                <a:gd name="T17" fmla="*/ 530 h 642"/>
                <a:gd name="T18" fmla="*/ 5 w 514"/>
                <a:gd name="T19" fmla="*/ 562 h 642"/>
                <a:gd name="T20" fmla="*/ 138 w 514"/>
                <a:gd name="T21" fmla="*/ 640 h 642"/>
                <a:gd name="T22" fmla="*/ 425 w 514"/>
                <a:gd name="T23" fmla="*/ 506 h 642"/>
                <a:gd name="T24" fmla="*/ 508 w 514"/>
                <a:gd name="T25" fmla="*/ 283 h 642"/>
                <a:gd name="T26" fmla="*/ 358 w 514"/>
                <a:gd name="T27" fmla="*/ 0 h 642"/>
                <a:gd name="T28" fmla="*/ 171 w 514"/>
                <a:gd name="T29" fmla="*/ 229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14" h="642">
                  <a:moveTo>
                    <a:pt x="171" y="229"/>
                  </a:moveTo>
                  <a:cubicBezTo>
                    <a:pt x="171" y="229"/>
                    <a:pt x="196" y="250"/>
                    <a:pt x="201" y="253"/>
                  </a:cubicBezTo>
                  <a:cubicBezTo>
                    <a:pt x="211" y="259"/>
                    <a:pt x="215" y="252"/>
                    <a:pt x="232" y="243"/>
                  </a:cubicBezTo>
                  <a:cubicBezTo>
                    <a:pt x="259" y="228"/>
                    <a:pt x="293" y="224"/>
                    <a:pt x="317" y="235"/>
                  </a:cubicBezTo>
                  <a:cubicBezTo>
                    <a:pt x="348" y="249"/>
                    <a:pt x="384" y="300"/>
                    <a:pt x="384" y="353"/>
                  </a:cubicBezTo>
                  <a:cubicBezTo>
                    <a:pt x="384" y="416"/>
                    <a:pt x="353" y="453"/>
                    <a:pt x="266" y="505"/>
                  </a:cubicBezTo>
                  <a:cubicBezTo>
                    <a:pt x="180" y="557"/>
                    <a:pt x="84" y="597"/>
                    <a:pt x="50" y="482"/>
                  </a:cubicBezTo>
                  <a:cubicBezTo>
                    <a:pt x="30" y="456"/>
                    <a:pt x="30" y="456"/>
                    <a:pt x="30" y="456"/>
                  </a:cubicBezTo>
                  <a:cubicBezTo>
                    <a:pt x="30" y="456"/>
                    <a:pt x="48" y="517"/>
                    <a:pt x="30" y="530"/>
                  </a:cubicBezTo>
                  <a:cubicBezTo>
                    <a:pt x="13" y="542"/>
                    <a:pt x="0" y="543"/>
                    <a:pt x="5" y="562"/>
                  </a:cubicBezTo>
                  <a:cubicBezTo>
                    <a:pt x="9" y="579"/>
                    <a:pt x="40" y="642"/>
                    <a:pt x="138" y="640"/>
                  </a:cubicBezTo>
                  <a:cubicBezTo>
                    <a:pt x="244" y="638"/>
                    <a:pt x="352" y="583"/>
                    <a:pt x="425" y="506"/>
                  </a:cubicBezTo>
                  <a:cubicBezTo>
                    <a:pt x="497" y="431"/>
                    <a:pt x="514" y="352"/>
                    <a:pt x="508" y="283"/>
                  </a:cubicBezTo>
                  <a:cubicBezTo>
                    <a:pt x="501" y="215"/>
                    <a:pt x="432" y="68"/>
                    <a:pt x="358" y="0"/>
                  </a:cubicBezTo>
                  <a:lnTo>
                    <a:pt x="171" y="229"/>
                  </a:lnTo>
                  <a:close/>
                </a:path>
              </a:pathLst>
            </a:custGeom>
            <a:solidFill>
              <a:srgbClr val="5FC3F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7" name="Freeform 105"/>
            <p:cNvSpPr>
              <a:spLocks noEditPoints="1"/>
            </p:cNvSpPr>
            <p:nvPr/>
          </p:nvSpPr>
          <p:spPr bwMode="auto">
            <a:xfrm>
              <a:off x="5754688" y="1014413"/>
              <a:ext cx="1563688" cy="1938337"/>
            </a:xfrm>
            <a:custGeom>
              <a:avLst/>
              <a:gdLst>
                <a:gd name="T0" fmla="*/ 137 w 524"/>
                <a:gd name="T1" fmla="*/ 649 h 649"/>
                <a:gd name="T2" fmla="*/ 5 w 524"/>
                <a:gd name="T3" fmla="*/ 567 h 649"/>
                <a:gd name="T4" fmla="*/ 20 w 524"/>
                <a:gd name="T5" fmla="*/ 538 h 649"/>
                <a:gd name="T6" fmla="*/ 32 w 524"/>
                <a:gd name="T7" fmla="*/ 531 h 649"/>
                <a:gd name="T8" fmla="*/ 30 w 524"/>
                <a:gd name="T9" fmla="*/ 462 h 649"/>
                <a:gd name="T10" fmla="*/ 32 w 524"/>
                <a:gd name="T11" fmla="*/ 457 h 649"/>
                <a:gd name="T12" fmla="*/ 37 w 524"/>
                <a:gd name="T13" fmla="*/ 458 h 649"/>
                <a:gd name="T14" fmla="*/ 57 w 524"/>
                <a:gd name="T15" fmla="*/ 484 h 649"/>
                <a:gd name="T16" fmla="*/ 57 w 524"/>
                <a:gd name="T17" fmla="*/ 485 h 649"/>
                <a:gd name="T18" fmla="*/ 108 w 524"/>
                <a:gd name="T19" fmla="*/ 552 h 649"/>
                <a:gd name="T20" fmla="*/ 268 w 524"/>
                <a:gd name="T21" fmla="*/ 506 h 649"/>
                <a:gd name="T22" fmla="*/ 384 w 524"/>
                <a:gd name="T23" fmla="*/ 357 h 649"/>
                <a:gd name="T24" fmla="*/ 319 w 524"/>
                <a:gd name="T25" fmla="*/ 243 h 649"/>
                <a:gd name="T26" fmla="*/ 237 w 524"/>
                <a:gd name="T27" fmla="*/ 250 h 649"/>
                <a:gd name="T28" fmla="*/ 227 w 524"/>
                <a:gd name="T29" fmla="*/ 256 h 649"/>
                <a:gd name="T30" fmla="*/ 203 w 524"/>
                <a:gd name="T31" fmla="*/ 260 h 649"/>
                <a:gd name="T32" fmla="*/ 173 w 524"/>
                <a:gd name="T33" fmla="*/ 236 h 649"/>
                <a:gd name="T34" fmla="*/ 172 w 524"/>
                <a:gd name="T35" fmla="*/ 230 h 649"/>
                <a:gd name="T36" fmla="*/ 358 w 524"/>
                <a:gd name="T37" fmla="*/ 1 h 649"/>
                <a:gd name="T38" fmla="*/ 361 w 524"/>
                <a:gd name="T39" fmla="*/ 0 h 649"/>
                <a:gd name="T40" fmla="*/ 364 w 524"/>
                <a:gd name="T41" fmla="*/ 1 h 649"/>
                <a:gd name="T42" fmla="*/ 516 w 524"/>
                <a:gd name="T43" fmla="*/ 287 h 649"/>
                <a:gd name="T44" fmla="*/ 432 w 524"/>
                <a:gd name="T45" fmla="*/ 513 h 649"/>
                <a:gd name="T46" fmla="*/ 142 w 524"/>
                <a:gd name="T47" fmla="*/ 648 h 649"/>
                <a:gd name="T48" fmla="*/ 137 w 524"/>
                <a:gd name="T49" fmla="*/ 649 h 649"/>
                <a:gd name="T50" fmla="*/ 43 w 524"/>
                <a:gd name="T51" fmla="*/ 478 h 649"/>
                <a:gd name="T52" fmla="*/ 37 w 524"/>
                <a:gd name="T53" fmla="*/ 537 h 649"/>
                <a:gd name="T54" fmla="*/ 24 w 524"/>
                <a:gd name="T55" fmla="*/ 545 h 649"/>
                <a:gd name="T56" fmla="*/ 13 w 524"/>
                <a:gd name="T57" fmla="*/ 565 h 649"/>
                <a:gd name="T58" fmla="*/ 137 w 524"/>
                <a:gd name="T59" fmla="*/ 641 h 649"/>
                <a:gd name="T60" fmla="*/ 141 w 524"/>
                <a:gd name="T61" fmla="*/ 640 h 649"/>
                <a:gd name="T62" fmla="*/ 426 w 524"/>
                <a:gd name="T63" fmla="*/ 508 h 649"/>
                <a:gd name="T64" fmla="*/ 508 w 524"/>
                <a:gd name="T65" fmla="*/ 288 h 649"/>
                <a:gd name="T66" fmla="*/ 362 w 524"/>
                <a:gd name="T67" fmla="*/ 10 h 649"/>
                <a:gd name="T68" fmla="*/ 181 w 524"/>
                <a:gd name="T69" fmla="*/ 232 h 649"/>
                <a:gd name="T70" fmla="*/ 208 w 524"/>
                <a:gd name="T71" fmla="*/ 253 h 649"/>
                <a:gd name="T72" fmla="*/ 223 w 524"/>
                <a:gd name="T73" fmla="*/ 250 h 649"/>
                <a:gd name="T74" fmla="*/ 234 w 524"/>
                <a:gd name="T75" fmla="*/ 243 h 649"/>
                <a:gd name="T76" fmla="*/ 323 w 524"/>
                <a:gd name="T77" fmla="*/ 235 h 649"/>
                <a:gd name="T78" fmla="*/ 392 w 524"/>
                <a:gd name="T79" fmla="*/ 357 h 649"/>
                <a:gd name="T80" fmla="*/ 272 w 524"/>
                <a:gd name="T81" fmla="*/ 513 h 649"/>
                <a:gd name="T82" fmla="*/ 105 w 524"/>
                <a:gd name="T83" fmla="*/ 559 h 649"/>
                <a:gd name="T84" fmla="*/ 50 w 524"/>
                <a:gd name="T85" fmla="*/ 488 h 649"/>
                <a:gd name="T86" fmla="*/ 43 w 524"/>
                <a:gd name="T87" fmla="*/ 478 h 6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4" h="649">
                  <a:moveTo>
                    <a:pt x="137" y="649"/>
                  </a:moveTo>
                  <a:cubicBezTo>
                    <a:pt x="46" y="649"/>
                    <a:pt x="11" y="590"/>
                    <a:pt x="5" y="567"/>
                  </a:cubicBezTo>
                  <a:cubicBezTo>
                    <a:pt x="0" y="550"/>
                    <a:pt x="9" y="545"/>
                    <a:pt x="20" y="538"/>
                  </a:cubicBezTo>
                  <a:cubicBezTo>
                    <a:pt x="24" y="536"/>
                    <a:pt x="28" y="534"/>
                    <a:pt x="32" y="531"/>
                  </a:cubicBezTo>
                  <a:cubicBezTo>
                    <a:pt x="43" y="523"/>
                    <a:pt x="37" y="484"/>
                    <a:pt x="30" y="462"/>
                  </a:cubicBezTo>
                  <a:cubicBezTo>
                    <a:pt x="30" y="460"/>
                    <a:pt x="31" y="458"/>
                    <a:pt x="32" y="457"/>
                  </a:cubicBezTo>
                  <a:cubicBezTo>
                    <a:pt x="34" y="456"/>
                    <a:pt x="36" y="457"/>
                    <a:pt x="37" y="458"/>
                  </a:cubicBezTo>
                  <a:cubicBezTo>
                    <a:pt x="57" y="484"/>
                    <a:pt x="57" y="484"/>
                    <a:pt x="57" y="484"/>
                  </a:cubicBezTo>
                  <a:cubicBezTo>
                    <a:pt x="57" y="484"/>
                    <a:pt x="57" y="485"/>
                    <a:pt x="57" y="485"/>
                  </a:cubicBezTo>
                  <a:cubicBezTo>
                    <a:pt x="68" y="520"/>
                    <a:pt x="85" y="542"/>
                    <a:pt x="108" y="552"/>
                  </a:cubicBezTo>
                  <a:cubicBezTo>
                    <a:pt x="154" y="569"/>
                    <a:pt x="218" y="536"/>
                    <a:pt x="268" y="506"/>
                  </a:cubicBezTo>
                  <a:cubicBezTo>
                    <a:pt x="356" y="453"/>
                    <a:pt x="384" y="417"/>
                    <a:pt x="384" y="357"/>
                  </a:cubicBezTo>
                  <a:cubicBezTo>
                    <a:pt x="384" y="307"/>
                    <a:pt x="350" y="257"/>
                    <a:pt x="319" y="243"/>
                  </a:cubicBezTo>
                  <a:cubicBezTo>
                    <a:pt x="297" y="233"/>
                    <a:pt x="264" y="236"/>
                    <a:pt x="237" y="250"/>
                  </a:cubicBezTo>
                  <a:cubicBezTo>
                    <a:pt x="233" y="253"/>
                    <a:pt x="230" y="255"/>
                    <a:pt x="227" y="256"/>
                  </a:cubicBezTo>
                  <a:cubicBezTo>
                    <a:pt x="219" y="262"/>
                    <a:pt x="212" y="266"/>
                    <a:pt x="203" y="260"/>
                  </a:cubicBezTo>
                  <a:cubicBezTo>
                    <a:pt x="198" y="257"/>
                    <a:pt x="174" y="237"/>
                    <a:pt x="173" y="236"/>
                  </a:cubicBezTo>
                  <a:cubicBezTo>
                    <a:pt x="171" y="234"/>
                    <a:pt x="171" y="232"/>
                    <a:pt x="172" y="230"/>
                  </a:cubicBezTo>
                  <a:cubicBezTo>
                    <a:pt x="358" y="1"/>
                    <a:pt x="358" y="1"/>
                    <a:pt x="358" y="1"/>
                  </a:cubicBezTo>
                  <a:cubicBezTo>
                    <a:pt x="359" y="0"/>
                    <a:pt x="360" y="0"/>
                    <a:pt x="361" y="0"/>
                  </a:cubicBezTo>
                  <a:cubicBezTo>
                    <a:pt x="362" y="0"/>
                    <a:pt x="363" y="0"/>
                    <a:pt x="364" y="1"/>
                  </a:cubicBezTo>
                  <a:cubicBezTo>
                    <a:pt x="443" y="72"/>
                    <a:pt x="509" y="221"/>
                    <a:pt x="516" y="287"/>
                  </a:cubicBezTo>
                  <a:cubicBezTo>
                    <a:pt x="524" y="370"/>
                    <a:pt x="496" y="446"/>
                    <a:pt x="432" y="513"/>
                  </a:cubicBezTo>
                  <a:cubicBezTo>
                    <a:pt x="354" y="595"/>
                    <a:pt x="243" y="646"/>
                    <a:pt x="142" y="648"/>
                  </a:cubicBezTo>
                  <a:cubicBezTo>
                    <a:pt x="140" y="648"/>
                    <a:pt x="139" y="649"/>
                    <a:pt x="137" y="649"/>
                  </a:cubicBezTo>
                  <a:close/>
                  <a:moveTo>
                    <a:pt x="43" y="478"/>
                  </a:moveTo>
                  <a:cubicBezTo>
                    <a:pt x="46" y="498"/>
                    <a:pt x="49" y="528"/>
                    <a:pt x="37" y="537"/>
                  </a:cubicBezTo>
                  <a:cubicBezTo>
                    <a:pt x="32" y="540"/>
                    <a:pt x="28" y="543"/>
                    <a:pt x="24" y="545"/>
                  </a:cubicBezTo>
                  <a:cubicBezTo>
                    <a:pt x="14" y="551"/>
                    <a:pt x="10" y="554"/>
                    <a:pt x="13" y="565"/>
                  </a:cubicBezTo>
                  <a:cubicBezTo>
                    <a:pt x="13" y="566"/>
                    <a:pt x="35" y="641"/>
                    <a:pt x="137" y="641"/>
                  </a:cubicBezTo>
                  <a:cubicBezTo>
                    <a:pt x="139" y="641"/>
                    <a:pt x="140" y="640"/>
                    <a:pt x="141" y="640"/>
                  </a:cubicBezTo>
                  <a:cubicBezTo>
                    <a:pt x="241" y="638"/>
                    <a:pt x="350" y="588"/>
                    <a:pt x="426" y="508"/>
                  </a:cubicBezTo>
                  <a:cubicBezTo>
                    <a:pt x="488" y="442"/>
                    <a:pt x="515" y="368"/>
                    <a:pt x="508" y="288"/>
                  </a:cubicBezTo>
                  <a:cubicBezTo>
                    <a:pt x="501" y="226"/>
                    <a:pt x="437" y="80"/>
                    <a:pt x="362" y="10"/>
                  </a:cubicBezTo>
                  <a:cubicBezTo>
                    <a:pt x="181" y="232"/>
                    <a:pt x="181" y="232"/>
                    <a:pt x="181" y="232"/>
                  </a:cubicBezTo>
                  <a:cubicBezTo>
                    <a:pt x="189" y="239"/>
                    <a:pt x="204" y="251"/>
                    <a:pt x="208" y="253"/>
                  </a:cubicBezTo>
                  <a:cubicBezTo>
                    <a:pt x="212" y="256"/>
                    <a:pt x="214" y="256"/>
                    <a:pt x="223" y="250"/>
                  </a:cubicBezTo>
                  <a:cubicBezTo>
                    <a:pt x="226" y="248"/>
                    <a:pt x="229" y="246"/>
                    <a:pt x="234" y="243"/>
                  </a:cubicBezTo>
                  <a:cubicBezTo>
                    <a:pt x="262" y="227"/>
                    <a:pt x="298" y="224"/>
                    <a:pt x="323" y="235"/>
                  </a:cubicBezTo>
                  <a:cubicBezTo>
                    <a:pt x="356" y="251"/>
                    <a:pt x="392" y="303"/>
                    <a:pt x="392" y="357"/>
                  </a:cubicBezTo>
                  <a:cubicBezTo>
                    <a:pt x="392" y="420"/>
                    <a:pt x="363" y="458"/>
                    <a:pt x="272" y="513"/>
                  </a:cubicBezTo>
                  <a:cubicBezTo>
                    <a:pt x="220" y="544"/>
                    <a:pt x="154" y="578"/>
                    <a:pt x="105" y="559"/>
                  </a:cubicBezTo>
                  <a:cubicBezTo>
                    <a:pt x="80" y="549"/>
                    <a:pt x="61" y="525"/>
                    <a:pt x="50" y="488"/>
                  </a:cubicBezTo>
                  <a:lnTo>
                    <a:pt x="43" y="47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8" name="Freeform 106"/>
            <p:cNvSpPr/>
            <p:nvPr/>
          </p:nvSpPr>
          <p:spPr bwMode="auto">
            <a:xfrm>
              <a:off x="5975351" y="1046163"/>
              <a:ext cx="1312863" cy="1885950"/>
            </a:xfrm>
            <a:custGeom>
              <a:avLst/>
              <a:gdLst>
                <a:gd name="T0" fmla="*/ 434 w 440"/>
                <a:gd name="T1" fmla="*/ 280 h 631"/>
                <a:gd name="T2" fmla="*/ 288 w 440"/>
                <a:gd name="T3" fmla="*/ 0 h 631"/>
                <a:gd name="T4" fmla="*/ 260 w 440"/>
                <a:gd name="T5" fmla="*/ 33 h 631"/>
                <a:gd name="T6" fmla="*/ 402 w 440"/>
                <a:gd name="T7" fmla="*/ 289 h 631"/>
                <a:gd name="T8" fmla="*/ 320 w 440"/>
                <a:gd name="T9" fmla="*/ 496 h 631"/>
                <a:gd name="T10" fmla="*/ 35 w 440"/>
                <a:gd name="T11" fmla="*/ 621 h 631"/>
                <a:gd name="T12" fmla="*/ 0 w 440"/>
                <a:gd name="T13" fmla="*/ 618 h 631"/>
                <a:gd name="T14" fmla="*/ 67 w 440"/>
                <a:gd name="T15" fmla="*/ 630 h 631"/>
                <a:gd name="T16" fmla="*/ 351 w 440"/>
                <a:gd name="T17" fmla="*/ 498 h 631"/>
                <a:gd name="T18" fmla="*/ 434 w 440"/>
                <a:gd name="T19" fmla="*/ 280 h 6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0" h="631">
                  <a:moveTo>
                    <a:pt x="434" y="280"/>
                  </a:moveTo>
                  <a:cubicBezTo>
                    <a:pt x="427" y="212"/>
                    <a:pt x="362" y="66"/>
                    <a:pt x="288" y="0"/>
                  </a:cubicBezTo>
                  <a:cubicBezTo>
                    <a:pt x="260" y="33"/>
                    <a:pt x="260" y="33"/>
                    <a:pt x="260" y="33"/>
                  </a:cubicBezTo>
                  <a:cubicBezTo>
                    <a:pt x="331" y="98"/>
                    <a:pt x="395" y="228"/>
                    <a:pt x="402" y="289"/>
                  </a:cubicBezTo>
                  <a:cubicBezTo>
                    <a:pt x="408" y="353"/>
                    <a:pt x="391" y="426"/>
                    <a:pt x="320" y="496"/>
                  </a:cubicBezTo>
                  <a:cubicBezTo>
                    <a:pt x="247" y="567"/>
                    <a:pt x="140" y="619"/>
                    <a:pt x="35" y="621"/>
                  </a:cubicBezTo>
                  <a:cubicBezTo>
                    <a:pt x="21" y="621"/>
                    <a:pt x="11" y="619"/>
                    <a:pt x="0" y="618"/>
                  </a:cubicBezTo>
                  <a:cubicBezTo>
                    <a:pt x="18" y="625"/>
                    <a:pt x="39" y="631"/>
                    <a:pt x="67" y="630"/>
                  </a:cubicBezTo>
                  <a:cubicBezTo>
                    <a:pt x="175" y="626"/>
                    <a:pt x="279" y="573"/>
                    <a:pt x="351" y="498"/>
                  </a:cubicBezTo>
                  <a:cubicBezTo>
                    <a:pt x="422" y="424"/>
                    <a:pt x="440" y="347"/>
                    <a:pt x="434" y="280"/>
                  </a:cubicBezTo>
                  <a:close/>
                </a:path>
              </a:pathLst>
            </a:custGeom>
            <a:solidFill>
              <a:srgbClr val="5AB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9" name="Freeform 107"/>
            <p:cNvSpPr/>
            <p:nvPr/>
          </p:nvSpPr>
          <p:spPr bwMode="auto">
            <a:xfrm>
              <a:off x="6291263" y="1038225"/>
              <a:ext cx="665163" cy="752475"/>
            </a:xfrm>
            <a:custGeom>
              <a:avLst/>
              <a:gdLst>
                <a:gd name="T0" fmla="*/ 180 w 223"/>
                <a:gd name="T1" fmla="*/ 0 h 252"/>
                <a:gd name="T2" fmla="*/ 0 w 223"/>
                <a:gd name="T3" fmla="*/ 220 h 252"/>
                <a:gd name="T4" fmla="*/ 27 w 223"/>
                <a:gd name="T5" fmla="*/ 244 h 252"/>
                <a:gd name="T6" fmla="*/ 57 w 223"/>
                <a:gd name="T7" fmla="*/ 233 h 252"/>
                <a:gd name="T8" fmla="*/ 88 w 223"/>
                <a:gd name="T9" fmla="*/ 223 h 252"/>
                <a:gd name="T10" fmla="*/ 95 w 223"/>
                <a:gd name="T11" fmla="*/ 214 h 252"/>
                <a:gd name="T12" fmla="*/ 223 w 223"/>
                <a:gd name="T13" fmla="*/ 49 h 252"/>
                <a:gd name="T14" fmla="*/ 180 w 223"/>
                <a:gd name="T15" fmla="*/ 0 h 2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3" h="252">
                  <a:moveTo>
                    <a:pt x="180" y="0"/>
                  </a:moveTo>
                  <a:cubicBezTo>
                    <a:pt x="0" y="220"/>
                    <a:pt x="0" y="220"/>
                    <a:pt x="0" y="220"/>
                  </a:cubicBezTo>
                  <a:cubicBezTo>
                    <a:pt x="0" y="220"/>
                    <a:pt x="23" y="240"/>
                    <a:pt x="27" y="244"/>
                  </a:cubicBezTo>
                  <a:cubicBezTo>
                    <a:pt x="33" y="252"/>
                    <a:pt x="41" y="242"/>
                    <a:pt x="57" y="233"/>
                  </a:cubicBezTo>
                  <a:cubicBezTo>
                    <a:pt x="67" y="228"/>
                    <a:pt x="78" y="225"/>
                    <a:pt x="88" y="223"/>
                  </a:cubicBezTo>
                  <a:cubicBezTo>
                    <a:pt x="95" y="214"/>
                    <a:pt x="95" y="214"/>
                    <a:pt x="95" y="214"/>
                  </a:cubicBezTo>
                  <a:cubicBezTo>
                    <a:pt x="223" y="49"/>
                    <a:pt x="223" y="49"/>
                    <a:pt x="223" y="49"/>
                  </a:cubicBezTo>
                  <a:cubicBezTo>
                    <a:pt x="209" y="30"/>
                    <a:pt x="195" y="13"/>
                    <a:pt x="180" y="0"/>
                  </a:cubicBezTo>
                  <a:close/>
                </a:path>
              </a:pathLst>
            </a:custGeom>
            <a:solidFill>
              <a:srgbClr val="58AFD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0" name="Oval 108"/>
            <p:cNvSpPr>
              <a:spLocks noChangeArrowheads="1"/>
            </p:cNvSpPr>
            <p:nvPr/>
          </p:nvSpPr>
          <p:spPr bwMode="auto">
            <a:xfrm>
              <a:off x="6440488" y="1255713"/>
              <a:ext cx="382588" cy="379412"/>
            </a:xfrm>
            <a:prstGeom prst="ellipse">
              <a:avLst/>
            </a:prstGeom>
            <a:solidFill>
              <a:srgbClr val="50A4D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1" name="Freeform 109"/>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2" name="Freeform 110"/>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3" name="Freeform 111"/>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4" name="Freeform 112"/>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5" name="Freeform 113"/>
            <p:cNvSpPr/>
            <p:nvPr/>
          </p:nvSpPr>
          <p:spPr bwMode="auto">
            <a:xfrm>
              <a:off x="6799263" y="612775"/>
              <a:ext cx="282575" cy="323850"/>
            </a:xfrm>
            <a:custGeom>
              <a:avLst/>
              <a:gdLst>
                <a:gd name="T0" fmla="*/ 178 w 178"/>
                <a:gd name="T1" fmla="*/ 44 h 204"/>
                <a:gd name="T2" fmla="*/ 122 w 178"/>
                <a:gd name="T3" fmla="*/ 0 h 204"/>
                <a:gd name="T4" fmla="*/ 0 w 178"/>
                <a:gd name="T5" fmla="*/ 160 h 204"/>
                <a:gd name="T6" fmla="*/ 54 w 178"/>
                <a:gd name="T7" fmla="*/ 204 h 204"/>
                <a:gd name="T8" fmla="*/ 178 w 178"/>
                <a:gd name="T9" fmla="*/ 44 h 204"/>
              </a:gdLst>
              <a:ahLst/>
              <a:cxnLst>
                <a:cxn ang="0">
                  <a:pos x="T0" y="T1"/>
                </a:cxn>
                <a:cxn ang="0">
                  <a:pos x="T2" y="T3"/>
                </a:cxn>
                <a:cxn ang="0">
                  <a:pos x="T4" y="T5"/>
                </a:cxn>
                <a:cxn ang="0">
                  <a:pos x="T6" y="T7"/>
                </a:cxn>
                <a:cxn ang="0">
                  <a:pos x="T8" y="T9"/>
                </a:cxn>
              </a:cxnLst>
              <a:rect l="0" t="0" r="r" b="b"/>
              <a:pathLst>
                <a:path w="178" h="204">
                  <a:moveTo>
                    <a:pt x="178" y="44"/>
                  </a:moveTo>
                  <a:lnTo>
                    <a:pt x="122" y="0"/>
                  </a:lnTo>
                  <a:lnTo>
                    <a:pt x="0" y="160"/>
                  </a:lnTo>
                  <a:lnTo>
                    <a:pt x="54" y="204"/>
                  </a:lnTo>
                  <a:lnTo>
                    <a:pt x="178" y="44"/>
                  </a:lnTo>
                  <a:close/>
                </a:path>
              </a:pathLst>
            </a:custGeom>
            <a:solidFill>
              <a:srgbClr val="DCD7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6" name="Freeform 114"/>
            <p:cNvSpPr/>
            <p:nvPr/>
          </p:nvSpPr>
          <p:spPr bwMode="auto">
            <a:xfrm>
              <a:off x="5921376" y="690563"/>
              <a:ext cx="1023938" cy="1111250"/>
            </a:xfrm>
            <a:custGeom>
              <a:avLst/>
              <a:gdLst>
                <a:gd name="T0" fmla="*/ 330 w 343"/>
                <a:gd name="T1" fmla="*/ 87 h 372"/>
                <a:gd name="T2" fmla="*/ 229 w 343"/>
                <a:gd name="T3" fmla="*/ 8 h 372"/>
                <a:gd name="T4" fmla="*/ 197 w 343"/>
                <a:gd name="T5" fmla="*/ 11 h 372"/>
                <a:gd name="T6" fmla="*/ 50 w 343"/>
                <a:gd name="T7" fmla="*/ 200 h 372"/>
                <a:gd name="T8" fmla="*/ 14 w 343"/>
                <a:gd name="T9" fmla="*/ 247 h 372"/>
                <a:gd name="T10" fmla="*/ 0 w 343"/>
                <a:gd name="T11" fmla="*/ 264 h 372"/>
                <a:gd name="T12" fmla="*/ 19 w 343"/>
                <a:gd name="T13" fmla="*/ 279 h 372"/>
                <a:gd name="T14" fmla="*/ 120 w 343"/>
                <a:gd name="T15" fmla="*/ 357 h 372"/>
                <a:gd name="T16" fmla="*/ 139 w 343"/>
                <a:gd name="T17" fmla="*/ 372 h 372"/>
                <a:gd name="T18" fmla="*/ 152 w 343"/>
                <a:gd name="T19" fmla="*/ 355 h 372"/>
                <a:gd name="T20" fmla="*/ 189 w 343"/>
                <a:gd name="T21" fmla="*/ 307 h 372"/>
                <a:gd name="T22" fmla="*/ 336 w 343"/>
                <a:gd name="T23" fmla="*/ 118 h 372"/>
                <a:gd name="T24" fmla="*/ 330 w 343"/>
                <a:gd name="T25" fmla="*/ 87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3" h="372">
                  <a:moveTo>
                    <a:pt x="330" y="87"/>
                  </a:moveTo>
                  <a:cubicBezTo>
                    <a:pt x="229" y="8"/>
                    <a:pt x="229" y="8"/>
                    <a:pt x="229" y="8"/>
                  </a:cubicBezTo>
                  <a:cubicBezTo>
                    <a:pt x="219" y="0"/>
                    <a:pt x="204" y="1"/>
                    <a:pt x="197" y="11"/>
                  </a:cubicBezTo>
                  <a:cubicBezTo>
                    <a:pt x="50" y="200"/>
                    <a:pt x="50" y="200"/>
                    <a:pt x="50" y="200"/>
                  </a:cubicBezTo>
                  <a:cubicBezTo>
                    <a:pt x="14" y="247"/>
                    <a:pt x="14" y="247"/>
                    <a:pt x="14" y="247"/>
                  </a:cubicBezTo>
                  <a:cubicBezTo>
                    <a:pt x="0" y="264"/>
                    <a:pt x="0" y="264"/>
                    <a:pt x="0" y="264"/>
                  </a:cubicBezTo>
                  <a:cubicBezTo>
                    <a:pt x="19" y="279"/>
                    <a:pt x="19" y="279"/>
                    <a:pt x="19" y="279"/>
                  </a:cubicBezTo>
                  <a:cubicBezTo>
                    <a:pt x="120" y="357"/>
                    <a:pt x="120" y="357"/>
                    <a:pt x="120" y="357"/>
                  </a:cubicBezTo>
                  <a:cubicBezTo>
                    <a:pt x="139" y="372"/>
                    <a:pt x="139" y="372"/>
                    <a:pt x="139" y="372"/>
                  </a:cubicBezTo>
                  <a:cubicBezTo>
                    <a:pt x="152" y="355"/>
                    <a:pt x="152" y="355"/>
                    <a:pt x="152" y="355"/>
                  </a:cubicBezTo>
                  <a:cubicBezTo>
                    <a:pt x="189" y="307"/>
                    <a:pt x="189" y="307"/>
                    <a:pt x="189" y="307"/>
                  </a:cubicBezTo>
                  <a:cubicBezTo>
                    <a:pt x="336" y="118"/>
                    <a:pt x="336" y="118"/>
                    <a:pt x="336" y="118"/>
                  </a:cubicBezTo>
                  <a:cubicBezTo>
                    <a:pt x="343" y="109"/>
                    <a:pt x="341" y="95"/>
                    <a:pt x="330" y="87"/>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7" name="Freeform 115"/>
            <p:cNvSpPr>
              <a:spLocks noEditPoints="1"/>
            </p:cNvSpPr>
            <p:nvPr/>
          </p:nvSpPr>
          <p:spPr bwMode="auto">
            <a:xfrm>
              <a:off x="5908676" y="684213"/>
              <a:ext cx="1042988" cy="1130300"/>
            </a:xfrm>
            <a:custGeom>
              <a:avLst/>
              <a:gdLst>
                <a:gd name="T0" fmla="*/ 143 w 349"/>
                <a:gd name="T1" fmla="*/ 378 h 378"/>
                <a:gd name="T2" fmla="*/ 141 w 349"/>
                <a:gd name="T3" fmla="*/ 377 h 378"/>
                <a:gd name="T4" fmla="*/ 2 w 349"/>
                <a:gd name="T5" fmla="*/ 269 h 378"/>
                <a:gd name="T6" fmla="*/ 1 w 349"/>
                <a:gd name="T7" fmla="*/ 264 h 378"/>
                <a:gd name="T8" fmla="*/ 198 w 349"/>
                <a:gd name="T9" fmla="*/ 10 h 378"/>
                <a:gd name="T10" fmla="*/ 215 w 349"/>
                <a:gd name="T11" fmla="*/ 1 h 378"/>
                <a:gd name="T12" fmla="*/ 235 w 349"/>
                <a:gd name="T13" fmla="*/ 7 h 378"/>
                <a:gd name="T14" fmla="*/ 337 w 349"/>
                <a:gd name="T15" fmla="*/ 85 h 378"/>
                <a:gd name="T16" fmla="*/ 348 w 349"/>
                <a:gd name="T17" fmla="*/ 103 h 378"/>
                <a:gd name="T18" fmla="*/ 343 w 349"/>
                <a:gd name="T19" fmla="*/ 123 h 378"/>
                <a:gd name="T20" fmla="*/ 146 w 349"/>
                <a:gd name="T21" fmla="*/ 376 h 378"/>
                <a:gd name="T22" fmla="*/ 143 w 349"/>
                <a:gd name="T23" fmla="*/ 378 h 378"/>
                <a:gd name="T24" fmla="*/ 143 w 349"/>
                <a:gd name="T25" fmla="*/ 378 h 378"/>
                <a:gd name="T26" fmla="*/ 10 w 349"/>
                <a:gd name="T27" fmla="*/ 266 h 378"/>
                <a:gd name="T28" fmla="*/ 142 w 349"/>
                <a:gd name="T29" fmla="*/ 368 h 378"/>
                <a:gd name="T30" fmla="*/ 336 w 349"/>
                <a:gd name="T31" fmla="*/ 118 h 378"/>
                <a:gd name="T32" fmla="*/ 340 w 349"/>
                <a:gd name="T33" fmla="*/ 105 h 378"/>
                <a:gd name="T34" fmla="*/ 332 w 349"/>
                <a:gd name="T35" fmla="*/ 92 h 378"/>
                <a:gd name="T36" fmla="*/ 332 w 349"/>
                <a:gd name="T37" fmla="*/ 92 h 378"/>
                <a:gd name="T38" fmla="*/ 231 w 349"/>
                <a:gd name="T39" fmla="*/ 13 h 378"/>
                <a:gd name="T40" fmla="*/ 216 w 349"/>
                <a:gd name="T41" fmla="*/ 9 h 378"/>
                <a:gd name="T42" fmla="*/ 204 w 349"/>
                <a:gd name="T43" fmla="*/ 15 h 378"/>
                <a:gd name="T44" fmla="*/ 10 w 349"/>
                <a:gd name="T45" fmla="*/ 266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49" h="378">
                  <a:moveTo>
                    <a:pt x="143" y="378"/>
                  </a:moveTo>
                  <a:cubicBezTo>
                    <a:pt x="142" y="378"/>
                    <a:pt x="141" y="378"/>
                    <a:pt x="141" y="377"/>
                  </a:cubicBezTo>
                  <a:cubicBezTo>
                    <a:pt x="2" y="269"/>
                    <a:pt x="2" y="269"/>
                    <a:pt x="2" y="269"/>
                  </a:cubicBezTo>
                  <a:cubicBezTo>
                    <a:pt x="0" y="268"/>
                    <a:pt x="0" y="266"/>
                    <a:pt x="1" y="264"/>
                  </a:cubicBezTo>
                  <a:cubicBezTo>
                    <a:pt x="198" y="10"/>
                    <a:pt x="198" y="10"/>
                    <a:pt x="198" y="10"/>
                  </a:cubicBezTo>
                  <a:cubicBezTo>
                    <a:pt x="202" y="5"/>
                    <a:pt x="208" y="1"/>
                    <a:pt x="215" y="1"/>
                  </a:cubicBezTo>
                  <a:cubicBezTo>
                    <a:pt x="223" y="0"/>
                    <a:pt x="230" y="2"/>
                    <a:pt x="235" y="7"/>
                  </a:cubicBezTo>
                  <a:cubicBezTo>
                    <a:pt x="337" y="85"/>
                    <a:pt x="337" y="85"/>
                    <a:pt x="337" y="85"/>
                  </a:cubicBezTo>
                  <a:cubicBezTo>
                    <a:pt x="343" y="90"/>
                    <a:pt x="347" y="96"/>
                    <a:pt x="348" y="103"/>
                  </a:cubicBezTo>
                  <a:cubicBezTo>
                    <a:pt x="349" y="110"/>
                    <a:pt x="347" y="117"/>
                    <a:pt x="343" y="123"/>
                  </a:cubicBezTo>
                  <a:cubicBezTo>
                    <a:pt x="146" y="376"/>
                    <a:pt x="146" y="376"/>
                    <a:pt x="146" y="376"/>
                  </a:cubicBezTo>
                  <a:cubicBezTo>
                    <a:pt x="145" y="377"/>
                    <a:pt x="145" y="378"/>
                    <a:pt x="143" y="378"/>
                  </a:cubicBezTo>
                  <a:cubicBezTo>
                    <a:pt x="143" y="378"/>
                    <a:pt x="143" y="378"/>
                    <a:pt x="143" y="378"/>
                  </a:cubicBezTo>
                  <a:close/>
                  <a:moveTo>
                    <a:pt x="10" y="266"/>
                  </a:moveTo>
                  <a:cubicBezTo>
                    <a:pt x="142" y="368"/>
                    <a:pt x="142" y="368"/>
                    <a:pt x="142" y="368"/>
                  </a:cubicBezTo>
                  <a:cubicBezTo>
                    <a:pt x="336" y="118"/>
                    <a:pt x="336" y="118"/>
                    <a:pt x="336" y="118"/>
                  </a:cubicBezTo>
                  <a:cubicBezTo>
                    <a:pt x="339" y="114"/>
                    <a:pt x="341" y="109"/>
                    <a:pt x="340" y="105"/>
                  </a:cubicBezTo>
                  <a:cubicBezTo>
                    <a:pt x="339" y="100"/>
                    <a:pt x="336" y="95"/>
                    <a:pt x="332" y="92"/>
                  </a:cubicBezTo>
                  <a:cubicBezTo>
                    <a:pt x="332" y="92"/>
                    <a:pt x="332" y="92"/>
                    <a:pt x="332" y="92"/>
                  </a:cubicBezTo>
                  <a:cubicBezTo>
                    <a:pt x="231" y="13"/>
                    <a:pt x="231" y="13"/>
                    <a:pt x="231" y="13"/>
                  </a:cubicBezTo>
                  <a:cubicBezTo>
                    <a:pt x="226" y="10"/>
                    <a:pt x="221" y="8"/>
                    <a:pt x="216" y="9"/>
                  </a:cubicBezTo>
                  <a:cubicBezTo>
                    <a:pt x="211" y="9"/>
                    <a:pt x="207" y="11"/>
                    <a:pt x="204" y="15"/>
                  </a:cubicBezTo>
                  <a:lnTo>
                    <a:pt x="10" y="266"/>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8" name="Freeform 116"/>
            <p:cNvSpPr/>
            <p:nvPr/>
          </p:nvSpPr>
          <p:spPr bwMode="auto">
            <a:xfrm>
              <a:off x="6135688" y="839788"/>
              <a:ext cx="796925" cy="944562"/>
            </a:xfrm>
            <a:custGeom>
              <a:avLst/>
              <a:gdLst>
                <a:gd name="T0" fmla="*/ 258 w 267"/>
                <a:gd name="T1" fmla="*/ 69 h 316"/>
                <a:gd name="T2" fmla="*/ 253 w 267"/>
                <a:gd name="T3" fmla="*/ 38 h 316"/>
                <a:gd name="T4" fmla="*/ 205 w 267"/>
                <a:gd name="T5" fmla="*/ 0 h 316"/>
                <a:gd name="T6" fmla="*/ 0 w 267"/>
                <a:gd name="T7" fmla="*/ 265 h 316"/>
                <a:gd name="T8" fmla="*/ 48 w 267"/>
                <a:gd name="T9" fmla="*/ 302 h 316"/>
                <a:gd name="T10" fmla="*/ 66 w 267"/>
                <a:gd name="T11" fmla="*/ 316 h 316"/>
                <a:gd name="T12" fmla="*/ 80 w 267"/>
                <a:gd name="T13" fmla="*/ 299 h 316"/>
                <a:gd name="T14" fmla="*/ 115 w 267"/>
                <a:gd name="T15" fmla="*/ 253 h 316"/>
                <a:gd name="T16" fmla="*/ 258 w 267"/>
                <a:gd name="T17" fmla="*/ 69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7" h="316">
                  <a:moveTo>
                    <a:pt x="258" y="69"/>
                  </a:moveTo>
                  <a:cubicBezTo>
                    <a:pt x="266" y="60"/>
                    <a:pt x="267" y="47"/>
                    <a:pt x="253" y="38"/>
                  </a:cubicBezTo>
                  <a:cubicBezTo>
                    <a:pt x="205" y="0"/>
                    <a:pt x="205" y="0"/>
                    <a:pt x="205" y="0"/>
                  </a:cubicBezTo>
                  <a:cubicBezTo>
                    <a:pt x="0" y="265"/>
                    <a:pt x="0" y="265"/>
                    <a:pt x="0" y="265"/>
                  </a:cubicBezTo>
                  <a:cubicBezTo>
                    <a:pt x="48" y="302"/>
                    <a:pt x="48" y="302"/>
                    <a:pt x="48" y="302"/>
                  </a:cubicBezTo>
                  <a:cubicBezTo>
                    <a:pt x="66" y="316"/>
                    <a:pt x="66" y="316"/>
                    <a:pt x="66" y="316"/>
                  </a:cubicBezTo>
                  <a:cubicBezTo>
                    <a:pt x="80" y="299"/>
                    <a:pt x="80" y="299"/>
                    <a:pt x="80" y="299"/>
                  </a:cubicBezTo>
                  <a:cubicBezTo>
                    <a:pt x="115" y="253"/>
                    <a:pt x="115" y="253"/>
                    <a:pt x="115" y="253"/>
                  </a:cubicBezTo>
                  <a:lnTo>
                    <a:pt x="258" y="69"/>
                  </a:lnTo>
                  <a:close/>
                </a:path>
              </a:pathLst>
            </a:custGeom>
            <a:solidFill>
              <a:srgbClr val="F583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9" name="Freeform 117"/>
            <p:cNvSpPr/>
            <p:nvPr/>
          </p:nvSpPr>
          <p:spPr bwMode="auto">
            <a:xfrm>
              <a:off x="5932488" y="1431925"/>
              <a:ext cx="436563" cy="358775"/>
            </a:xfrm>
            <a:custGeom>
              <a:avLst/>
              <a:gdLst>
                <a:gd name="T0" fmla="*/ 275 w 275"/>
                <a:gd name="T1" fmla="*/ 194 h 226"/>
                <a:gd name="T2" fmla="*/ 27 w 275"/>
                <a:gd name="T3" fmla="*/ 0 h 226"/>
                <a:gd name="T4" fmla="*/ 0 w 275"/>
                <a:gd name="T5" fmla="*/ 32 h 226"/>
                <a:gd name="T6" fmla="*/ 251 w 275"/>
                <a:gd name="T7" fmla="*/ 226 h 226"/>
                <a:gd name="T8" fmla="*/ 275 w 275"/>
                <a:gd name="T9" fmla="*/ 194 h 226"/>
              </a:gdLst>
              <a:ahLst/>
              <a:cxnLst>
                <a:cxn ang="0">
                  <a:pos x="T0" y="T1"/>
                </a:cxn>
                <a:cxn ang="0">
                  <a:pos x="T2" y="T3"/>
                </a:cxn>
                <a:cxn ang="0">
                  <a:pos x="T4" y="T5"/>
                </a:cxn>
                <a:cxn ang="0">
                  <a:pos x="T6" y="T7"/>
                </a:cxn>
                <a:cxn ang="0">
                  <a:pos x="T8" y="T9"/>
                </a:cxn>
              </a:cxnLst>
              <a:rect l="0" t="0" r="r" b="b"/>
              <a:pathLst>
                <a:path w="275" h="226">
                  <a:moveTo>
                    <a:pt x="275" y="194"/>
                  </a:moveTo>
                  <a:lnTo>
                    <a:pt x="27" y="0"/>
                  </a:lnTo>
                  <a:lnTo>
                    <a:pt x="0" y="32"/>
                  </a:lnTo>
                  <a:lnTo>
                    <a:pt x="251" y="226"/>
                  </a:lnTo>
                  <a:lnTo>
                    <a:pt x="275" y="194"/>
                  </a:lnTo>
                  <a:close/>
                </a:path>
              </a:pathLst>
            </a:custGeom>
            <a:solidFill>
              <a:srgbClr val="EB7A7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0" name="Freeform 118"/>
            <p:cNvSpPr/>
            <p:nvPr/>
          </p:nvSpPr>
          <p:spPr bwMode="auto">
            <a:xfrm>
              <a:off x="6772276" y="398463"/>
              <a:ext cx="393700" cy="319087"/>
            </a:xfrm>
            <a:custGeom>
              <a:avLst/>
              <a:gdLst>
                <a:gd name="T0" fmla="*/ 127 w 132"/>
                <a:gd name="T1" fmla="*/ 90 h 107"/>
                <a:gd name="T2" fmla="*/ 16 w 132"/>
                <a:gd name="T3" fmla="*/ 3 h 107"/>
                <a:gd name="T4" fmla="*/ 3 w 132"/>
                <a:gd name="T5" fmla="*/ 5 h 107"/>
                <a:gd name="T6" fmla="*/ 3 w 132"/>
                <a:gd name="T7" fmla="*/ 5 h 107"/>
                <a:gd name="T8" fmla="*/ 4 w 132"/>
                <a:gd name="T9" fmla="*/ 18 h 107"/>
                <a:gd name="T10" fmla="*/ 116 w 132"/>
                <a:gd name="T11" fmla="*/ 104 h 107"/>
                <a:gd name="T12" fmla="*/ 128 w 132"/>
                <a:gd name="T13" fmla="*/ 102 h 107"/>
                <a:gd name="T14" fmla="*/ 128 w 132"/>
                <a:gd name="T15" fmla="*/ 102 h 107"/>
                <a:gd name="T16" fmla="*/ 127 w 132"/>
                <a:gd name="T17" fmla="*/ 9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90"/>
                  </a:moveTo>
                  <a:cubicBezTo>
                    <a:pt x="16" y="3"/>
                    <a:pt x="16" y="3"/>
                    <a:pt x="16" y="3"/>
                  </a:cubicBezTo>
                  <a:cubicBezTo>
                    <a:pt x="12" y="0"/>
                    <a:pt x="6" y="1"/>
                    <a:pt x="3" y="5"/>
                  </a:cubicBezTo>
                  <a:cubicBezTo>
                    <a:pt x="3" y="5"/>
                    <a:pt x="3" y="5"/>
                    <a:pt x="3" y="5"/>
                  </a:cubicBezTo>
                  <a:cubicBezTo>
                    <a:pt x="0" y="9"/>
                    <a:pt x="0" y="15"/>
                    <a:pt x="4" y="18"/>
                  </a:cubicBezTo>
                  <a:cubicBezTo>
                    <a:pt x="116" y="104"/>
                    <a:pt x="116" y="104"/>
                    <a:pt x="116" y="104"/>
                  </a:cubicBezTo>
                  <a:cubicBezTo>
                    <a:pt x="120" y="107"/>
                    <a:pt x="125" y="106"/>
                    <a:pt x="128" y="102"/>
                  </a:cubicBezTo>
                  <a:cubicBezTo>
                    <a:pt x="128" y="102"/>
                    <a:pt x="128" y="102"/>
                    <a:pt x="128" y="102"/>
                  </a:cubicBezTo>
                  <a:cubicBezTo>
                    <a:pt x="132" y="98"/>
                    <a:pt x="131" y="93"/>
                    <a:pt x="127" y="90"/>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1" name="Freeform 119"/>
            <p:cNvSpPr>
              <a:spLocks noEditPoints="1"/>
            </p:cNvSpPr>
            <p:nvPr/>
          </p:nvSpPr>
          <p:spPr bwMode="auto">
            <a:xfrm>
              <a:off x="6762751" y="385763"/>
              <a:ext cx="415925" cy="341312"/>
            </a:xfrm>
            <a:custGeom>
              <a:avLst/>
              <a:gdLst>
                <a:gd name="T0" fmla="*/ 124 w 139"/>
                <a:gd name="T1" fmla="*/ 114 h 114"/>
                <a:gd name="T2" fmla="*/ 116 w 139"/>
                <a:gd name="T3" fmla="*/ 111 h 114"/>
                <a:gd name="T4" fmla="*/ 5 w 139"/>
                <a:gd name="T5" fmla="*/ 25 h 114"/>
                <a:gd name="T6" fmla="*/ 0 w 139"/>
                <a:gd name="T7" fmla="*/ 16 h 114"/>
                <a:gd name="T8" fmla="*/ 3 w 139"/>
                <a:gd name="T9" fmla="*/ 7 h 114"/>
                <a:gd name="T10" fmla="*/ 21 w 139"/>
                <a:gd name="T11" fmla="*/ 4 h 114"/>
                <a:gd name="T12" fmla="*/ 132 w 139"/>
                <a:gd name="T13" fmla="*/ 90 h 114"/>
                <a:gd name="T14" fmla="*/ 132 w 139"/>
                <a:gd name="T15" fmla="*/ 90 h 114"/>
                <a:gd name="T16" fmla="*/ 135 w 139"/>
                <a:gd name="T17" fmla="*/ 109 h 114"/>
                <a:gd name="T18" fmla="*/ 124 w 139"/>
                <a:gd name="T19" fmla="*/ 114 h 114"/>
                <a:gd name="T20" fmla="*/ 13 w 139"/>
                <a:gd name="T21" fmla="*/ 9 h 114"/>
                <a:gd name="T22" fmla="*/ 9 w 139"/>
                <a:gd name="T23" fmla="*/ 11 h 114"/>
                <a:gd name="T24" fmla="*/ 8 w 139"/>
                <a:gd name="T25" fmla="*/ 15 h 114"/>
                <a:gd name="T26" fmla="*/ 10 w 139"/>
                <a:gd name="T27" fmla="*/ 19 h 114"/>
                <a:gd name="T28" fmla="*/ 121 w 139"/>
                <a:gd name="T29" fmla="*/ 105 h 114"/>
                <a:gd name="T30" fmla="*/ 128 w 139"/>
                <a:gd name="T31" fmla="*/ 104 h 114"/>
                <a:gd name="T32" fmla="*/ 129 w 139"/>
                <a:gd name="T33" fmla="*/ 100 h 114"/>
                <a:gd name="T34" fmla="*/ 127 w 139"/>
                <a:gd name="T35" fmla="*/ 97 h 114"/>
                <a:gd name="T36" fmla="*/ 16 w 139"/>
                <a:gd name="T37" fmla="*/ 11 h 114"/>
                <a:gd name="T38" fmla="*/ 13 w 139"/>
                <a:gd name="T39" fmla="*/ 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9" h="114">
                  <a:moveTo>
                    <a:pt x="124" y="114"/>
                  </a:moveTo>
                  <a:cubicBezTo>
                    <a:pt x="121" y="114"/>
                    <a:pt x="119" y="113"/>
                    <a:pt x="116" y="111"/>
                  </a:cubicBezTo>
                  <a:cubicBezTo>
                    <a:pt x="5" y="25"/>
                    <a:pt x="5" y="25"/>
                    <a:pt x="5" y="25"/>
                  </a:cubicBezTo>
                  <a:cubicBezTo>
                    <a:pt x="2" y="23"/>
                    <a:pt x="0" y="20"/>
                    <a:pt x="0" y="16"/>
                  </a:cubicBezTo>
                  <a:cubicBezTo>
                    <a:pt x="0" y="13"/>
                    <a:pt x="0" y="9"/>
                    <a:pt x="3" y="7"/>
                  </a:cubicBezTo>
                  <a:cubicBezTo>
                    <a:pt x="7" y="1"/>
                    <a:pt x="15" y="0"/>
                    <a:pt x="21" y="4"/>
                  </a:cubicBezTo>
                  <a:cubicBezTo>
                    <a:pt x="132" y="90"/>
                    <a:pt x="132" y="90"/>
                    <a:pt x="132" y="90"/>
                  </a:cubicBezTo>
                  <a:cubicBezTo>
                    <a:pt x="132" y="90"/>
                    <a:pt x="132" y="90"/>
                    <a:pt x="132" y="90"/>
                  </a:cubicBezTo>
                  <a:cubicBezTo>
                    <a:pt x="138" y="95"/>
                    <a:pt x="139" y="103"/>
                    <a:pt x="135" y="109"/>
                  </a:cubicBezTo>
                  <a:cubicBezTo>
                    <a:pt x="132" y="112"/>
                    <a:pt x="128" y="114"/>
                    <a:pt x="124" y="114"/>
                  </a:cubicBezTo>
                  <a:close/>
                  <a:moveTo>
                    <a:pt x="13" y="9"/>
                  </a:moveTo>
                  <a:cubicBezTo>
                    <a:pt x="12" y="9"/>
                    <a:pt x="10" y="10"/>
                    <a:pt x="9" y="11"/>
                  </a:cubicBezTo>
                  <a:cubicBezTo>
                    <a:pt x="8" y="13"/>
                    <a:pt x="8" y="14"/>
                    <a:pt x="8" y="15"/>
                  </a:cubicBezTo>
                  <a:cubicBezTo>
                    <a:pt x="8" y="17"/>
                    <a:pt x="9" y="18"/>
                    <a:pt x="10" y="19"/>
                  </a:cubicBezTo>
                  <a:cubicBezTo>
                    <a:pt x="121" y="105"/>
                    <a:pt x="121" y="105"/>
                    <a:pt x="121" y="105"/>
                  </a:cubicBezTo>
                  <a:cubicBezTo>
                    <a:pt x="123" y="107"/>
                    <a:pt x="127" y="106"/>
                    <a:pt x="128" y="104"/>
                  </a:cubicBezTo>
                  <a:cubicBezTo>
                    <a:pt x="129" y="103"/>
                    <a:pt x="130" y="102"/>
                    <a:pt x="129" y="100"/>
                  </a:cubicBezTo>
                  <a:cubicBezTo>
                    <a:pt x="129" y="99"/>
                    <a:pt x="129" y="98"/>
                    <a:pt x="127" y="97"/>
                  </a:cubicBezTo>
                  <a:cubicBezTo>
                    <a:pt x="16" y="11"/>
                    <a:pt x="16" y="11"/>
                    <a:pt x="16" y="11"/>
                  </a:cubicBezTo>
                  <a:cubicBezTo>
                    <a:pt x="15" y="10"/>
                    <a:pt x="14" y="9"/>
                    <a:pt x="13"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2" name="Freeform 120"/>
            <p:cNvSpPr/>
            <p:nvPr/>
          </p:nvSpPr>
          <p:spPr bwMode="auto">
            <a:xfrm>
              <a:off x="6270626" y="960438"/>
              <a:ext cx="193675" cy="238125"/>
            </a:xfrm>
            <a:custGeom>
              <a:avLst/>
              <a:gdLst>
                <a:gd name="T0" fmla="*/ 14 w 65"/>
                <a:gd name="T1" fmla="*/ 76 h 80"/>
                <a:gd name="T2" fmla="*/ 63 w 65"/>
                <a:gd name="T3" fmla="*/ 14 h 80"/>
                <a:gd name="T4" fmla="*/ 61 w 65"/>
                <a:gd name="T5" fmla="*/ 3 h 80"/>
                <a:gd name="T6" fmla="*/ 61 w 65"/>
                <a:gd name="T7" fmla="*/ 3 h 80"/>
                <a:gd name="T8" fmla="*/ 51 w 65"/>
                <a:gd name="T9" fmla="*/ 4 h 80"/>
                <a:gd name="T10" fmla="*/ 2 w 65"/>
                <a:gd name="T11" fmla="*/ 67 h 80"/>
                <a:gd name="T12" fmla="*/ 4 w 65"/>
                <a:gd name="T13" fmla="*/ 78 h 80"/>
                <a:gd name="T14" fmla="*/ 4 w 65"/>
                <a:gd name="T15" fmla="*/ 78 h 80"/>
                <a:gd name="T16" fmla="*/ 14 w 65"/>
                <a:gd name="T17" fmla="*/ 7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 h="80">
                  <a:moveTo>
                    <a:pt x="14" y="76"/>
                  </a:moveTo>
                  <a:cubicBezTo>
                    <a:pt x="63" y="14"/>
                    <a:pt x="63" y="14"/>
                    <a:pt x="63" y="14"/>
                  </a:cubicBezTo>
                  <a:cubicBezTo>
                    <a:pt x="65" y="11"/>
                    <a:pt x="65" y="6"/>
                    <a:pt x="61" y="3"/>
                  </a:cubicBezTo>
                  <a:cubicBezTo>
                    <a:pt x="61" y="3"/>
                    <a:pt x="61" y="3"/>
                    <a:pt x="61" y="3"/>
                  </a:cubicBezTo>
                  <a:cubicBezTo>
                    <a:pt x="58" y="0"/>
                    <a:pt x="53" y="1"/>
                    <a:pt x="51" y="4"/>
                  </a:cubicBezTo>
                  <a:cubicBezTo>
                    <a:pt x="2" y="67"/>
                    <a:pt x="2" y="67"/>
                    <a:pt x="2" y="67"/>
                  </a:cubicBezTo>
                  <a:cubicBezTo>
                    <a:pt x="0" y="70"/>
                    <a:pt x="0" y="75"/>
                    <a:pt x="4" y="78"/>
                  </a:cubicBezTo>
                  <a:cubicBezTo>
                    <a:pt x="4" y="78"/>
                    <a:pt x="4" y="78"/>
                    <a:pt x="4" y="78"/>
                  </a:cubicBezTo>
                  <a:cubicBezTo>
                    <a:pt x="7" y="80"/>
                    <a:pt x="12" y="80"/>
                    <a:pt x="14" y="76"/>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3" name="Freeform 121"/>
            <p:cNvSpPr/>
            <p:nvPr/>
          </p:nvSpPr>
          <p:spPr bwMode="auto">
            <a:xfrm>
              <a:off x="6467476" y="812800"/>
              <a:ext cx="112713" cy="128587"/>
            </a:xfrm>
            <a:custGeom>
              <a:avLst/>
              <a:gdLst>
                <a:gd name="T0" fmla="*/ 15 w 38"/>
                <a:gd name="T1" fmla="*/ 39 h 43"/>
                <a:gd name="T2" fmla="*/ 35 w 38"/>
                <a:gd name="T3" fmla="*/ 13 h 43"/>
                <a:gd name="T4" fmla="*/ 34 w 38"/>
                <a:gd name="T5" fmla="*/ 2 h 43"/>
                <a:gd name="T6" fmla="*/ 34 w 38"/>
                <a:gd name="T7" fmla="*/ 2 h 43"/>
                <a:gd name="T8" fmla="*/ 23 w 38"/>
                <a:gd name="T9" fmla="*/ 4 h 43"/>
                <a:gd name="T10" fmla="*/ 3 w 38"/>
                <a:gd name="T11" fmla="*/ 30 h 43"/>
                <a:gd name="T12" fmla="*/ 4 w 38"/>
                <a:gd name="T13" fmla="*/ 41 h 43"/>
                <a:gd name="T14" fmla="*/ 4 w 38"/>
                <a:gd name="T15" fmla="*/ 41 h 43"/>
                <a:gd name="T16" fmla="*/ 15 w 38"/>
                <a:gd name="T17" fmla="*/ 3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43">
                  <a:moveTo>
                    <a:pt x="15" y="39"/>
                  </a:moveTo>
                  <a:cubicBezTo>
                    <a:pt x="35" y="13"/>
                    <a:pt x="35" y="13"/>
                    <a:pt x="35" y="13"/>
                  </a:cubicBezTo>
                  <a:cubicBezTo>
                    <a:pt x="38" y="10"/>
                    <a:pt x="37" y="5"/>
                    <a:pt x="34" y="2"/>
                  </a:cubicBezTo>
                  <a:cubicBezTo>
                    <a:pt x="34" y="2"/>
                    <a:pt x="34" y="2"/>
                    <a:pt x="34" y="2"/>
                  </a:cubicBezTo>
                  <a:cubicBezTo>
                    <a:pt x="31" y="0"/>
                    <a:pt x="26" y="0"/>
                    <a:pt x="23" y="4"/>
                  </a:cubicBezTo>
                  <a:cubicBezTo>
                    <a:pt x="3" y="30"/>
                    <a:pt x="3" y="30"/>
                    <a:pt x="3" y="30"/>
                  </a:cubicBezTo>
                  <a:cubicBezTo>
                    <a:pt x="0" y="33"/>
                    <a:pt x="1" y="38"/>
                    <a:pt x="4" y="41"/>
                  </a:cubicBezTo>
                  <a:cubicBezTo>
                    <a:pt x="4" y="41"/>
                    <a:pt x="4" y="41"/>
                    <a:pt x="4" y="41"/>
                  </a:cubicBezTo>
                  <a:cubicBezTo>
                    <a:pt x="8" y="43"/>
                    <a:pt x="12" y="43"/>
                    <a:pt x="15" y="39"/>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4" name="Freeform 122"/>
            <p:cNvSpPr/>
            <p:nvPr/>
          </p:nvSpPr>
          <p:spPr bwMode="auto">
            <a:xfrm>
              <a:off x="6616701" y="598488"/>
              <a:ext cx="393700" cy="319087"/>
            </a:xfrm>
            <a:custGeom>
              <a:avLst/>
              <a:gdLst>
                <a:gd name="T0" fmla="*/ 127 w 132"/>
                <a:gd name="T1" fmla="*/ 89 h 107"/>
                <a:gd name="T2" fmla="*/ 16 w 132"/>
                <a:gd name="T3" fmla="*/ 3 h 107"/>
                <a:gd name="T4" fmla="*/ 3 w 132"/>
                <a:gd name="T5" fmla="*/ 5 h 107"/>
                <a:gd name="T6" fmla="*/ 3 w 132"/>
                <a:gd name="T7" fmla="*/ 5 h 107"/>
                <a:gd name="T8" fmla="*/ 5 w 132"/>
                <a:gd name="T9" fmla="*/ 18 h 107"/>
                <a:gd name="T10" fmla="*/ 116 w 132"/>
                <a:gd name="T11" fmla="*/ 104 h 107"/>
                <a:gd name="T12" fmla="*/ 129 w 132"/>
                <a:gd name="T13" fmla="*/ 102 h 107"/>
                <a:gd name="T14" fmla="*/ 129 w 132"/>
                <a:gd name="T15" fmla="*/ 102 h 107"/>
                <a:gd name="T16" fmla="*/ 127 w 132"/>
                <a:gd name="T17" fmla="*/ 8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89"/>
                  </a:moveTo>
                  <a:cubicBezTo>
                    <a:pt x="16" y="3"/>
                    <a:pt x="16" y="3"/>
                    <a:pt x="16" y="3"/>
                  </a:cubicBezTo>
                  <a:cubicBezTo>
                    <a:pt x="12" y="0"/>
                    <a:pt x="6" y="1"/>
                    <a:pt x="3" y="5"/>
                  </a:cubicBezTo>
                  <a:cubicBezTo>
                    <a:pt x="3" y="5"/>
                    <a:pt x="3" y="5"/>
                    <a:pt x="3" y="5"/>
                  </a:cubicBezTo>
                  <a:cubicBezTo>
                    <a:pt x="0" y="9"/>
                    <a:pt x="1" y="14"/>
                    <a:pt x="5" y="18"/>
                  </a:cubicBezTo>
                  <a:cubicBezTo>
                    <a:pt x="116" y="104"/>
                    <a:pt x="116" y="104"/>
                    <a:pt x="116" y="104"/>
                  </a:cubicBezTo>
                  <a:cubicBezTo>
                    <a:pt x="120" y="107"/>
                    <a:pt x="126" y="106"/>
                    <a:pt x="129" y="102"/>
                  </a:cubicBezTo>
                  <a:cubicBezTo>
                    <a:pt x="129" y="102"/>
                    <a:pt x="129" y="102"/>
                    <a:pt x="129" y="102"/>
                  </a:cubicBezTo>
                  <a:cubicBezTo>
                    <a:pt x="132" y="98"/>
                    <a:pt x="131" y="92"/>
                    <a:pt x="127" y="89"/>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5" name="Freeform 123"/>
            <p:cNvSpPr>
              <a:spLocks noEditPoints="1"/>
            </p:cNvSpPr>
            <p:nvPr/>
          </p:nvSpPr>
          <p:spPr bwMode="auto">
            <a:xfrm>
              <a:off x="6607176" y="588963"/>
              <a:ext cx="415925" cy="338137"/>
            </a:xfrm>
            <a:custGeom>
              <a:avLst/>
              <a:gdLst>
                <a:gd name="T0" fmla="*/ 125 w 139"/>
                <a:gd name="T1" fmla="*/ 113 h 113"/>
                <a:gd name="T2" fmla="*/ 116 w 139"/>
                <a:gd name="T3" fmla="*/ 110 h 113"/>
                <a:gd name="T4" fmla="*/ 5 w 139"/>
                <a:gd name="T5" fmla="*/ 24 h 113"/>
                <a:gd name="T6" fmla="*/ 0 w 139"/>
                <a:gd name="T7" fmla="*/ 15 h 113"/>
                <a:gd name="T8" fmla="*/ 3 w 139"/>
                <a:gd name="T9" fmla="*/ 5 h 113"/>
                <a:gd name="T10" fmla="*/ 12 w 139"/>
                <a:gd name="T11" fmla="*/ 0 h 113"/>
                <a:gd name="T12" fmla="*/ 21 w 139"/>
                <a:gd name="T13" fmla="*/ 3 h 113"/>
                <a:gd name="T14" fmla="*/ 133 w 139"/>
                <a:gd name="T15" fmla="*/ 89 h 113"/>
                <a:gd name="T16" fmla="*/ 133 w 139"/>
                <a:gd name="T17" fmla="*/ 89 h 113"/>
                <a:gd name="T18" fmla="*/ 135 w 139"/>
                <a:gd name="T19" fmla="*/ 108 h 113"/>
                <a:gd name="T20" fmla="*/ 125 w 139"/>
                <a:gd name="T21" fmla="*/ 113 h 113"/>
                <a:gd name="T22" fmla="*/ 13 w 139"/>
                <a:gd name="T23" fmla="*/ 8 h 113"/>
                <a:gd name="T24" fmla="*/ 13 w 139"/>
                <a:gd name="T25" fmla="*/ 8 h 113"/>
                <a:gd name="T26" fmla="*/ 9 w 139"/>
                <a:gd name="T27" fmla="*/ 10 h 113"/>
                <a:gd name="T28" fmla="*/ 8 w 139"/>
                <a:gd name="T29" fmla="*/ 14 h 113"/>
                <a:gd name="T30" fmla="*/ 10 w 139"/>
                <a:gd name="T31" fmla="*/ 17 h 113"/>
                <a:gd name="T32" fmla="*/ 121 w 139"/>
                <a:gd name="T33" fmla="*/ 104 h 113"/>
                <a:gd name="T34" fmla="*/ 129 w 139"/>
                <a:gd name="T35" fmla="*/ 103 h 113"/>
                <a:gd name="T36" fmla="*/ 128 w 139"/>
                <a:gd name="T37" fmla="*/ 95 h 113"/>
                <a:gd name="T38" fmla="*/ 128 w 139"/>
                <a:gd name="T39" fmla="*/ 95 h 113"/>
                <a:gd name="T40" fmla="*/ 17 w 139"/>
                <a:gd name="T41" fmla="*/ 9 h 113"/>
                <a:gd name="T42" fmla="*/ 13 w 139"/>
                <a:gd name="T43" fmla="*/ 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9" h="113">
                  <a:moveTo>
                    <a:pt x="125" y="113"/>
                  </a:moveTo>
                  <a:cubicBezTo>
                    <a:pt x="122" y="113"/>
                    <a:pt x="119" y="112"/>
                    <a:pt x="116" y="110"/>
                  </a:cubicBezTo>
                  <a:cubicBezTo>
                    <a:pt x="5" y="24"/>
                    <a:pt x="5" y="24"/>
                    <a:pt x="5" y="24"/>
                  </a:cubicBezTo>
                  <a:cubicBezTo>
                    <a:pt x="2" y="22"/>
                    <a:pt x="1" y="18"/>
                    <a:pt x="0" y="15"/>
                  </a:cubicBezTo>
                  <a:cubicBezTo>
                    <a:pt x="0" y="11"/>
                    <a:pt x="1" y="8"/>
                    <a:pt x="3" y="5"/>
                  </a:cubicBezTo>
                  <a:cubicBezTo>
                    <a:pt x="5" y="2"/>
                    <a:pt x="8" y="1"/>
                    <a:pt x="12" y="0"/>
                  </a:cubicBezTo>
                  <a:cubicBezTo>
                    <a:pt x="15" y="0"/>
                    <a:pt x="19" y="1"/>
                    <a:pt x="21" y="3"/>
                  </a:cubicBezTo>
                  <a:cubicBezTo>
                    <a:pt x="133" y="89"/>
                    <a:pt x="133" y="89"/>
                    <a:pt x="133" y="89"/>
                  </a:cubicBezTo>
                  <a:cubicBezTo>
                    <a:pt x="133" y="89"/>
                    <a:pt x="133" y="89"/>
                    <a:pt x="133" y="89"/>
                  </a:cubicBezTo>
                  <a:cubicBezTo>
                    <a:pt x="138" y="94"/>
                    <a:pt x="139" y="102"/>
                    <a:pt x="135" y="108"/>
                  </a:cubicBezTo>
                  <a:cubicBezTo>
                    <a:pt x="132" y="111"/>
                    <a:pt x="128" y="113"/>
                    <a:pt x="125" y="113"/>
                  </a:cubicBezTo>
                  <a:close/>
                  <a:moveTo>
                    <a:pt x="13" y="8"/>
                  </a:moveTo>
                  <a:cubicBezTo>
                    <a:pt x="13" y="8"/>
                    <a:pt x="13" y="8"/>
                    <a:pt x="13" y="8"/>
                  </a:cubicBezTo>
                  <a:cubicBezTo>
                    <a:pt x="11" y="8"/>
                    <a:pt x="10" y="9"/>
                    <a:pt x="9" y="10"/>
                  </a:cubicBezTo>
                  <a:cubicBezTo>
                    <a:pt x="8" y="11"/>
                    <a:pt x="8" y="13"/>
                    <a:pt x="8" y="14"/>
                  </a:cubicBezTo>
                  <a:cubicBezTo>
                    <a:pt x="8" y="15"/>
                    <a:pt x="9" y="17"/>
                    <a:pt x="10" y="17"/>
                  </a:cubicBezTo>
                  <a:cubicBezTo>
                    <a:pt x="121" y="104"/>
                    <a:pt x="121" y="104"/>
                    <a:pt x="121" y="104"/>
                  </a:cubicBezTo>
                  <a:cubicBezTo>
                    <a:pt x="124" y="105"/>
                    <a:pt x="127" y="105"/>
                    <a:pt x="129" y="103"/>
                  </a:cubicBezTo>
                  <a:cubicBezTo>
                    <a:pt x="130" y="100"/>
                    <a:pt x="130" y="97"/>
                    <a:pt x="128" y="95"/>
                  </a:cubicBezTo>
                  <a:cubicBezTo>
                    <a:pt x="128" y="95"/>
                    <a:pt x="128" y="95"/>
                    <a:pt x="128" y="95"/>
                  </a:cubicBezTo>
                  <a:cubicBezTo>
                    <a:pt x="17" y="9"/>
                    <a:pt x="17" y="9"/>
                    <a:pt x="17" y="9"/>
                  </a:cubicBezTo>
                  <a:cubicBezTo>
                    <a:pt x="16" y="8"/>
                    <a:pt x="15" y="8"/>
                    <a:pt x="13"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6" name="Freeform 124"/>
            <p:cNvSpPr/>
            <p:nvPr/>
          </p:nvSpPr>
          <p:spPr bwMode="auto">
            <a:xfrm>
              <a:off x="5921376" y="1722438"/>
              <a:ext cx="152400" cy="179387"/>
            </a:xfrm>
            <a:custGeom>
              <a:avLst/>
              <a:gdLst>
                <a:gd name="T0" fmla="*/ 14 w 51"/>
                <a:gd name="T1" fmla="*/ 56 h 60"/>
                <a:gd name="T2" fmla="*/ 48 w 51"/>
                <a:gd name="T3" fmla="*/ 12 h 60"/>
                <a:gd name="T4" fmla="*/ 47 w 51"/>
                <a:gd name="T5" fmla="*/ 2 h 60"/>
                <a:gd name="T6" fmla="*/ 47 w 51"/>
                <a:gd name="T7" fmla="*/ 2 h 60"/>
                <a:gd name="T8" fmla="*/ 37 w 51"/>
                <a:gd name="T9" fmla="*/ 4 h 60"/>
                <a:gd name="T10" fmla="*/ 3 w 51"/>
                <a:gd name="T11" fmla="*/ 48 h 60"/>
                <a:gd name="T12" fmla="*/ 4 w 51"/>
                <a:gd name="T13" fmla="*/ 58 h 60"/>
                <a:gd name="T14" fmla="*/ 4 w 51"/>
                <a:gd name="T15" fmla="*/ 58 h 60"/>
                <a:gd name="T16" fmla="*/ 14 w 51"/>
                <a:gd name="T17" fmla="*/ 5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60">
                  <a:moveTo>
                    <a:pt x="14" y="56"/>
                  </a:moveTo>
                  <a:cubicBezTo>
                    <a:pt x="48" y="12"/>
                    <a:pt x="48" y="12"/>
                    <a:pt x="48" y="12"/>
                  </a:cubicBezTo>
                  <a:cubicBezTo>
                    <a:pt x="51" y="9"/>
                    <a:pt x="50" y="5"/>
                    <a:pt x="47" y="2"/>
                  </a:cubicBezTo>
                  <a:cubicBezTo>
                    <a:pt x="47" y="2"/>
                    <a:pt x="47" y="2"/>
                    <a:pt x="47" y="2"/>
                  </a:cubicBezTo>
                  <a:cubicBezTo>
                    <a:pt x="44" y="0"/>
                    <a:pt x="39" y="0"/>
                    <a:pt x="37" y="4"/>
                  </a:cubicBezTo>
                  <a:cubicBezTo>
                    <a:pt x="3" y="48"/>
                    <a:pt x="3" y="48"/>
                    <a:pt x="3" y="48"/>
                  </a:cubicBezTo>
                  <a:cubicBezTo>
                    <a:pt x="0" y="51"/>
                    <a:pt x="1" y="55"/>
                    <a:pt x="4" y="58"/>
                  </a:cubicBezTo>
                  <a:cubicBezTo>
                    <a:pt x="4" y="58"/>
                    <a:pt x="4" y="58"/>
                    <a:pt x="4" y="58"/>
                  </a:cubicBezTo>
                  <a:cubicBezTo>
                    <a:pt x="7" y="60"/>
                    <a:pt x="11" y="59"/>
                    <a:pt x="14" y="56"/>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7" name="Freeform 125"/>
            <p:cNvSpPr>
              <a:spLocks noEditPoints="1"/>
            </p:cNvSpPr>
            <p:nvPr/>
          </p:nvSpPr>
          <p:spPr bwMode="auto">
            <a:xfrm>
              <a:off x="5908676" y="1706563"/>
              <a:ext cx="176213" cy="203200"/>
            </a:xfrm>
            <a:custGeom>
              <a:avLst/>
              <a:gdLst>
                <a:gd name="T0" fmla="*/ 12 w 59"/>
                <a:gd name="T1" fmla="*/ 68 h 68"/>
                <a:gd name="T2" fmla="*/ 6 w 59"/>
                <a:gd name="T3" fmla="*/ 66 h 68"/>
                <a:gd name="T4" fmla="*/ 4 w 59"/>
                <a:gd name="T5" fmla="*/ 50 h 68"/>
                <a:gd name="T6" fmla="*/ 38 w 59"/>
                <a:gd name="T7" fmla="*/ 6 h 68"/>
                <a:gd name="T8" fmla="*/ 53 w 59"/>
                <a:gd name="T9" fmla="*/ 4 h 68"/>
                <a:gd name="T10" fmla="*/ 55 w 59"/>
                <a:gd name="T11" fmla="*/ 20 h 68"/>
                <a:gd name="T12" fmla="*/ 21 w 59"/>
                <a:gd name="T13" fmla="*/ 64 h 68"/>
                <a:gd name="T14" fmla="*/ 14 w 59"/>
                <a:gd name="T15" fmla="*/ 68 h 68"/>
                <a:gd name="T16" fmla="*/ 12 w 59"/>
                <a:gd name="T17" fmla="*/ 68 h 68"/>
                <a:gd name="T18" fmla="*/ 47 w 59"/>
                <a:gd name="T19" fmla="*/ 10 h 68"/>
                <a:gd name="T20" fmla="*/ 44 w 59"/>
                <a:gd name="T21" fmla="*/ 11 h 68"/>
                <a:gd name="T22" fmla="*/ 10 w 59"/>
                <a:gd name="T23" fmla="*/ 55 h 68"/>
                <a:gd name="T24" fmla="*/ 11 w 59"/>
                <a:gd name="T25" fmla="*/ 59 h 68"/>
                <a:gd name="T26" fmla="*/ 13 w 59"/>
                <a:gd name="T27" fmla="*/ 60 h 68"/>
                <a:gd name="T28" fmla="*/ 15 w 59"/>
                <a:gd name="T29" fmla="*/ 59 h 68"/>
                <a:gd name="T30" fmla="*/ 15 w 59"/>
                <a:gd name="T31" fmla="*/ 59 h 68"/>
                <a:gd name="T32" fmla="*/ 49 w 59"/>
                <a:gd name="T33" fmla="*/ 15 h 68"/>
                <a:gd name="T34" fmla="*/ 50 w 59"/>
                <a:gd name="T35" fmla="*/ 12 h 68"/>
                <a:gd name="T36" fmla="*/ 48 w 59"/>
                <a:gd name="T37" fmla="*/ 10 h 68"/>
                <a:gd name="T38" fmla="*/ 47 w 59"/>
                <a:gd name="T39"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9" h="68">
                  <a:moveTo>
                    <a:pt x="12" y="68"/>
                  </a:moveTo>
                  <a:cubicBezTo>
                    <a:pt x="10" y="68"/>
                    <a:pt x="8" y="67"/>
                    <a:pt x="6" y="66"/>
                  </a:cubicBezTo>
                  <a:cubicBezTo>
                    <a:pt x="1" y="62"/>
                    <a:pt x="0" y="55"/>
                    <a:pt x="4" y="50"/>
                  </a:cubicBezTo>
                  <a:cubicBezTo>
                    <a:pt x="38" y="6"/>
                    <a:pt x="38" y="6"/>
                    <a:pt x="38" y="6"/>
                  </a:cubicBezTo>
                  <a:cubicBezTo>
                    <a:pt x="42" y="1"/>
                    <a:pt x="49" y="0"/>
                    <a:pt x="53" y="4"/>
                  </a:cubicBezTo>
                  <a:cubicBezTo>
                    <a:pt x="58" y="8"/>
                    <a:pt x="59" y="15"/>
                    <a:pt x="55" y="20"/>
                  </a:cubicBezTo>
                  <a:cubicBezTo>
                    <a:pt x="21" y="64"/>
                    <a:pt x="21" y="64"/>
                    <a:pt x="21" y="64"/>
                  </a:cubicBezTo>
                  <a:cubicBezTo>
                    <a:pt x="19" y="66"/>
                    <a:pt x="17" y="68"/>
                    <a:pt x="14" y="68"/>
                  </a:cubicBezTo>
                  <a:cubicBezTo>
                    <a:pt x="13" y="68"/>
                    <a:pt x="13" y="68"/>
                    <a:pt x="12" y="68"/>
                  </a:cubicBezTo>
                  <a:close/>
                  <a:moveTo>
                    <a:pt x="47" y="10"/>
                  </a:moveTo>
                  <a:cubicBezTo>
                    <a:pt x="46" y="10"/>
                    <a:pt x="45" y="10"/>
                    <a:pt x="44" y="11"/>
                  </a:cubicBezTo>
                  <a:cubicBezTo>
                    <a:pt x="10" y="55"/>
                    <a:pt x="10" y="55"/>
                    <a:pt x="10" y="55"/>
                  </a:cubicBezTo>
                  <a:cubicBezTo>
                    <a:pt x="9" y="57"/>
                    <a:pt x="9" y="58"/>
                    <a:pt x="11" y="59"/>
                  </a:cubicBezTo>
                  <a:cubicBezTo>
                    <a:pt x="11" y="60"/>
                    <a:pt x="12" y="60"/>
                    <a:pt x="13" y="60"/>
                  </a:cubicBezTo>
                  <a:cubicBezTo>
                    <a:pt x="13" y="60"/>
                    <a:pt x="14" y="59"/>
                    <a:pt x="15" y="59"/>
                  </a:cubicBezTo>
                  <a:cubicBezTo>
                    <a:pt x="15" y="59"/>
                    <a:pt x="15" y="59"/>
                    <a:pt x="15" y="59"/>
                  </a:cubicBezTo>
                  <a:cubicBezTo>
                    <a:pt x="49" y="15"/>
                    <a:pt x="49" y="15"/>
                    <a:pt x="49" y="15"/>
                  </a:cubicBezTo>
                  <a:cubicBezTo>
                    <a:pt x="49" y="14"/>
                    <a:pt x="50" y="13"/>
                    <a:pt x="50" y="12"/>
                  </a:cubicBezTo>
                  <a:cubicBezTo>
                    <a:pt x="49" y="12"/>
                    <a:pt x="49" y="11"/>
                    <a:pt x="48" y="10"/>
                  </a:cubicBezTo>
                  <a:cubicBezTo>
                    <a:pt x="48" y="10"/>
                    <a:pt x="47" y="10"/>
                    <a:pt x="47"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8" name="Freeform 126"/>
            <p:cNvSpPr/>
            <p:nvPr/>
          </p:nvSpPr>
          <p:spPr bwMode="auto">
            <a:xfrm>
              <a:off x="6111876" y="1817688"/>
              <a:ext cx="60325" cy="212725"/>
            </a:xfrm>
            <a:custGeom>
              <a:avLst/>
              <a:gdLst>
                <a:gd name="T0" fmla="*/ 14 w 20"/>
                <a:gd name="T1" fmla="*/ 64 h 71"/>
                <a:gd name="T2" fmla="*/ 20 w 20"/>
                <a:gd name="T3" fmla="*/ 8 h 71"/>
                <a:gd name="T4" fmla="*/ 13 w 20"/>
                <a:gd name="T5" fmla="*/ 1 h 71"/>
                <a:gd name="T6" fmla="*/ 13 w 20"/>
                <a:gd name="T7" fmla="*/ 1 h 71"/>
                <a:gd name="T8" fmla="*/ 6 w 20"/>
                <a:gd name="T9" fmla="*/ 7 h 71"/>
                <a:gd name="T10" fmla="*/ 1 w 20"/>
                <a:gd name="T11" fmla="*/ 63 h 71"/>
                <a:gd name="T12" fmla="*/ 7 w 20"/>
                <a:gd name="T13" fmla="*/ 70 h 71"/>
                <a:gd name="T14" fmla="*/ 7 w 20"/>
                <a:gd name="T15" fmla="*/ 70 h 71"/>
                <a:gd name="T16" fmla="*/ 14 w 20"/>
                <a:gd name="T17" fmla="*/ 6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71">
                  <a:moveTo>
                    <a:pt x="14" y="64"/>
                  </a:moveTo>
                  <a:cubicBezTo>
                    <a:pt x="20" y="8"/>
                    <a:pt x="20" y="8"/>
                    <a:pt x="20" y="8"/>
                  </a:cubicBezTo>
                  <a:cubicBezTo>
                    <a:pt x="20" y="5"/>
                    <a:pt x="17" y="1"/>
                    <a:pt x="13" y="1"/>
                  </a:cubicBezTo>
                  <a:cubicBezTo>
                    <a:pt x="13" y="1"/>
                    <a:pt x="13" y="1"/>
                    <a:pt x="13" y="1"/>
                  </a:cubicBezTo>
                  <a:cubicBezTo>
                    <a:pt x="10" y="0"/>
                    <a:pt x="6" y="3"/>
                    <a:pt x="6" y="7"/>
                  </a:cubicBezTo>
                  <a:cubicBezTo>
                    <a:pt x="1" y="63"/>
                    <a:pt x="1" y="63"/>
                    <a:pt x="1" y="63"/>
                  </a:cubicBezTo>
                  <a:cubicBezTo>
                    <a:pt x="0" y="67"/>
                    <a:pt x="3" y="70"/>
                    <a:pt x="7" y="70"/>
                  </a:cubicBezTo>
                  <a:cubicBezTo>
                    <a:pt x="7" y="70"/>
                    <a:pt x="7" y="70"/>
                    <a:pt x="7" y="70"/>
                  </a:cubicBezTo>
                  <a:cubicBezTo>
                    <a:pt x="11" y="71"/>
                    <a:pt x="14" y="68"/>
                    <a:pt x="14" y="6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9" name="Freeform 127"/>
            <p:cNvSpPr>
              <a:spLocks noEditPoints="1"/>
            </p:cNvSpPr>
            <p:nvPr/>
          </p:nvSpPr>
          <p:spPr bwMode="auto">
            <a:xfrm>
              <a:off x="6100763" y="1808163"/>
              <a:ext cx="82550" cy="230187"/>
            </a:xfrm>
            <a:custGeom>
              <a:avLst/>
              <a:gdLst>
                <a:gd name="T0" fmla="*/ 12 w 28"/>
                <a:gd name="T1" fmla="*/ 77 h 77"/>
                <a:gd name="T2" fmla="*/ 10 w 28"/>
                <a:gd name="T3" fmla="*/ 77 h 77"/>
                <a:gd name="T4" fmla="*/ 3 w 28"/>
                <a:gd name="T5" fmla="*/ 74 h 77"/>
                <a:gd name="T6" fmla="*/ 1 w 28"/>
                <a:gd name="T7" fmla="*/ 65 h 77"/>
                <a:gd name="T8" fmla="*/ 6 w 28"/>
                <a:gd name="T9" fmla="*/ 10 h 77"/>
                <a:gd name="T10" fmla="*/ 10 w 28"/>
                <a:gd name="T11" fmla="*/ 2 h 77"/>
                <a:gd name="T12" fmla="*/ 18 w 28"/>
                <a:gd name="T13" fmla="*/ 0 h 77"/>
                <a:gd name="T14" fmla="*/ 28 w 28"/>
                <a:gd name="T15" fmla="*/ 12 h 77"/>
                <a:gd name="T16" fmla="*/ 22 w 28"/>
                <a:gd name="T17" fmla="*/ 68 h 77"/>
                <a:gd name="T18" fmla="*/ 22 w 28"/>
                <a:gd name="T19" fmla="*/ 68 h 77"/>
                <a:gd name="T20" fmla="*/ 19 w 28"/>
                <a:gd name="T21" fmla="*/ 75 h 77"/>
                <a:gd name="T22" fmla="*/ 12 w 28"/>
                <a:gd name="T23" fmla="*/ 77 h 77"/>
                <a:gd name="T24" fmla="*/ 17 w 28"/>
                <a:gd name="T25" fmla="*/ 8 h 77"/>
                <a:gd name="T26" fmla="*/ 15 w 28"/>
                <a:gd name="T27" fmla="*/ 8 h 77"/>
                <a:gd name="T28" fmla="*/ 14 w 28"/>
                <a:gd name="T29" fmla="*/ 10 h 77"/>
                <a:gd name="T30" fmla="*/ 9 w 28"/>
                <a:gd name="T31" fmla="*/ 66 h 77"/>
                <a:gd name="T32" fmla="*/ 9 w 28"/>
                <a:gd name="T33" fmla="*/ 68 h 77"/>
                <a:gd name="T34" fmla="*/ 11 w 28"/>
                <a:gd name="T35" fmla="*/ 69 h 77"/>
                <a:gd name="T36" fmla="*/ 13 w 28"/>
                <a:gd name="T37" fmla="*/ 69 h 77"/>
                <a:gd name="T38" fmla="*/ 14 w 28"/>
                <a:gd name="T39" fmla="*/ 67 h 77"/>
                <a:gd name="T40" fmla="*/ 14 w 28"/>
                <a:gd name="T41" fmla="*/ 67 h 77"/>
                <a:gd name="T42" fmla="*/ 20 w 28"/>
                <a:gd name="T43" fmla="*/ 11 h 77"/>
                <a:gd name="T44" fmla="*/ 17 w 28"/>
                <a:gd name="T45" fmla="*/ 8 h 77"/>
                <a:gd name="T46" fmla="*/ 17 w 28"/>
                <a:gd name="T47" fmla="*/ 8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8" h="77">
                  <a:moveTo>
                    <a:pt x="12" y="77"/>
                  </a:moveTo>
                  <a:cubicBezTo>
                    <a:pt x="11" y="77"/>
                    <a:pt x="11" y="77"/>
                    <a:pt x="10" y="77"/>
                  </a:cubicBezTo>
                  <a:cubicBezTo>
                    <a:pt x="8" y="77"/>
                    <a:pt x="5" y="76"/>
                    <a:pt x="3" y="74"/>
                  </a:cubicBezTo>
                  <a:cubicBezTo>
                    <a:pt x="1" y="71"/>
                    <a:pt x="0" y="68"/>
                    <a:pt x="1" y="65"/>
                  </a:cubicBezTo>
                  <a:cubicBezTo>
                    <a:pt x="6" y="10"/>
                    <a:pt x="6" y="10"/>
                    <a:pt x="6" y="10"/>
                  </a:cubicBezTo>
                  <a:cubicBezTo>
                    <a:pt x="6" y="7"/>
                    <a:pt x="7" y="4"/>
                    <a:pt x="10" y="2"/>
                  </a:cubicBezTo>
                  <a:cubicBezTo>
                    <a:pt x="12" y="0"/>
                    <a:pt x="15" y="0"/>
                    <a:pt x="18" y="0"/>
                  </a:cubicBezTo>
                  <a:cubicBezTo>
                    <a:pt x="24" y="0"/>
                    <a:pt x="28" y="6"/>
                    <a:pt x="28" y="12"/>
                  </a:cubicBezTo>
                  <a:cubicBezTo>
                    <a:pt x="22" y="68"/>
                    <a:pt x="22" y="68"/>
                    <a:pt x="22" y="68"/>
                  </a:cubicBezTo>
                  <a:cubicBezTo>
                    <a:pt x="22" y="68"/>
                    <a:pt x="22" y="68"/>
                    <a:pt x="22" y="68"/>
                  </a:cubicBezTo>
                  <a:cubicBezTo>
                    <a:pt x="22" y="70"/>
                    <a:pt x="21" y="73"/>
                    <a:pt x="19" y="75"/>
                  </a:cubicBezTo>
                  <a:cubicBezTo>
                    <a:pt x="17" y="77"/>
                    <a:pt x="14" y="77"/>
                    <a:pt x="12" y="77"/>
                  </a:cubicBezTo>
                  <a:close/>
                  <a:moveTo>
                    <a:pt x="17" y="8"/>
                  </a:moveTo>
                  <a:cubicBezTo>
                    <a:pt x="16" y="8"/>
                    <a:pt x="15" y="8"/>
                    <a:pt x="15" y="8"/>
                  </a:cubicBezTo>
                  <a:cubicBezTo>
                    <a:pt x="14" y="9"/>
                    <a:pt x="14" y="10"/>
                    <a:pt x="14" y="10"/>
                  </a:cubicBezTo>
                  <a:cubicBezTo>
                    <a:pt x="9" y="66"/>
                    <a:pt x="9" y="66"/>
                    <a:pt x="9" y="66"/>
                  </a:cubicBezTo>
                  <a:cubicBezTo>
                    <a:pt x="8" y="67"/>
                    <a:pt x="9" y="68"/>
                    <a:pt x="9" y="68"/>
                  </a:cubicBezTo>
                  <a:cubicBezTo>
                    <a:pt x="10" y="69"/>
                    <a:pt x="10" y="69"/>
                    <a:pt x="11" y="69"/>
                  </a:cubicBezTo>
                  <a:cubicBezTo>
                    <a:pt x="12" y="70"/>
                    <a:pt x="13" y="69"/>
                    <a:pt x="13" y="69"/>
                  </a:cubicBezTo>
                  <a:cubicBezTo>
                    <a:pt x="14" y="68"/>
                    <a:pt x="14" y="68"/>
                    <a:pt x="14" y="67"/>
                  </a:cubicBezTo>
                  <a:cubicBezTo>
                    <a:pt x="14" y="67"/>
                    <a:pt x="14" y="67"/>
                    <a:pt x="14" y="67"/>
                  </a:cubicBezTo>
                  <a:cubicBezTo>
                    <a:pt x="20" y="11"/>
                    <a:pt x="20" y="11"/>
                    <a:pt x="20" y="11"/>
                  </a:cubicBezTo>
                  <a:cubicBezTo>
                    <a:pt x="20" y="9"/>
                    <a:pt x="19" y="8"/>
                    <a:pt x="17" y="8"/>
                  </a:cubicBezTo>
                  <a:cubicBezTo>
                    <a:pt x="17" y="8"/>
                    <a:pt x="17" y="8"/>
                    <a:pt x="1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0" name="Freeform 128"/>
            <p:cNvSpPr/>
            <p:nvPr/>
          </p:nvSpPr>
          <p:spPr bwMode="auto">
            <a:xfrm>
              <a:off x="5751513" y="1647825"/>
              <a:ext cx="203200" cy="103187"/>
            </a:xfrm>
            <a:custGeom>
              <a:avLst/>
              <a:gdLst>
                <a:gd name="T0" fmla="*/ 5 w 68"/>
                <a:gd name="T1" fmla="*/ 20 h 35"/>
                <a:gd name="T2" fmla="*/ 58 w 68"/>
                <a:gd name="T3" fmla="*/ 1 h 35"/>
                <a:gd name="T4" fmla="*/ 67 w 68"/>
                <a:gd name="T5" fmla="*/ 5 h 35"/>
                <a:gd name="T6" fmla="*/ 67 w 68"/>
                <a:gd name="T7" fmla="*/ 5 h 35"/>
                <a:gd name="T8" fmla="*/ 63 w 68"/>
                <a:gd name="T9" fmla="*/ 14 h 35"/>
                <a:gd name="T10" fmla="*/ 10 w 68"/>
                <a:gd name="T11" fmla="*/ 33 h 35"/>
                <a:gd name="T12" fmla="*/ 1 w 68"/>
                <a:gd name="T13" fmla="*/ 29 h 35"/>
                <a:gd name="T14" fmla="*/ 1 w 68"/>
                <a:gd name="T15" fmla="*/ 29 h 35"/>
                <a:gd name="T16" fmla="*/ 5 w 68"/>
                <a:gd name="T17" fmla="*/ 2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35">
                  <a:moveTo>
                    <a:pt x="5" y="20"/>
                  </a:moveTo>
                  <a:cubicBezTo>
                    <a:pt x="58" y="1"/>
                    <a:pt x="58" y="1"/>
                    <a:pt x="58" y="1"/>
                  </a:cubicBezTo>
                  <a:cubicBezTo>
                    <a:pt x="61" y="0"/>
                    <a:pt x="65" y="2"/>
                    <a:pt x="67" y="5"/>
                  </a:cubicBezTo>
                  <a:cubicBezTo>
                    <a:pt x="67" y="5"/>
                    <a:pt x="67" y="5"/>
                    <a:pt x="67" y="5"/>
                  </a:cubicBezTo>
                  <a:cubicBezTo>
                    <a:pt x="68" y="9"/>
                    <a:pt x="66" y="13"/>
                    <a:pt x="63" y="14"/>
                  </a:cubicBezTo>
                  <a:cubicBezTo>
                    <a:pt x="10" y="33"/>
                    <a:pt x="10" y="33"/>
                    <a:pt x="10" y="33"/>
                  </a:cubicBezTo>
                  <a:cubicBezTo>
                    <a:pt x="6" y="35"/>
                    <a:pt x="2" y="33"/>
                    <a:pt x="1" y="29"/>
                  </a:cubicBezTo>
                  <a:cubicBezTo>
                    <a:pt x="1" y="29"/>
                    <a:pt x="1" y="29"/>
                    <a:pt x="1" y="29"/>
                  </a:cubicBezTo>
                  <a:cubicBezTo>
                    <a:pt x="0" y="25"/>
                    <a:pt x="2" y="21"/>
                    <a:pt x="5" y="20"/>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1" name="Freeform 129"/>
            <p:cNvSpPr>
              <a:spLocks noEditPoints="1"/>
            </p:cNvSpPr>
            <p:nvPr/>
          </p:nvSpPr>
          <p:spPr bwMode="auto">
            <a:xfrm>
              <a:off x="5738813" y="1631950"/>
              <a:ext cx="230188" cy="128587"/>
            </a:xfrm>
            <a:custGeom>
              <a:avLst/>
              <a:gdLst>
                <a:gd name="T0" fmla="*/ 12 w 77"/>
                <a:gd name="T1" fmla="*/ 43 h 43"/>
                <a:gd name="T2" fmla="*/ 1 w 77"/>
                <a:gd name="T3" fmla="*/ 35 h 43"/>
                <a:gd name="T4" fmla="*/ 2 w 77"/>
                <a:gd name="T5" fmla="*/ 27 h 43"/>
                <a:gd name="T6" fmla="*/ 8 w 77"/>
                <a:gd name="T7" fmla="*/ 21 h 43"/>
                <a:gd name="T8" fmla="*/ 61 w 77"/>
                <a:gd name="T9" fmla="*/ 2 h 43"/>
                <a:gd name="T10" fmla="*/ 75 w 77"/>
                <a:gd name="T11" fmla="*/ 9 h 43"/>
                <a:gd name="T12" fmla="*/ 68 w 77"/>
                <a:gd name="T13" fmla="*/ 23 h 43"/>
                <a:gd name="T14" fmla="*/ 15 w 77"/>
                <a:gd name="T15" fmla="*/ 42 h 43"/>
                <a:gd name="T16" fmla="*/ 12 w 77"/>
                <a:gd name="T17" fmla="*/ 43 h 43"/>
                <a:gd name="T18" fmla="*/ 64 w 77"/>
                <a:gd name="T19" fmla="*/ 10 h 43"/>
                <a:gd name="T20" fmla="*/ 63 w 77"/>
                <a:gd name="T21" fmla="*/ 10 h 43"/>
                <a:gd name="T22" fmla="*/ 11 w 77"/>
                <a:gd name="T23" fmla="*/ 29 h 43"/>
                <a:gd name="T24" fmla="*/ 11 w 77"/>
                <a:gd name="T25" fmla="*/ 29 h 43"/>
                <a:gd name="T26" fmla="*/ 9 w 77"/>
                <a:gd name="T27" fmla="*/ 30 h 43"/>
                <a:gd name="T28" fmla="*/ 9 w 77"/>
                <a:gd name="T29" fmla="*/ 33 h 43"/>
                <a:gd name="T30" fmla="*/ 13 w 77"/>
                <a:gd name="T31" fmla="*/ 34 h 43"/>
                <a:gd name="T32" fmla="*/ 65 w 77"/>
                <a:gd name="T33" fmla="*/ 16 h 43"/>
                <a:gd name="T34" fmla="*/ 67 w 77"/>
                <a:gd name="T35" fmla="*/ 12 h 43"/>
                <a:gd name="T36" fmla="*/ 64 w 77"/>
                <a:gd name="T37" fmla="*/ 1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7" h="43">
                  <a:moveTo>
                    <a:pt x="12" y="43"/>
                  </a:moveTo>
                  <a:cubicBezTo>
                    <a:pt x="7" y="43"/>
                    <a:pt x="3" y="40"/>
                    <a:pt x="1" y="35"/>
                  </a:cubicBezTo>
                  <a:cubicBezTo>
                    <a:pt x="0" y="33"/>
                    <a:pt x="0" y="30"/>
                    <a:pt x="2" y="27"/>
                  </a:cubicBezTo>
                  <a:cubicBezTo>
                    <a:pt x="3" y="24"/>
                    <a:pt x="5" y="22"/>
                    <a:pt x="8" y="21"/>
                  </a:cubicBezTo>
                  <a:cubicBezTo>
                    <a:pt x="61" y="2"/>
                    <a:pt x="61" y="2"/>
                    <a:pt x="61" y="2"/>
                  </a:cubicBezTo>
                  <a:cubicBezTo>
                    <a:pt x="66" y="0"/>
                    <a:pt x="73" y="3"/>
                    <a:pt x="75" y="9"/>
                  </a:cubicBezTo>
                  <a:cubicBezTo>
                    <a:pt x="77" y="15"/>
                    <a:pt x="74" y="21"/>
                    <a:pt x="68" y="23"/>
                  </a:cubicBezTo>
                  <a:cubicBezTo>
                    <a:pt x="15" y="42"/>
                    <a:pt x="15" y="42"/>
                    <a:pt x="15" y="42"/>
                  </a:cubicBezTo>
                  <a:cubicBezTo>
                    <a:pt x="14" y="42"/>
                    <a:pt x="13" y="43"/>
                    <a:pt x="12" y="43"/>
                  </a:cubicBezTo>
                  <a:close/>
                  <a:moveTo>
                    <a:pt x="64" y="10"/>
                  </a:moveTo>
                  <a:cubicBezTo>
                    <a:pt x="64" y="10"/>
                    <a:pt x="64" y="10"/>
                    <a:pt x="63" y="10"/>
                  </a:cubicBezTo>
                  <a:cubicBezTo>
                    <a:pt x="11" y="29"/>
                    <a:pt x="11" y="29"/>
                    <a:pt x="11" y="29"/>
                  </a:cubicBezTo>
                  <a:cubicBezTo>
                    <a:pt x="11" y="29"/>
                    <a:pt x="11" y="29"/>
                    <a:pt x="11" y="29"/>
                  </a:cubicBezTo>
                  <a:cubicBezTo>
                    <a:pt x="10" y="29"/>
                    <a:pt x="9" y="30"/>
                    <a:pt x="9" y="30"/>
                  </a:cubicBezTo>
                  <a:cubicBezTo>
                    <a:pt x="8" y="31"/>
                    <a:pt x="8" y="32"/>
                    <a:pt x="9" y="33"/>
                  </a:cubicBezTo>
                  <a:cubicBezTo>
                    <a:pt x="9" y="34"/>
                    <a:pt x="11" y="35"/>
                    <a:pt x="13" y="34"/>
                  </a:cubicBezTo>
                  <a:cubicBezTo>
                    <a:pt x="65" y="16"/>
                    <a:pt x="65" y="16"/>
                    <a:pt x="65" y="16"/>
                  </a:cubicBezTo>
                  <a:cubicBezTo>
                    <a:pt x="67" y="15"/>
                    <a:pt x="68" y="13"/>
                    <a:pt x="67" y="12"/>
                  </a:cubicBezTo>
                  <a:cubicBezTo>
                    <a:pt x="67" y="11"/>
                    <a:pt x="65" y="10"/>
                    <a:pt x="64"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2" name="Freeform 130"/>
            <p:cNvSpPr/>
            <p:nvPr/>
          </p:nvSpPr>
          <p:spPr bwMode="auto">
            <a:xfrm>
              <a:off x="5819776" y="1449388"/>
              <a:ext cx="555625" cy="476250"/>
            </a:xfrm>
            <a:custGeom>
              <a:avLst/>
              <a:gdLst>
                <a:gd name="T0" fmla="*/ 22 w 186"/>
                <a:gd name="T1" fmla="*/ 0 h 159"/>
                <a:gd name="T2" fmla="*/ 13 w 186"/>
                <a:gd name="T3" fmla="*/ 11 h 159"/>
                <a:gd name="T4" fmla="*/ 19 w 186"/>
                <a:gd name="T5" fmla="*/ 66 h 159"/>
                <a:gd name="T6" fmla="*/ 122 w 186"/>
                <a:gd name="T7" fmla="*/ 146 h 159"/>
                <a:gd name="T8" fmla="*/ 177 w 186"/>
                <a:gd name="T9" fmla="*/ 138 h 159"/>
                <a:gd name="T10" fmla="*/ 186 w 186"/>
                <a:gd name="T11" fmla="*/ 127 h 159"/>
                <a:gd name="T12" fmla="*/ 22 w 186"/>
                <a:gd name="T13" fmla="*/ 0 h 159"/>
              </a:gdLst>
              <a:ahLst/>
              <a:cxnLst>
                <a:cxn ang="0">
                  <a:pos x="T0" y="T1"/>
                </a:cxn>
                <a:cxn ang="0">
                  <a:pos x="T2" y="T3"/>
                </a:cxn>
                <a:cxn ang="0">
                  <a:pos x="T4" y="T5"/>
                </a:cxn>
                <a:cxn ang="0">
                  <a:pos x="T6" y="T7"/>
                </a:cxn>
                <a:cxn ang="0">
                  <a:pos x="T8" y="T9"/>
                </a:cxn>
                <a:cxn ang="0">
                  <a:pos x="T10" y="T11"/>
                </a:cxn>
                <a:cxn ang="0">
                  <a:pos x="T12" y="T13"/>
                </a:cxn>
              </a:cxnLst>
              <a:rect l="0" t="0" r="r" b="b"/>
              <a:pathLst>
                <a:path w="186" h="159">
                  <a:moveTo>
                    <a:pt x="22" y="0"/>
                  </a:moveTo>
                  <a:cubicBezTo>
                    <a:pt x="13" y="11"/>
                    <a:pt x="13" y="11"/>
                    <a:pt x="13" y="11"/>
                  </a:cubicBezTo>
                  <a:cubicBezTo>
                    <a:pt x="0" y="29"/>
                    <a:pt x="2" y="53"/>
                    <a:pt x="19" y="66"/>
                  </a:cubicBezTo>
                  <a:cubicBezTo>
                    <a:pt x="122" y="146"/>
                    <a:pt x="122" y="146"/>
                    <a:pt x="122" y="146"/>
                  </a:cubicBezTo>
                  <a:cubicBezTo>
                    <a:pt x="139" y="159"/>
                    <a:pt x="164" y="156"/>
                    <a:pt x="177" y="138"/>
                  </a:cubicBezTo>
                  <a:cubicBezTo>
                    <a:pt x="186" y="127"/>
                    <a:pt x="186" y="127"/>
                    <a:pt x="186" y="127"/>
                  </a:cubicBezTo>
                  <a:lnTo>
                    <a:pt x="22" y="0"/>
                  </a:ln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3" name="Freeform 131"/>
            <p:cNvSpPr>
              <a:spLocks noEditPoints="1"/>
            </p:cNvSpPr>
            <p:nvPr/>
          </p:nvSpPr>
          <p:spPr bwMode="auto">
            <a:xfrm>
              <a:off x="5805488" y="1438275"/>
              <a:ext cx="581025" cy="484187"/>
            </a:xfrm>
            <a:custGeom>
              <a:avLst/>
              <a:gdLst>
                <a:gd name="T0" fmla="*/ 150 w 195"/>
                <a:gd name="T1" fmla="*/ 162 h 162"/>
                <a:gd name="T2" fmla="*/ 125 w 195"/>
                <a:gd name="T3" fmla="*/ 154 h 162"/>
                <a:gd name="T4" fmla="*/ 22 w 195"/>
                <a:gd name="T5" fmla="*/ 73 h 162"/>
                <a:gd name="T6" fmla="*/ 15 w 195"/>
                <a:gd name="T7" fmla="*/ 13 h 162"/>
                <a:gd name="T8" fmla="*/ 24 w 195"/>
                <a:gd name="T9" fmla="*/ 2 h 162"/>
                <a:gd name="T10" fmla="*/ 27 w 195"/>
                <a:gd name="T11" fmla="*/ 0 h 162"/>
                <a:gd name="T12" fmla="*/ 30 w 195"/>
                <a:gd name="T13" fmla="*/ 1 h 162"/>
                <a:gd name="T14" fmla="*/ 193 w 195"/>
                <a:gd name="T15" fmla="*/ 128 h 162"/>
                <a:gd name="T16" fmla="*/ 195 w 195"/>
                <a:gd name="T17" fmla="*/ 131 h 162"/>
                <a:gd name="T18" fmla="*/ 194 w 195"/>
                <a:gd name="T19" fmla="*/ 134 h 162"/>
                <a:gd name="T20" fmla="*/ 185 w 195"/>
                <a:gd name="T21" fmla="*/ 145 h 162"/>
                <a:gd name="T22" fmla="*/ 150 w 195"/>
                <a:gd name="T23" fmla="*/ 162 h 162"/>
                <a:gd name="T24" fmla="*/ 28 w 195"/>
                <a:gd name="T25" fmla="*/ 10 h 162"/>
                <a:gd name="T26" fmla="*/ 21 w 195"/>
                <a:gd name="T27" fmla="*/ 18 h 162"/>
                <a:gd name="T28" fmla="*/ 27 w 195"/>
                <a:gd name="T29" fmla="*/ 67 h 162"/>
                <a:gd name="T30" fmla="*/ 130 w 195"/>
                <a:gd name="T31" fmla="*/ 147 h 162"/>
                <a:gd name="T32" fmla="*/ 179 w 195"/>
                <a:gd name="T33" fmla="*/ 140 h 162"/>
                <a:gd name="T34" fmla="*/ 185 w 195"/>
                <a:gd name="T35" fmla="*/ 132 h 162"/>
                <a:gd name="T36" fmla="*/ 28 w 195"/>
                <a:gd name="T37" fmla="*/ 1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95" h="162">
                  <a:moveTo>
                    <a:pt x="150" y="162"/>
                  </a:moveTo>
                  <a:cubicBezTo>
                    <a:pt x="141" y="162"/>
                    <a:pt x="132" y="159"/>
                    <a:pt x="125" y="154"/>
                  </a:cubicBezTo>
                  <a:cubicBezTo>
                    <a:pt x="22" y="73"/>
                    <a:pt x="22" y="73"/>
                    <a:pt x="22" y="73"/>
                  </a:cubicBezTo>
                  <a:cubicBezTo>
                    <a:pt x="3" y="59"/>
                    <a:pt x="0" y="32"/>
                    <a:pt x="15" y="13"/>
                  </a:cubicBezTo>
                  <a:cubicBezTo>
                    <a:pt x="24" y="2"/>
                    <a:pt x="24" y="2"/>
                    <a:pt x="24" y="2"/>
                  </a:cubicBezTo>
                  <a:cubicBezTo>
                    <a:pt x="25" y="1"/>
                    <a:pt x="26" y="0"/>
                    <a:pt x="27" y="0"/>
                  </a:cubicBezTo>
                  <a:cubicBezTo>
                    <a:pt x="28" y="0"/>
                    <a:pt x="29" y="0"/>
                    <a:pt x="30" y="1"/>
                  </a:cubicBezTo>
                  <a:cubicBezTo>
                    <a:pt x="193" y="128"/>
                    <a:pt x="193" y="128"/>
                    <a:pt x="193" y="128"/>
                  </a:cubicBezTo>
                  <a:cubicBezTo>
                    <a:pt x="194" y="129"/>
                    <a:pt x="195" y="129"/>
                    <a:pt x="195" y="131"/>
                  </a:cubicBezTo>
                  <a:cubicBezTo>
                    <a:pt x="195" y="132"/>
                    <a:pt x="195" y="133"/>
                    <a:pt x="194" y="134"/>
                  </a:cubicBezTo>
                  <a:cubicBezTo>
                    <a:pt x="185" y="145"/>
                    <a:pt x="185" y="145"/>
                    <a:pt x="185" y="145"/>
                  </a:cubicBezTo>
                  <a:cubicBezTo>
                    <a:pt x="176" y="156"/>
                    <a:pt x="163" y="162"/>
                    <a:pt x="150" y="162"/>
                  </a:cubicBezTo>
                  <a:close/>
                  <a:moveTo>
                    <a:pt x="28" y="10"/>
                  </a:moveTo>
                  <a:cubicBezTo>
                    <a:pt x="21" y="18"/>
                    <a:pt x="21" y="18"/>
                    <a:pt x="21" y="18"/>
                  </a:cubicBezTo>
                  <a:cubicBezTo>
                    <a:pt x="9" y="33"/>
                    <a:pt x="12" y="56"/>
                    <a:pt x="27" y="67"/>
                  </a:cubicBezTo>
                  <a:cubicBezTo>
                    <a:pt x="130" y="147"/>
                    <a:pt x="130" y="147"/>
                    <a:pt x="130" y="147"/>
                  </a:cubicBezTo>
                  <a:cubicBezTo>
                    <a:pt x="145" y="159"/>
                    <a:pt x="167" y="156"/>
                    <a:pt x="179" y="140"/>
                  </a:cubicBezTo>
                  <a:cubicBezTo>
                    <a:pt x="185" y="132"/>
                    <a:pt x="185" y="132"/>
                    <a:pt x="185" y="132"/>
                  </a:cubicBezTo>
                  <a:lnTo>
                    <a:pt x="28" y="10"/>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4" name="Freeform 132"/>
            <p:cNvSpPr/>
            <p:nvPr/>
          </p:nvSpPr>
          <p:spPr bwMode="auto">
            <a:xfrm>
              <a:off x="5283201" y="1952625"/>
              <a:ext cx="736600" cy="555625"/>
            </a:xfrm>
            <a:custGeom>
              <a:avLst/>
              <a:gdLst>
                <a:gd name="T0" fmla="*/ 233 w 247"/>
                <a:gd name="T1" fmla="*/ 184 h 186"/>
                <a:gd name="T2" fmla="*/ 3 w 247"/>
                <a:gd name="T3" fmla="*/ 18 h 186"/>
                <a:gd name="T4" fmla="*/ 2 w 247"/>
                <a:gd name="T5" fmla="*/ 9 h 186"/>
                <a:gd name="T6" fmla="*/ 6 w 247"/>
                <a:gd name="T7" fmla="*/ 4 h 186"/>
                <a:gd name="T8" fmla="*/ 14 w 247"/>
                <a:gd name="T9" fmla="*/ 2 h 186"/>
                <a:gd name="T10" fmla="*/ 244 w 247"/>
                <a:gd name="T11" fmla="*/ 169 h 186"/>
                <a:gd name="T12" fmla="*/ 246 w 247"/>
                <a:gd name="T13" fmla="*/ 177 h 186"/>
                <a:gd name="T14" fmla="*/ 242 w 247"/>
                <a:gd name="T15" fmla="*/ 183 h 186"/>
                <a:gd name="T16" fmla="*/ 233 w 247"/>
                <a:gd name="T17" fmla="*/ 18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7" h="186">
                  <a:moveTo>
                    <a:pt x="233" y="184"/>
                  </a:moveTo>
                  <a:cubicBezTo>
                    <a:pt x="3" y="18"/>
                    <a:pt x="3" y="18"/>
                    <a:pt x="3" y="18"/>
                  </a:cubicBezTo>
                  <a:cubicBezTo>
                    <a:pt x="0" y="16"/>
                    <a:pt x="0" y="12"/>
                    <a:pt x="2" y="9"/>
                  </a:cubicBezTo>
                  <a:cubicBezTo>
                    <a:pt x="6" y="4"/>
                    <a:pt x="6" y="4"/>
                    <a:pt x="6" y="4"/>
                  </a:cubicBezTo>
                  <a:cubicBezTo>
                    <a:pt x="8" y="1"/>
                    <a:pt x="11" y="0"/>
                    <a:pt x="14" y="2"/>
                  </a:cubicBezTo>
                  <a:cubicBezTo>
                    <a:pt x="244" y="169"/>
                    <a:pt x="244" y="169"/>
                    <a:pt x="244" y="169"/>
                  </a:cubicBezTo>
                  <a:cubicBezTo>
                    <a:pt x="247" y="171"/>
                    <a:pt x="247" y="174"/>
                    <a:pt x="246" y="177"/>
                  </a:cubicBezTo>
                  <a:cubicBezTo>
                    <a:pt x="242" y="183"/>
                    <a:pt x="242" y="183"/>
                    <a:pt x="242" y="183"/>
                  </a:cubicBezTo>
                  <a:cubicBezTo>
                    <a:pt x="240" y="185"/>
                    <a:pt x="236" y="186"/>
                    <a:pt x="233" y="184"/>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5" name="Freeform 133"/>
            <p:cNvSpPr>
              <a:spLocks noEditPoints="1"/>
            </p:cNvSpPr>
            <p:nvPr/>
          </p:nvSpPr>
          <p:spPr bwMode="auto">
            <a:xfrm>
              <a:off x="5267326" y="1939925"/>
              <a:ext cx="765175" cy="576262"/>
            </a:xfrm>
            <a:custGeom>
              <a:avLst/>
              <a:gdLst>
                <a:gd name="T0" fmla="*/ 242 w 256"/>
                <a:gd name="T1" fmla="*/ 193 h 193"/>
                <a:gd name="T2" fmla="*/ 236 w 256"/>
                <a:gd name="T3" fmla="*/ 191 h 193"/>
                <a:gd name="T4" fmla="*/ 6 w 256"/>
                <a:gd name="T5" fmla="*/ 25 h 193"/>
                <a:gd name="T6" fmla="*/ 3 w 256"/>
                <a:gd name="T7" fmla="*/ 11 h 193"/>
                <a:gd name="T8" fmla="*/ 7 w 256"/>
                <a:gd name="T9" fmla="*/ 5 h 193"/>
                <a:gd name="T10" fmla="*/ 21 w 256"/>
                <a:gd name="T11" fmla="*/ 3 h 193"/>
                <a:gd name="T12" fmla="*/ 251 w 256"/>
                <a:gd name="T13" fmla="*/ 169 h 193"/>
                <a:gd name="T14" fmla="*/ 256 w 256"/>
                <a:gd name="T15" fmla="*/ 176 h 193"/>
                <a:gd name="T16" fmla="*/ 254 w 256"/>
                <a:gd name="T17" fmla="*/ 183 h 193"/>
                <a:gd name="T18" fmla="*/ 250 w 256"/>
                <a:gd name="T19" fmla="*/ 189 h 193"/>
                <a:gd name="T20" fmla="*/ 243 w 256"/>
                <a:gd name="T21" fmla="*/ 193 h 193"/>
                <a:gd name="T22" fmla="*/ 242 w 256"/>
                <a:gd name="T23" fmla="*/ 193 h 193"/>
                <a:gd name="T24" fmla="*/ 16 w 256"/>
                <a:gd name="T25" fmla="*/ 9 h 193"/>
                <a:gd name="T26" fmla="*/ 14 w 256"/>
                <a:gd name="T27" fmla="*/ 10 h 193"/>
                <a:gd name="T28" fmla="*/ 10 w 256"/>
                <a:gd name="T29" fmla="*/ 16 h 193"/>
                <a:gd name="T30" fmla="*/ 10 w 256"/>
                <a:gd name="T31" fmla="*/ 19 h 193"/>
                <a:gd name="T32" fmla="*/ 240 w 256"/>
                <a:gd name="T33" fmla="*/ 185 h 193"/>
                <a:gd name="T34" fmla="*/ 240 w 256"/>
                <a:gd name="T35" fmla="*/ 185 h 193"/>
                <a:gd name="T36" fmla="*/ 242 w 256"/>
                <a:gd name="T37" fmla="*/ 185 h 193"/>
                <a:gd name="T38" fmla="*/ 243 w 256"/>
                <a:gd name="T39" fmla="*/ 184 h 193"/>
                <a:gd name="T40" fmla="*/ 247 w 256"/>
                <a:gd name="T41" fmla="*/ 179 h 193"/>
                <a:gd name="T42" fmla="*/ 248 w 256"/>
                <a:gd name="T43" fmla="*/ 177 h 193"/>
                <a:gd name="T44" fmla="*/ 247 w 256"/>
                <a:gd name="T45" fmla="*/ 176 h 193"/>
                <a:gd name="T46" fmla="*/ 17 w 256"/>
                <a:gd name="T47" fmla="*/ 10 h 193"/>
                <a:gd name="T48" fmla="*/ 16 w 256"/>
                <a:gd name="T49" fmla="*/ 9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6" h="193">
                  <a:moveTo>
                    <a:pt x="242" y="193"/>
                  </a:moveTo>
                  <a:cubicBezTo>
                    <a:pt x="239" y="193"/>
                    <a:pt x="237" y="193"/>
                    <a:pt x="236" y="191"/>
                  </a:cubicBezTo>
                  <a:cubicBezTo>
                    <a:pt x="6" y="25"/>
                    <a:pt x="6" y="25"/>
                    <a:pt x="6" y="25"/>
                  </a:cubicBezTo>
                  <a:cubicBezTo>
                    <a:pt x="1" y="22"/>
                    <a:pt x="0" y="15"/>
                    <a:pt x="3" y="11"/>
                  </a:cubicBezTo>
                  <a:cubicBezTo>
                    <a:pt x="7" y="5"/>
                    <a:pt x="7" y="5"/>
                    <a:pt x="7" y="5"/>
                  </a:cubicBezTo>
                  <a:cubicBezTo>
                    <a:pt x="11" y="1"/>
                    <a:pt x="17" y="0"/>
                    <a:pt x="21" y="3"/>
                  </a:cubicBezTo>
                  <a:cubicBezTo>
                    <a:pt x="251" y="169"/>
                    <a:pt x="251" y="169"/>
                    <a:pt x="251" y="169"/>
                  </a:cubicBezTo>
                  <a:cubicBezTo>
                    <a:pt x="254" y="171"/>
                    <a:pt x="255" y="173"/>
                    <a:pt x="256" y="176"/>
                  </a:cubicBezTo>
                  <a:cubicBezTo>
                    <a:pt x="256" y="179"/>
                    <a:pt x="255" y="181"/>
                    <a:pt x="254" y="183"/>
                  </a:cubicBezTo>
                  <a:cubicBezTo>
                    <a:pt x="250" y="189"/>
                    <a:pt x="250" y="189"/>
                    <a:pt x="250" y="189"/>
                  </a:cubicBezTo>
                  <a:cubicBezTo>
                    <a:pt x="248" y="191"/>
                    <a:pt x="246" y="193"/>
                    <a:pt x="243" y="193"/>
                  </a:cubicBezTo>
                  <a:cubicBezTo>
                    <a:pt x="243" y="193"/>
                    <a:pt x="242" y="193"/>
                    <a:pt x="242" y="193"/>
                  </a:cubicBezTo>
                  <a:close/>
                  <a:moveTo>
                    <a:pt x="16" y="9"/>
                  </a:moveTo>
                  <a:cubicBezTo>
                    <a:pt x="15" y="9"/>
                    <a:pt x="14" y="10"/>
                    <a:pt x="14" y="10"/>
                  </a:cubicBezTo>
                  <a:cubicBezTo>
                    <a:pt x="10" y="16"/>
                    <a:pt x="10" y="16"/>
                    <a:pt x="10" y="16"/>
                  </a:cubicBezTo>
                  <a:cubicBezTo>
                    <a:pt x="9" y="17"/>
                    <a:pt x="9" y="18"/>
                    <a:pt x="10" y="19"/>
                  </a:cubicBezTo>
                  <a:cubicBezTo>
                    <a:pt x="240" y="185"/>
                    <a:pt x="240" y="185"/>
                    <a:pt x="240" y="185"/>
                  </a:cubicBezTo>
                  <a:cubicBezTo>
                    <a:pt x="240" y="185"/>
                    <a:pt x="240" y="185"/>
                    <a:pt x="240" y="185"/>
                  </a:cubicBezTo>
                  <a:cubicBezTo>
                    <a:pt x="241" y="185"/>
                    <a:pt x="242" y="185"/>
                    <a:pt x="242" y="185"/>
                  </a:cubicBezTo>
                  <a:cubicBezTo>
                    <a:pt x="242" y="185"/>
                    <a:pt x="243" y="185"/>
                    <a:pt x="243" y="184"/>
                  </a:cubicBezTo>
                  <a:cubicBezTo>
                    <a:pt x="247" y="179"/>
                    <a:pt x="247" y="179"/>
                    <a:pt x="247" y="179"/>
                  </a:cubicBezTo>
                  <a:cubicBezTo>
                    <a:pt x="248" y="178"/>
                    <a:pt x="248" y="178"/>
                    <a:pt x="248" y="177"/>
                  </a:cubicBezTo>
                  <a:cubicBezTo>
                    <a:pt x="248" y="177"/>
                    <a:pt x="247" y="176"/>
                    <a:pt x="247" y="176"/>
                  </a:cubicBezTo>
                  <a:cubicBezTo>
                    <a:pt x="17" y="10"/>
                    <a:pt x="17" y="10"/>
                    <a:pt x="17" y="10"/>
                  </a:cubicBezTo>
                  <a:cubicBezTo>
                    <a:pt x="16" y="9"/>
                    <a:pt x="16" y="9"/>
                    <a:pt x="16"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6" name="Freeform 134"/>
            <p:cNvSpPr/>
            <p:nvPr/>
          </p:nvSpPr>
          <p:spPr bwMode="auto">
            <a:xfrm>
              <a:off x="5270501" y="1901825"/>
              <a:ext cx="803275" cy="600075"/>
            </a:xfrm>
            <a:custGeom>
              <a:avLst/>
              <a:gdLst>
                <a:gd name="T0" fmla="*/ 254 w 269"/>
                <a:gd name="T1" fmla="*/ 199 h 201"/>
                <a:gd name="T2" fmla="*/ 4 w 269"/>
                <a:gd name="T3" fmla="*/ 18 h 201"/>
                <a:gd name="T4" fmla="*/ 2 w 269"/>
                <a:gd name="T5" fmla="*/ 9 h 201"/>
                <a:gd name="T6" fmla="*/ 6 w 269"/>
                <a:gd name="T7" fmla="*/ 4 h 201"/>
                <a:gd name="T8" fmla="*/ 15 w 269"/>
                <a:gd name="T9" fmla="*/ 2 h 201"/>
                <a:gd name="T10" fmla="*/ 266 w 269"/>
                <a:gd name="T11" fmla="*/ 183 h 201"/>
                <a:gd name="T12" fmla="*/ 267 w 269"/>
                <a:gd name="T13" fmla="*/ 192 h 201"/>
                <a:gd name="T14" fmla="*/ 263 w 269"/>
                <a:gd name="T15" fmla="*/ 197 h 201"/>
                <a:gd name="T16" fmla="*/ 254 w 269"/>
                <a:gd name="T17" fmla="*/ 199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01">
                  <a:moveTo>
                    <a:pt x="254" y="199"/>
                  </a:moveTo>
                  <a:cubicBezTo>
                    <a:pt x="4" y="18"/>
                    <a:pt x="4" y="18"/>
                    <a:pt x="4" y="18"/>
                  </a:cubicBezTo>
                  <a:cubicBezTo>
                    <a:pt x="1" y="16"/>
                    <a:pt x="0" y="12"/>
                    <a:pt x="2" y="9"/>
                  </a:cubicBezTo>
                  <a:cubicBezTo>
                    <a:pt x="6" y="4"/>
                    <a:pt x="6" y="4"/>
                    <a:pt x="6" y="4"/>
                  </a:cubicBezTo>
                  <a:cubicBezTo>
                    <a:pt x="8" y="1"/>
                    <a:pt x="12" y="0"/>
                    <a:pt x="15" y="2"/>
                  </a:cubicBezTo>
                  <a:cubicBezTo>
                    <a:pt x="266" y="183"/>
                    <a:pt x="266" y="183"/>
                    <a:pt x="266" y="183"/>
                  </a:cubicBezTo>
                  <a:cubicBezTo>
                    <a:pt x="268" y="185"/>
                    <a:pt x="269" y="189"/>
                    <a:pt x="267" y="192"/>
                  </a:cubicBezTo>
                  <a:cubicBezTo>
                    <a:pt x="263" y="197"/>
                    <a:pt x="263" y="197"/>
                    <a:pt x="263" y="197"/>
                  </a:cubicBezTo>
                  <a:cubicBezTo>
                    <a:pt x="261" y="200"/>
                    <a:pt x="257" y="201"/>
                    <a:pt x="254" y="199"/>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7" name="Freeform 135"/>
            <p:cNvSpPr>
              <a:spLocks noEditPoints="1"/>
            </p:cNvSpPr>
            <p:nvPr/>
          </p:nvSpPr>
          <p:spPr bwMode="auto">
            <a:xfrm>
              <a:off x="5259388" y="1889125"/>
              <a:ext cx="822325" cy="622300"/>
            </a:xfrm>
            <a:custGeom>
              <a:avLst/>
              <a:gdLst>
                <a:gd name="T0" fmla="*/ 262 w 276"/>
                <a:gd name="T1" fmla="*/ 208 h 208"/>
                <a:gd name="T2" fmla="*/ 256 w 276"/>
                <a:gd name="T3" fmla="*/ 206 h 208"/>
                <a:gd name="T4" fmla="*/ 256 w 276"/>
                <a:gd name="T5" fmla="*/ 206 h 208"/>
                <a:gd name="T6" fmla="*/ 5 w 276"/>
                <a:gd name="T7" fmla="*/ 25 h 208"/>
                <a:gd name="T8" fmla="*/ 3 w 276"/>
                <a:gd name="T9" fmla="*/ 10 h 208"/>
                <a:gd name="T10" fmla="*/ 7 w 276"/>
                <a:gd name="T11" fmla="*/ 5 h 208"/>
                <a:gd name="T12" fmla="*/ 21 w 276"/>
                <a:gd name="T13" fmla="*/ 3 h 208"/>
                <a:gd name="T14" fmla="*/ 272 w 276"/>
                <a:gd name="T15" fmla="*/ 184 h 208"/>
                <a:gd name="T16" fmla="*/ 276 w 276"/>
                <a:gd name="T17" fmla="*/ 191 h 208"/>
                <a:gd name="T18" fmla="*/ 274 w 276"/>
                <a:gd name="T19" fmla="*/ 199 h 208"/>
                <a:gd name="T20" fmla="*/ 270 w 276"/>
                <a:gd name="T21" fmla="*/ 204 h 208"/>
                <a:gd name="T22" fmla="*/ 264 w 276"/>
                <a:gd name="T23" fmla="*/ 208 h 208"/>
                <a:gd name="T24" fmla="*/ 262 w 276"/>
                <a:gd name="T25" fmla="*/ 208 h 208"/>
                <a:gd name="T26" fmla="*/ 261 w 276"/>
                <a:gd name="T27" fmla="*/ 200 h 208"/>
                <a:gd name="T28" fmla="*/ 262 w 276"/>
                <a:gd name="T29" fmla="*/ 200 h 208"/>
                <a:gd name="T30" fmla="*/ 264 w 276"/>
                <a:gd name="T31" fmla="*/ 199 h 208"/>
                <a:gd name="T32" fmla="*/ 268 w 276"/>
                <a:gd name="T33" fmla="*/ 194 h 208"/>
                <a:gd name="T34" fmla="*/ 268 w 276"/>
                <a:gd name="T35" fmla="*/ 192 h 208"/>
                <a:gd name="T36" fmla="*/ 267 w 276"/>
                <a:gd name="T37" fmla="*/ 191 h 208"/>
                <a:gd name="T38" fmla="*/ 16 w 276"/>
                <a:gd name="T39" fmla="*/ 9 h 208"/>
                <a:gd name="T40" fmla="*/ 13 w 276"/>
                <a:gd name="T41" fmla="*/ 10 h 208"/>
                <a:gd name="T42" fmla="*/ 9 w 276"/>
                <a:gd name="T43" fmla="*/ 15 h 208"/>
                <a:gd name="T44" fmla="*/ 10 w 276"/>
                <a:gd name="T45" fmla="*/ 18 h 208"/>
                <a:gd name="T46" fmla="*/ 261 w 276"/>
                <a:gd name="T47" fmla="*/ 20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6" h="208">
                  <a:moveTo>
                    <a:pt x="262" y="208"/>
                  </a:moveTo>
                  <a:cubicBezTo>
                    <a:pt x="260" y="208"/>
                    <a:pt x="258" y="207"/>
                    <a:pt x="256" y="206"/>
                  </a:cubicBezTo>
                  <a:cubicBezTo>
                    <a:pt x="256" y="206"/>
                    <a:pt x="256" y="206"/>
                    <a:pt x="256" y="206"/>
                  </a:cubicBezTo>
                  <a:cubicBezTo>
                    <a:pt x="5" y="25"/>
                    <a:pt x="5" y="25"/>
                    <a:pt x="5" y="25"/>
                  </a:cubicBezTo>
                  <a:cubicBezTo>
                    <a:pt x="1" y="22"/>
                    <a:pt x="0" y="15"/>
                    <a:pt x="3" y="10"/>
                  </a:cubicBezTo>
                  <a:cubicBezTo>
                    <a:pt x="7" y="5"/>
                    <a:pt x="7" y="5"/>
                    <a:pt x="7" y="5"/>
                  </a:cubicBezTo>
                  <a:cubicBezTo>
                    <a:pt x="10" y="1"/>
                    <a:pt x="16" y="0"/>
                    <a:pt x="21" y="3"/>
                  </a:cubicBezTo>
                  <a:cubicBezTo>
                    <a:pt x="272" y="184"/>
                    <a:pt x="272" y="184"/>
                    <a:pt x="272" y="184"/>
                  </a:cubicBezTo>
                  <a:cubicBezTo>
                    <a:pt x="274" y="186"/>
                    <a:pt x="276" y="188"/>
                    <a:pt x="276" y="191"/>
                  </a:cubicBezTo>
                  <a:cubicBezTo>
                    <a:pt x="276" y="194"/>
                    <a:pt x="276" y="196"/>
                    <a:pt x="274" y="199"/>
                  </a:cubicBezTo>
                  <a:cubicBezTo>
                    <a:pt x="270" y="204"/>
                    <a:pt x="270" y="204"/>
                    <a:pt x="270" y="204"/>
                  </a:cubicBezTo>
                  <a:cubicBezTo>
                    <a:pt x="269" y="206"/>
                    <a:pt x="266" y="207"/>
                    <a:pt x="264" y="208"/>
                  </a:cubicBezTo>
                  <a:cubicBezTo>
                    <a:pt x="263" y="208"/>
                    <a:pt x="263" y="208"/>
                    <a:pt x="262" y="208"/>
                  </a:cubicBezTo>
                  <a:close/>
                  <a:moveTo>
                    <a:pt x="261" y="200"/>
                  </a:moveTo>
                  <a:cubicBezTo>
                    <a:pt x="261" y="200"/>
                    <a:pt x="262" y="200"/>
                    <a:pt x="262" y="200"/>
                  </a:cubicBezTo>
                  <a:cubicBezTo>
                    <a:pt x="263" y="200"/>
                    <a:pt x="264" y="199"/>
                    <a:pt x="264" y="199"/>
                  </a:cubicBezTo>
                  <a:cubicBezTo>
                    <a:pt x="268" y="194"/>
                    <a:pt x="268" y="194"/>
                    <a:pt x="268" y="194"/>
                  </a:cubicBezTo>
                  <a:cubicBezTo>
                    <a:pt x="268" y="193"/>
                    <a:pt x="268" y="193"/>
                    <a:pt x="268" y="192"/>
                  </a:cubicBezTo>
                  <a:cubicBezTo>
                    <a:pt x="268" y="192"/>
                    <a:pt x="268" y="191"/>
                    <a:pt x="267" y="191"/>
                  </a:cubicBezTo>
                  <a:cubicBezTo>
                    <a:pt x="16" y="9"/>
                    <a:pt x="16" y="9"/>
                    <a:pt x="16" y="9"/>
                  </a:cubicBezTo>
                  <a:cubicBezTo>
                    <a:pt x="15" y="9"/>
                    <a:pt x="14" y="9"/>
                    <a:pt x="13" y="10"/>
                  </a:cubicBezTo>
                  <a:cubicBezTo>
                    <a:pt x="9" y="15"/>
                    <a:pt x="9" y="15"/>
                    <a:pt x="9" y="15"/>
                  </a:cubicBezTo>
                  <a:cubicBezTo>
                    <a:pt x="9" y="16"/>
                    <a:pt x="9" y="18"/>
                    <a:pt x="10" y="18"/>
                  </a:cubicBezTo>
                  <a:cubicBezTo>
                    <a:pt x="261" y="200"/>
                    <a:pt x="261" y="200"/>
                    <a:pt x="261" y="20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8" name="Freeform 136"/>
            <p:cNvSpPr/>
            <p:nvPr/>
          </p:nvSpPr>
          <p:spPr bwMode="auto">
            <a:xfrm>
              <a:off x="5172076" y="2262188"/>
              <a:ext cx="587375" cy="446087"/>
            </a:xfrm>
            <a:custGeom>
              <a:avLst/>
              <a:gdLst>
                <a:gd name="T0" fmla="*/ 182 w 197"/>
                <a:gd name="T1" fmla="*/ 148 h 149"/>
                <a:gd name="T2" fmla="*/ 4 w 197"/>
                <a:gd name="T3" fmla="*/ 19 h 149"/>
                <a:gd name="T4" fmla="*/ 2 w 197"/>
                <a:gd name="T5" fmla="*/ 11 h 149"/>
                <a:gd name="T6" fmla="*/ 8 w 197"/>
                <a:gd name="T7" fmla="*/ 3 h 149"/>
                <a:gd name="T8" fmla="*/ 16 w 197"/>
                <a:gd name="T9" fmla="*/ 2 h 149"/>
                <a:gd name="T10" fmla="*/ 194 w 197"/>
                <a:gd name="T11" fmla="*/ 130 h 149"/>
                <a:gd name="T12" fmla="*/ 195 w 197"/>
                <a:gd name="T13" fmla="*/ 138 h 149"/>
                <a:gd name="T14" fmla="*/ 190 w 197"/>
                <a:gd name="T15" fmla="*/ 146 h 149"/>
                <a:gd name="T16" fmla="*/ 182 w 197"/>
                <a:gd name="T17" fmla="*/ 148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7" h="149">
                  <a:moveTo>
                    <a:pt x="182" y="148"/>
                  </a:moveTo>
                  <a:cubicBezTo>
                    <a:pt x="4" y="19"/>
                    <a:pt x="4" y="19"/>
                    <a:pt x="4" y="19"/>
                  </a:cubicBezTo>
                  <a:cubicBezTo>
                    <a:pt x="1" y="17"/>
                    <a:pt x="0" y="14"/>
                    <a:pt x="2" y="11"/>
                  </a:cubicBezTo>
                  <a:cubicBezTo>
                    <a:pt x="8" y="3"/>
                    <a:pt x="8" y="3"/>
                    <a:pt x="8" y="3"/>
                  </a:cubicBezTo>
                  <a:cubicBezTo>
                    <a:pt x="10" y="0"/>
                    <a:pt x="14" y="0"/>
                    <a:pt x="16" y="2"/>
                  </a:cubicBezTo>
                  <a:cubicBezTo>
                    <a:pt x="194" y="130"/>
                    <a:pt x="194" y="130"/>
                    <a:pt x="194" y="130"/>
                  </a:cubicBezTo>
                  <a:cubicBezTo>
                    <a:pt x="197" y="132"/>
                    <a:pt x="197" y="136"/>
                    <a:pt x="195" y="138"/>
                  </a:cubicBezTo>
                  <a:cubicBezTo>
                    <a:pt x="190" y="146"/>
                    <a:pt x="190" y="146"/>
                    <a:pt x="190" y="146"/>
                  </a:cubicBezTo>
                  <a:cubicBezTo>
                    <a:pt x="188" y="149"/>
                    <a:pt x="184" y="149"/>
                    <a:pt x="182" y="148"/>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9" name="Freeform 137"/>
            <p:cNvSpPr>
              <a:spLocks noEditPoints="1"/>
            </p:cNvSpPr>
            <p:nvPr/>
          </p:nvSpPr>
          <p:spPr bwMode="auto">
            <a:xfrm>
              <a:off x="5159376" y="2247900"/>
              <a:ext cx="612775" cy="471487"/>
            </a:xfrm>
            <a:custGeom>
              <a:avLst/>
              <a:gdLst>
                <a:gd name="T0" fmla="*/ 189 w 205"/>
                <a:gd name="T1" fmla="*/ 158 h 158"/>
                <a:gd name="T2" fmla="*/ 183 w 205"/>
                <a:gd name="T3" fmla="*/ 156 h 158"/>
                <a:gd name="T4" fmla="*/ 183 w 205"/>
                <a:gd name="T5" fmla="*/ 156 h 158"/>
                <a:gd name="T6" fmla="*/ 5 w 205"/>
                <a:gd name="T7" fmla="*/ 27 h 158"/>
                <a:gd name="T8" fmla="*/ 3 w 205"/>
                <a:gd name="T9" fmla="*/ 14 h 158"/>
                <a:gd name="T10" fmla="*/ 9 w 205"/>
                <a:gd name="T11" fmla="*/ 5 h 158"/>
                <a:gd name="T12" fmla="*/ 23 w 205"/>
                <a:gd name="T13" fmla="*/ 3 h 158"/>
                <a:gd name="T14" fmla="*/ 201 w 205"/>
                <a:gd name="T15" fmla="*/ 132 h 158"/>
                <a:gd name="T16" fmla="*/ 204 w 205"/>
                <a:gd name="T17" fmla="*/ 138 h 158"/>
                <a:gd name="T18" fmla="*/ 203 w 205"/>
                <a:gd name="T19" fmla="*/ 145 h 158"/>
                <a:gd name="T20" fmla="*/ 197 w 205"/>
                <a:gd name="T21" fmla="*/ 154 h 158"/>
                <a:gd name="T22" fmla="*/ 189 w 205"/>
                <a:gd name="T23" fmla="*/ 158 h 158"/>
                <a:gd name="T24" fmla="*/ 188 w 205"/>
                <a:gd name="T25" fmla="*/ 149 h 158"/>
                <a:gd name="T26" fmla="*/ 190 w 205"/>
                <a:gd name="T27" fmla="*/ 149 h 158"/>
                <a:gd name="T28" fmla="*/ 196 w 205"/>
                <a:gd name="T29" fmla="*/ 141 h 158"/>
                <a:gd name="T30" fmla="*/ 197 w 205"/>
                <a:gd name="T31" fmla="*/ 139 h 158"/>
                <a:gd name="T32" fmla="*/ 196 w 205"/>
                <a:gd name="T33" fmla="*/ 138 h 158"/>
                <a:gd name="T34" fmla="*/ 18 w 205"/>
                <a:gd name="T35" fmla="*/ 10 h 158"/>
                <a:gd name="T36" fmla="*/ 15 w 205"/>
                <a:gd name="T37" fmla="*/ 10 h 158"/>
                <a:gd name="T38" fmla="*/ 10 w 205"/>
                <a:gd name="T39" fmla="*/ 18 h 158"/>
                <a:gd name="T40" fmla="*/ 10 w 205"/>
                <a:gd name="T41" fmla="*/ 21 h 158"/>
                <a:gd name="T42" fmla="*/ 188 w 205"/>
                <a:gd name="T43" fmla="*/ 149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5" h="158">
                  <a:moveTo>
                    <a:pt x="189" y="158"/>
                  </a:moveTo>
                  <a:cubicBezTo>
                    <a:pt x="187" y="158"/>
                    <a:pt x="185" y="157"/>
                    <a:pt x="183" y="156"/>
                  </a:cubicBezTo>
                  <a:cubicBezTo>
                    <a:pt x="183" y="156"/>
                    <a:pt x="183" y="156"/>
                    <a:pt x="183" y="156"/>
                  </a:cubicBezTo>
                  <a:cubicBezTo>
                    <a:pt x="5" y="27"/>
                    <a:pt x="5" y="27"/>
                    <a:pt x="5" y="27"/>
                  </a:cubicBezTo>
                  <a:cubicBezTo>
                    <a:pt x="1" y="24"/>
                    <a:pt x="0" y="18"/>
                    <a:pt x="3" y="14"/>
                  </a:cubicBezTo>
                  <a:cubicBezTo>
                    <a:pt x="9" y="5"/>
                    <a:pt x="9" y="5"/>
                    <a:pt x="9" y="5"/>
                  </a:cubicBezTo>
                  <a:cubicBezTo>
                    <a:pt x="12" y="1"/>
                    <a:pt x="18" y="0"/>
                    <a:pt x="23" y="3"/>
                  </a:cubicBezTo>
                  <a:cubicBezTo>
                    <a:pt x="201" y="132"/>
                    <a:pt x="201" y="132"/>
                    <a:pt x="201" y="132"/>
                  </a:cubicBezTo>
                  <a:cubicBezTo>
                    <a:pt x="203" y="133"/>
                    <a:pt x="204" y="136"/>
                    <a:pt x="204" y="138"/>
                  </a:cubicBezTo>
                  <a:cubicBezTo>
                    <a:pt x="205" y="141"/>
                    <a:pt x="204" y="143"/>
                    <a:pt x="203" y="145"/>
                  </a:cubicBezTo>
                  <a:cubicBezTo>
                    <a:pt x="197" y="154"/>
                    <a:pt x="197" y="154"/>
                    <a:pt x="197" y="154"/>
                  </a:cubicBezTo>
                  <a:cubicBezTo>
                    <a:pt x="195" y="156"/>
                    <a:pt x="192" y="158"/>
                    <a:pt x="189" y="158"/>
                  </a:cubicBezTo>
                  <a:close/>
                  <a:moveTo>
                    <a:pt x="188" y="149"/>
                  </a:moveTo>
                  <a:cubicBezTo>
                    <a:pt x="189" y="150"/>
                    <a:pt x="190" y="150"/>
                    <a:pt x="190" y="149"/>
                  </a:cubicBezTo>
                  <a:cubicBezTo>
                    <a:pt x="196" y="141"/>
                    <a:pt x="196" y="141"/>
                    <a:pt x="196" y="141"/>
                  </a:cubicBezTo>
                  <a:cubicBezTo>
                    <a:pt x="197" y="140"/>
                    <a:pt x="197" y="140"/>
                    <a:pt x="197" y="139"/>
                  </a:cubicBezTo>
                  <a:cubicBezTo>
                    <a:pt x="197" y="139"/>
                    <a:pt x="196" y="139"/>
                    <a:pt x="196" y="138"/>
                  </a:cubicBezTo>
                  <a:cubicBezTo>
                    <a:pt x="18" y="10"/>
                    <a:pt x="18" y="10"/>
                    <a:pt x="18" y="10"/>
                  </a:cubicBezTo>
                  <a:cubicBezTo>
                    <a:pt x="17" y="9"/>
                    <a:pt x="16" y="9"/>
                    <a:pt x="15" y="10"/>
                  </a:cubicBezTo>
                  <a:cubicBezTo>
                    <a:pt x="10" y="18"/>
                    <a:pt x="10" y="18"/>
                    <a:pt x="10" y="18"/>
                  </a:cubicBezTo>
                  <a:cubicBezTo>
                    <a:pt x="9" y="19"/>
                    <a:pt x="9" y="20"/>
                    <a:pt x="10" y="21"/>
                  </a:cubicBezTo>
                  <a:lnTo>
                    <a:pt x="188" y="14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0" name="Freeform 138"/>
            <p:cNvSpPr/>
            <p:nvPr/>
          </p:nvSpPr>
          <p:spPr bwMode="auto">
            <a:xfrm>
              <a:off x="5168901" y="2125663"/>
              <a:ext cx="708025" cy="566737"/>
            </a:xfrm>
            <a:custGeom>
              <a:avLst/>
              <a:gdLst>
                <a:gd name="T0" fmla="*/ 201 w 237"/>
                <a:gd name="T1" fmla="*/ 187 h 190"/>
                <a:gd name="T2" fmla="*/ 5 w 237"/>
                <a:gd name="T3" fmla="*/ 45 h 190"/>
                <a:gd name="T4" fmla="*/ 3 w 237"/>
                <a:gd name="T5" fmla="*/ 32 h 190"/>
                <a:gd name="T6" fmla="*/ 22 w 237"/>
                <a:gd name="T7" fmla="*/ 5 h 190"/>
                <a:gd name="T8" fmla="*/ 36 w 237"/>
                <a:gd name="T9" fmla="*/ 3 h 190"/>
                <a:gd name="T10" fmla="*/ 232 w 237"/>
                <a:gd name="T11" fmla="*/ 145 h 190"/>
                <a:gd name="T12" fmla="*/ 234 w 237"/>
                <a:gd name="T13" fmla="*/ 158 h 190"/>
                <a:gd name="T14" fmla="*/ 215 w 237"/>
                <a:gd name="T15" fmla="*/ 185 h 190"/>
                <a:gd name="T16" fmla="*/ 201 w 237"/>
                <a:gd name="T17" fmla="*/ 187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190">
                  <a:moveTo>
                    <a:pt x="201" y="187"/>
                  </a:moveTo>
                  <a:cubicBezTo>
                    <a:pt x="5" y="45"/>
                    <a:pt x="5" y="45"/>
                    <a:pt x="5" y="45"/>
                  </a:cubicBezTo>
                  <a:cubicBezTo>
                    <a:pt x="1" y="42"/>
                    <a:pt x="0" y="36"/>
                    <a:pt x="3" y="32"/>
                  </a:cubicBezTo>
                  <a:cubicBezTo>
                    <a:pt x="22" y="5"/>
                    <a:pt x="22" y="5"/>
                    <a:pt x="22" y="5"/>
                  </a:cubicBezTo>
                  <a:cubicBezTo>
                    <a:pt x="25" y="1"/>
                    <a:pt x="31" y="0"/>
                    <a:pt x="36" y="3"/>
                  </a:cubicBezTo>
                  <a:cubicBezTo>
                    <a:pt x="232" y="145"/>
                    <a:pt x="232" y="145"/>
                    <a:pt x="232" y="145"/>
                  </a:cubicBezTo>
                  <a:cubicBezTo>
                    <a:pt x="236" y="148"/>
                    <a:pt x="237" y="154"/>
                    <a:pt x="234" y="158"/>
                  </a:cubicBezTo>
                  <a:cubicBezTo>
                    <a:pt x="215" y="185"/>
                    <a:pt x="215" y="185"/>
                    <a:pt x="215" y="185"/>
                  </a:cubicBezTo>
                  <a:cubicBezTo>
                    <a:pt x="212" y="189"/>
                    <a:pt x="206" y="190"/>
                    <a:pt x="201" y="187"/>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1" name="Freeform 139"/>
            <p:cNvSpPr>
              <a:spLocks noEditPoints="1"/>
            </p:cNvSpPr>
            <p:nvPr/>
          </p:nvSpPr>
          <p:spPr bwMode="auto">
            <a:xfrm>
              <a:off x="5154613" y="2109788"/>
              <a:ext cx="730250" cy="592137"/>
            </a:xfrm>
            <a:custGeom>
              <a:avLst/>
              <a:gdLst>
                <a:gd name="T0" fmla="*/ 212 w 245"/>
                <a:gd name="T1" fmla="*/ 198 h 198"/>
                <a:gd name="T2" fmla="*/ 204 w 245"/>
                <a:gd name="T3" fmla="*/ 195 h 198"/>
                <a:gd name="T4" fmla="*/ 204 w 245"/>
                <a:gd name="T5" fmla="*/ 195 h 198"/>
                <a:gd name="T6" fmla="*/ 8 w 245"/>
                <a:gd name="T7" fmla="*/ 53 h 198"/>
                <a:gd name="T8" fmla="*/ 5 w 245"/>
                <a:gd name="T9" fmla="*/ 34 h 198"/>
                <a:gd name="T10" fmla="*/ 24 w 245"/>
                <a:gd name="T11" fmla="*/ 8 h 198"/>
                <a:gd name="T12" fmla="*/ 43 w 245"/>
                <a:gd name="T13" fmla="*/ 5 h 198"/>
                <a:gd name="T14" fmla="*/ 239 w 245"/>
                <a:gd name="T15" fmla="*/ 146 h 198"/>
                <a:gd name="T16" fmla="*/ 245 w 245"/>
                <a:gd name="T17" fmla="*/ 155 h 198"/>
                <a:gd name="T18" fmla="*/ 242 w 245"/>
                <a:gd name="T19" fmla="*/ 165 h 198"/>
                <a:gd name="T20" fmla="*/ 223 w 245"/>
                <a:gd name="T21" fmla="*/ 192 h 198"/>
                <a:gd name="T22" fmla="*/ 212 w 245"/>
                <a:gd name="T23" fmla="*/ 198 h 198"/>
                <a:gd name="T24" fmla="*/ 209 w 245"/>
                <a:gd name="T25" fmla="*/ 189 h 198"/>
                <a:gd name="T26" fmla="*/ 216 w 245"/>
                <a:gd name="T27" fmla="*/ 187 h 198"/>
                <a:gd name="T28" fmla="*/ 236 w 245"/>
                <a:gd name="T29" fmla="*/ 160 h 198"/>
                <a:gd name="T30" fmla="*/ 237 w 245"/>
                <a:gd name="T31" fmla="*/ 156 h 198"/>
                <a:gd name="T32" fmla="*/ 235 w 245"/>
                <a:gd name="T33" fmla="*/ 153 h 198"/>
                <a:gd name="T34" fmla="*/ 38 w 245"/>
                <a:gd name="T35" fmla="*/ 11 h 198"/>
                <a:gd name="T36" fmla="*/ 31 w 245"/>
                <a:gd name="T37" fmla="*/ 12 h 198"/>
                <a:gd name="T38" fmla="*/ 11 w 245"/>
                <a:gd name="T39" fmla="*/ 39 h 198"/>
                <a:gd name="T40" fmla="*/ 12 w 245"/>
                <a:gd name="T41" fmla="*/ 47 h 198"/>
                <a:gd name="T42" fmla="*/ 209 w 245"/>
                <a:gd name="T43" fmla="*/ 189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5" h="198">
                  <a:moveTo>
                    <a:pt x="212" y="198"/>
                  </a:moveTo>
                  <a:cubicBezTo>
                    <a:pt x="209" y="198"/>
                    <a:pt x="206" y="197"/>
                    <a:pt x="204" y="195"/>
                  </a:cubicBezTo>
                  <a:cubicBezTo>
                    <a:pt x="204" y="195"/>
                    <a:pt x="204" y="195"/>
                    <a:pt x="204" y="195"/>
                  </a:cubicBezTo>
                  <a:cubicBezTo>
                    <a:pt x="8" y="53"/>
                    <a:pt x="8" y="53"/>
                    <a:pt x="8" y="53"/>
                  </a:cubicBezTo>
                  <a:cubicBezTo>
                    <a:pt x="2" y="49"/>
                    <a:pt x="0" y="40"/>
                    <a:pt x="5" y="34"/>
                  </a:cubicBezTo>
                  <a:cubicBezTo>
                    <a:pt x="24" y="8"/>
                    <a:pt x="24" y="8"/>
                    <a:pt x="24" y="8"/>
                  </a:cubicBezTo>
                  <a:cubicBezTo>
                    <a:pt x="29" y="2"/>
                    <a:pt x="37" y="0"/>
                    <a:pt x="43" y="5"/>
                  </a:cubicBezTo>
                  <a:cubicBezTo>
                    <a:pt x="239" y="146"/>
                    <a:pt x="239" y="146"/>
                    <a:pt x="239" y="146"/>
                  </a:cubicBezTo>
                  <a:cubicBezTo>
                    <a:pt x="242" y="148"/>
                    <a:pt x="244" y="152"/>
                    <a:pt x="245" y="155"/>
                  </a:cubicBezTo>
                  <a:cubicBezTo>
                    <a:pt x="245" y="159"/>
                    <a:pt x="244" y="162"/>
                    <a:pt x="242" y="165"/>
                  </a:cubicBezTo>
                  <a:cubicBezTo>
                    <a:pt x="223" y="192"/>
                    <a:pt x="223" y="192"/>
                    <a:pt x="223" y="192"/>
                  </a:cubicBezTo>
                  <a:cubicBezTo>
                    <a:pt x="220" y="196"/>
                    <a:pt x="216" y="198"/>
                    <a:pt x="212" y="198"/>
                  </a:cubicBezTo>
                  <a:close/>
                  <a:moveTo>
                    <a:pt x="209" y="189"/>
                  </a:moveTo>
                  <a:cubicBezTo>
                    <a:pt x="211" y="190"/>
                    <a:pt x="215" y="190"/>
                    <a:pt x="216" y="187"/>
                  </a:cubicBezTo>
                  <a:cubicBezTo>
                    <a:pt x="236" y="160"/>
                    <a:pt x="236" y="160"/>
                    <a:pt x="236" y="160"/>
                  </a:cubicBezTo>
                  <a:cubicBezTo>
                    <a:pt x="237" y="159"/>
                    <a:pt x="237" y="158"/>
                    <a:pt x="237" y="156"/>
                  </a:cubicBezTo>
                  <a:cubicBezTo>
                    <a:pt x="236" y="155"/>
                    <a:pt x="236" y="154"/>
                    <a:pt x="235" y="153"/>
                  </a:cubicBezTo>
                  <a:cubicBezTo>
                    <a:pt x="38" y="11"/>
                    <a:pt x="38" y="11"/>
                    <a:pt x="38" y="11"/>
                  </a:cubicBezTo>
                  <a:cubicBezTo>
                    <a:pt x="36" y="9"/>
                    <a:pt x="32" y="10"/>
                    <a:pt x="31" y="12"/>
                  </a:cubicBezTo>
                  <a:cubicBezTo>
                    <a:pt x="11" y="39"/>
                    <a:pt x="11" y="39"/>
                    <a:pt x="11" y="39"/>
                  </a:cubicBezTo>
                  <a:cubicBezTo>
                    <a:pt x="10" y="42"/>
                    <a:pt x="10" y="45"/>
                    <a:pt x="12" y="47"/>
                  </a:cubicBezTo>
                  <a:lnTo>
                    <a:pt x="209" y="18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2" name="Freeform 140"/>
            <p:cNvSpPr/>
            <p:nvPr/>
          </p:nvSpPr>
          <p:spPr bwMode="auto">
            <a:xfrm>
              <a:off x="5500688" y="2382838"/>
              <a:ext cx="488950" cy="373062"/>
            </a:xfrm>
            <a:custGeom>
              <a:avLst/>
              <a:gdLst>
                <a:gd name="T0" fmla="*/ 148 w 164"/>
                <a:gd name="T1" fmla="*/ 122 h 125"/>
                <a:gd name="T2" fmla="*/ 4 w 164"/>
                <a:gd name="T3" fmla="*/ 18 h 125"/>
                <a:gd name="T4" fmla="*/ 2 w 164"/>
                <a:gd name="T5" fmla="*/ 7 h 125"/>
                <a:gd name="T6" fmla="*/ 4 w 164"/>
                <a:gd name="T7" fmla="*/ 5 h 125"/>
                <a:gd name="T8" fmla="*/ 15 w 164"/>
                <a:gd name="T9" fmla="*/ 3 h 125"/>
                <a:gd name="T10" fmla="*/ 160 w 164"/>
                <a:gd name="T11" fmla="*/ 107 h 125"/>
                <a:gd name="T12" fmla="*/ 161 w 164"/>
                <a:gd name="T13" fmla="*/ 119 h 125"/>
                <a:gd name="T14" fmla="*/ 160 w 164"/>
                <a:gd name="T15" fmla="*/ 120 h 125"/>
                <a:gd name="T16" fmla="*/ 148 w 164"/>
                <a:gd name="T17" fmla="*/ 1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4" h="125">
                  <a:moveTo>
                    <a:pt x="148" y="122"/>
                  </a:moveTo>
                  <a:cubicBezTo>
                    <a:pt x="4" y="18"/>
                    <a:pt x="4" y="18"/>
                    <a:pt x="4" y="18"/>
                  </a:cubicBezTo>
                  <a:cubicBezTo>
                    <a:pt x="1" y="16"/>
                    <a:pt x="0" y="10"/>
                    <a:pt x="2" y="7"/>
                  </a:cubicBezTo>
                  <a:cubicBezTo>
                    <a:pt x="4" y="5"/>
                    <a:pt x="4" y="5"/>
                    <a:pt x="4" y="5"/>
                  </a:cubicBezTo>
                  <a:cubicBezTo>
                    <a:pt x="6" y="1"/>
                    <a:pt x="12" y="0"/>
                    <a:pt x="15" y="3"/>
                  </a:cubicBezTo>
                  <a:cubicBezTo>
                    <a:pt x="160" y="107"/>
                    <a:pt x="160" y="107"/>
                    <a:pt x="160" y="107"/>
                  </a:cubicBezTo>
                  <a:cubicBezTo>
                    <a:pt x="163" y="110"/>
                    <a:pt x="164" y="115"/>
                    <a:pt x="161" y="119"/>
                  </a:cubicBezTo>
                  <a:cubicBezTo>
                    <a:pt x="160" y="120"/>
                    <a:pt x="160" y="120"/>
                    <a:pt x="160" y="120"/>
                  </a:cubicBezTo>
                  <a:cubicBezTo>
                    <a:pt x="157" y="124"/>
                    <a:pt x="152" y="125"/>
                    <a:pt x="148" y="122"/>
                  </a:cubicBezTo>
                  <a:close/>
                </a:path>
              </a:pathLst>
            </a:custGeom>
            <a:solidFill>
              <a:srgbClr val="FEFEF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3" name="Freeform 141"/>
            <p:cNvSpPr>
              <a:spLocks noEditPoints="1"/>
            </p:cNvSpPr>
            <p:nvPr/>
          </p:nvSpPr>
          <p:spPr bwMode="auto">
            <a:xfrm>
              <a:off x="5494338" y="2379663"/>
              <a:ext cx="498475" cy="379412"/>
            </a:xfrm>
            <a:custGeom>
              <a:avLst/>
              <a:gdLst>
                <a:gd name="T0" fmla="*/ 155 w 167"/>
                <a:gd name="T1" fmla="*/ 127 h 127"/>
                <a:gd name="T2" fmla="*/ 149 w 167"/>
                <a:gd name="T3" fmla="*/ 125 h 127"/>
                <a:gd name="T4" fmla="*/ 149 w 167"/>
                <a:gd name="T5" fmla="*/ 125 h 127"/>
                <a:gd name="T6" fmla="*/ 5 w 167"/>
                <a:gd name="T7" fmla="*/ 21 h 127"/>
                <a:gd name="T8" fmla="*/ 3 w 167"/>
                <a:gd name="T9" fmla="*/ 6 h 127"/>
                <a:gd name="T10" fmla="*/ 4 w 167"/>
                <a:gd name="T11" fmla="*/ 5 h 127"/>
                <a:gd name="T12" fmla="*/ 11 w 167"/>
                <a:gd name="T13" fmla="*/ 0 h 127"/>
                <a:gd name="T14" fmla="*/ 19 w 167"/>
                <a:gd name="T15" fmla="*/ 2 h 127"/>
                <a:gd name="T16" fmla="*/ 163 w 167"/>
                <a:gd name="T17" fmla="*/ 106 h 127"/>
                <a:gd name="T18" fmla="*/ 167 w 167"/>
                <a:gd name="T19" fmla="*/ 113 h 127"/>
                <a:gd name="T20" fmla="*/ 165 w 167"/>
                <a:gd name="T21" fmla="*/ 121 h 127"/>
                <a:gd name="T22" fmla="*/ 164 w 167"/>
                <a:gd name="T23" fmla="*/ 123 h 127"/>
                <a:gd name="T24" fmla="*/ 155 w 167"/>
                <a:gd name="T25" fmla="*/ 127 h 127"/>
                <a:gd name="T26" fmla="*/ 152 w 167"/>
                <a:gd name="T27" fmla="*/ 122 h 127"/>
                <a:gd name="T28" fmla="*/ 160 w 167"/>
                <a:gd name="T29" fmla="*/ 120 h 127"/>
                <a:gd name="T30" fmla="*/ 162 w 167"/>
                <a:gd name="T31" fmla="*/ 118 h 127"/>
                <a:gd name="T32" fmla="*/ 163 w 167"/>
                <a:gd name="T33" fmla="*/ 114 h 127"/>
                <a:gd name="T34" fmla="*/ 160 w 167"/>
                <a:gd name="T35" fmla="*/ 110 h 127"/>
                <a:gd name="T36" fmla="*/ 16 w 167"/>
                <a:gd name="T37" fmla="*/ 5 h 127"/>
                <a:gd name="T38" fmla="*/ 7 w 167"/>
                <a:gd name="T39" fmla="*/ 7 h 127"/>
                <a:gd name="T40" fmla="*/ 6 w 167"/>
                <a:gd name="T41" fmla="*/ 9 h 127"/>
                <a:gd name="T42" fmla="*/ 8 w 167"/>
                <a:gd name="T43" fmla="*/ 18 h 127"/>
                <a:gd name="T44" fmla="*/ 152 w 167"/>
                <a:gd name="T45" fmla="*/ 122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7" h="127">
                  <a:moveTo>
                    <a:pt x="155" y="127"/>
                  </a:moveTo>
                  <a:cubicBezTo>
                    <a:pt x="153" y="127"/>
                    <a:pt x="151" y="126"/>
                    <a:pt x="149" y="125"/>
                  </a:cubicBezTo>
                  <a:cubicBezTo>
                    <a:pt x="149" y="125"/>
                    <a:pt x="149" y="125"/>
                    <a:pt x="149" y="125"/>
                  </a:cubicBezTo>
                  <a:cubicBezTo>
                    <a:pt x="5" y="21"/>
                    <a:pt x="5" y="21"/>
                    <a:pt x="5" y="21"/>
                  </a:cubicBezTo>
                  <a:cubicBezTo>
                    <a:pt x="1" y="18"/>
                    <a:pt x="0" y="11"/>
                    <a:pt x="3" y="6"/>
                  </a:cubicBezTo>
                  <a:cubicBezTo>
                    <a:pt x="4" y="5"/>
                    <a:pt x="4" y="5"/>
                    <a:pt x="4" y="5"/>
                  </a:cubicBezTo>
                  <a:cubicBezTo>
                    <a:pt x="6" y="2"/>
                    <a:pt x="8" y="1"/>
                    <a:pt x="11" y="0"/>
                  </a:cubicBezTo>
                  <a:cubicBezTo>
                    <a:pt x="14" y="0"/>
                    <a:pt x="16" y="1"/>
                    <a:pt x="19" y="2"/>
                  </a:cubicBezTo>
                  <a:cubicBezTo>
                    <a:pt x="163" y="106"/>
                    <a:pt x="163" y="106"/>
                    <a:pt x="163" y="106"/>
                  </a:cubicBezTo>
                  <a:cubicBezTo>
                    <a:pt x="165" y="108"/>
                    <a:pt x="166" y="110"/>
                    <a:pt x="167" y="113"/>
                  </a:cubicBezTo>
                  <a:cubicBezTo>
                    <a:pt x="167" y="116"/>
                    <a:pt x="167" y="119"/>
                    <a:pt x="165" y="121"/>
                  </a:cubicBezTo>
                  <a:cubicBezTo>
                    <a:pt x="164" y="123"/>
                    <a:pt x="164" y="123"/>
                    <a:pt x="164" y="123"/>
                  </a:cubicBezTo>
                  <a:cubicBezTo>
                    <a:pt x="162" y="125"/>
                    <a:pt x="159" y="127"/>
                    <a:pt x="155" y="127"/>
                  </a:cubicBezTo>
                  <a:close/>
                  <a:moveTo>
                    <a:pt x="152" y="122"/>
                  </a:moveTo>
                  <a:cubicBezTo>
                    <a:pt x="154" y="124"/>
                    <a:pt x="158" y="123"/>
                    <a:pt x="160" y="120"/>
                  </a:cubicBezTo>
                  <a:cubicBezTo>
                    <a:pt x="162" y="118"/>
                    <a:pt x="162" y="118"/>
                    <a:pt x="162" y="118"/>
                  </a:cubicBezTo>
                  <a:cubicBezTo>
                    <a:pt x="163" y="117"/>
                    <a:pt x="163" y="115"/>
                    <a:pt x="163" y="114"/>
                  </a:cubicBezTo>
                  <a:cubicBezTo>
                    <a:pt x="163" y="112"/>
                    <a:pt x="162" y="111"/>
                    <a:pt x="160" y="110"/>
                  </a:cubicBezTo>
                  <a:cubicBezTo>
                    <a:pt x="16" y="5"/>
                    <a:pt x="16" y="5"/>
                    <a:pt x="16" y="5"/>
                  </a:cubicBezTo>
                  <a:cubicBezTo>
                    <a:pt x="13" y="3"/>
                    <a:pt x="9" y="4"/>
                    <a:pt x="7" y="7"/>
                  </a:cubicBezTo>
                  <a:cubicBezTo>
                    <a:pt x="6" y="9"/>
                    <a:pt x="6" y="9"/>
                    <a:pt x="6" y="9"/>
                  </a:cubicBezTo>
                  <a:cubicBezTo>
                    <a:pt x="4" y="12"/>
                    <a:pt x="5" y="16"/>
                    <a:pt x="8" y="18"/>
                  </a:cubicBezTo>
                  <a:lnTo>
                    <a:pt x="152" y="122"/>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4" name="Freeform 142"/>
            <p:cNvSpPr/>
            <p:nvPr/>
          </p:nvSpPr>
          <p:spPr bwMode="auto">
            <a:xfrm>
              <a:off x="5518151" y="2403475"/>
              <a:ext cx="23813" cy="23812"/>
            </a:xfrm>
            <a:custGeom>
              <a:avLst/>
              <a:gdLst>
                <a:gd name="T0" fmla="*/ 7 w 8"/>
                <a:gd name="T1" fmla="*/ 6 h 8"/>
                <a:gd name="T2" fmla="*/ 2 w 8"/>
                <a:gd name="T3" fmla="*/ 7 h 8"/>
                <a:gd name="T4" fmla="*/ 1 w 8"/>
                <a:gd name="T5" fmla="*/ 2 h 8"/>
                <a:gd name="T6" fmla="*/ 6 w 8"/>
                <a:gd name="T7" fmla="*/ 1 h 8"/>
                <a:gd name="T8" fmla="*/ 7 w 8"/>
                <a:gd name="T9" fmla="*/ 6 h 8"/>
              </a:gdLst>
              <a:ahLst/>
              <a:cxnLst>
                <a:cxn ang="0">
                  <a:pos x="T0" y="T1"/>
                </a:cxn>
                <a:cxn ang="0">
                  <a:pos x="T2" y="T3"/>
                </a:cxn>
                <a:cxn ang="0">
                  <a:pos x="T4" y="T5"/>
                </a:cxn>
                <a:cxn ang="0">
                  <a:pos x="T6" y="T7"/>
                </a:cxn>
                <a:cxn ang="0">
                  <a:pos x="T8" y="T9"/>
                </a:cxn>
              </a:cxnLst>
              <a:rect l="0" t="0" r="r" b="b"/>
              <a:pathLst>
                <a:path w="8" h="8">
                  <a:moveTo>
                    <a:pt x="7" y="6"/>
                  </a:moveTo>
                  <a:cubicBezTo>
                    <a:pt x="6" y="7"/>
                    <a:pt x="4" y="8"/>
                    <a:pt x="2" y="7"/>
                  </a:cubicBezTo>
                  <a:cubicBezTo>
                    <a:pt x="1" y="6"/>
                    <a:pt x="0" y="3"/>
                    <a:pt x="1" y="2"/>
                  </a:cubicBezTo>
                  <a:cubicBezTo>
                    <a:pt x="3" y="0"/>
                    <a:pt x="5" y="0"/>
                    <a:pt x="6" y="1"/>
                  </a:cubicBezTo>
                  <a:cubicBezTo>
                    <a:pt x="8" y="2"/>
                    <a:pt x="8" y="4"/>
                    <a:pt x="7" y="6"/>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5" name="Oval 143"/>
            <p:cNvSpPr>
              <a:spLocks noChangeArrowheads="1"/>
            </p:cNvSpPr>
            <p:nvPr/>
          </p:nvSpPr>
          <p:spPr bwMode="auto">
            <a:xfrm>
              <a:off x="5884863" y="2668588"/>
              <a:ext cx="196850" cy="198437"/>
            </a:xfrm>
            <a:prstGeom prst="ellipse">
              <a:avLst/>
            </a:prstGeom>
            <a:solidFill>
              <a:srgbClr val="50A4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6" name="Oval 144"/>
            <p:cNvSpPr>
              <a:spLocks noChangeArrowheads="1"/>
            </p:cNvSpPr>
            <p:nvPr/>
          </p:nvSpPr>
          <p:spPr bwMode="auto">
            <a:xfrm>
              <a:off x="5867401" y="2636838"/>
              <a:ext cx="200025" cy="200025"/>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7" name="Freeform 145"/>
            <p:cNvSpPr>
              <a:spLocks noEditPoints="1"/>
            </p:cNvSpPr>
            <p:nvPr/>
          </p:nvSpPr>
          <p:spPr bwMode="auto">
            <a:xfrm>
              <a:off x="5861051" y="2630488"/>
              <a:ext cx="212725" cy="212725"/>
            </a:xfrm>
            <a:custGeom>
              <a:avLst/>
              <a:gdLst>
                <a:gd name="T0" fmla="*/ 36 w 71"/>
                <a:gd name="T1" fmla="*/ 71 h 71"/>
                <a:gd name="T2" fmla="*/ 0 w 71"/>
                <a:gd name="T3" fmla="*/ 36 h 71"/>
                <a:gd name="T4" fmla="*/ 36 w 71"/>
                <a:gd name="T5" fmla="*/ 0 h 71"/>
                <a:gd name="T6" fmla="*/ 71 w 71"/>
                <a:gd name="T7" fmla="*/ 36 h 71"/>
                <a:gd name="T8" fmla="*/ 36 w 71"/>
                <a:gd name="T9" fmla="*/ 71 h 71"/>
                <a:gd name="T10" fmla="*/ 36 w 71"/>
                <a:gd name="T11" fmla="*/ 4 h 71"/>
                <a:gd name="T12" fmla="*/ 4 w 71"/>
                <a:gd name="T13" fmla="*/ 36 h 71"/>
                <a:gd name="T14" fmla="*/ 36 w 71"/>
                <a:gd name="T15" fmla="*/ 67 h 71"/>
                <a:gd name="T16" fmla="*/ 67 w 71"/>
                <a:gd name="T17" fmla="*/ 36 h 71"/>
                <a:gd name="T18" fmla="*/ 36 w 71"/>
                <a:gd name="T19" fmla="*/ 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1" h="71">
                  <a:moveTo>
                    <a:pt x="36" y="71"/>
                  </a:moveTo>
                  <a:cubicBezTo>
                    <a:pt x="16" y="71"/>
                    <a:pt x="0" y="55"/>
                    <a:pt x="0" y="36"/>
                  </a:cubicBezTo>
                  <a:cubicBezTo>
                    <a:pt x="0" y="16"/>
                    <a:pt x="16" y="0"/>
                    <a:pt x="36" y="0"/>
                  </a:cubicBezTo>
                  <a:cubicBezTo>
                    <a:pt x="55" y="0"/>
                    <a:pt x="71" y="16"/>
                    <a:pt x="71" y="36"/>
                  </a:cubicBezTo>
                  <a:cubicBezTo>
                    <a:pt x="71" y="55"/>
                    <a:pt x="55" y="71"/>
                    <a:pt x="36" y="71"/>
                  </a:cubicBezTo>
                  <a:close/>
                  <a:moveTo>
                    <a:pt x="36" y="4"/>
                  </a:moveTo>
                  <a:cubicBezTo>
                    <a:pt x="18" y="4"/>
                    <a:pt x="4" y="18"/>
                    <a:pt x="4" y="36"/>
                  </a:cubicBezTo>
                  <a:cubicBezTo>
                    <a:pt x="4" y="53"/>
                    <a:pt x="18" y="67"/>
                    <a:pt x="36" y="67"/>
                  </a:cubicBezTo>
                  <a:cubicBezTo>
                    <a:pt x="53" y="67"/>
                    <a:pt x="67" y="53"/>
                    <a:pt x="67" y="36"/>
                  </a:cubicBezTo>
                  <a:cubicBezTo>
                    <a:pt x="67" y="18"/>
                    <a:pt x="53" y="4"/>
                    <a:pt x="36"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8" name="Oval 146"/>
            <p:cNvSpPr>
              <a:spLocks noChangeArrowheads="1"/>
            </p:cNvSpPr>
            <p:nvPr/>
          </p:nvSpPr>
          <p:spPr bwMode="auto">
            <a:xfrm>
              <a:off x="5918201" y="2687638"/>
              <a:ext cx="98425" cy="98425"/>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9" name="Freeform 147"/>
            <p:cNvSpPr>
              <a:spLocks noEditPoints="1"/>
            </p:cNvSpPr>
            <p:nvPr/>
          </p:nvSpPr>
          <p:spPr bwMode="auto">
            <a:xfrm>
              <a:off x="5911851" y="2681288"/>
              <a:ext cx="111125" cy="111125"/>
            </a:xfrm>
            <a:custGeom>
              <a:avLst/>
              <a:gdLst>
                <a:gd name="T0" fmla="*/ 19 w 37"/>
                <a:gd name="T1" fmla="*/ 37 h 37"/>
                <a:gd name="T2" fmla="*/ 0 w 37"/>
                <a:gd name="T3" fmla="*/ 19 h 37"/>
                <a:gd name="T4" fmla="*/ 19 w 37"/>
                <a:gd name="T5" fmla="*/ 0 h 37"/>
                <a:gd name="T6" fmla="*/ 37 w 37"/>
                <a:gd name="T7" fmla="*/ 19 h 37"/>
                <a:gd name="T8" fmla="*/ 19 w 37"/>
                <a:gd name="T9" fmla="*/ 37 h 37"/>
                <a:gd name="T10" fmla="*/ 19 w 37"/>
                <a:gd name="T11" fmla="*/ 4 h 37"/>
                <a:gd name="T12" fmla="*/ 4 w 37"/>
                <a:gd name="T13" fmla="*/ 19 h 37"/>
                <a:gd name="T14" fmla="*/ 19 w 37"/>
                <a:gd name="T15" fmla="*/ 33 h 37"/>
                <a:gd name="T16" fmla="*/ 33 w 37"/>
                <a:gd name="T17" fmla="*/ 19 h 37"/>
                <a:gd name="T18" fmla="*/ 19 w 37"/>
                <a:gd name="T19" fmla="*/ 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7">
                  <a:moveTo>
                    <a:pt x="19" y="37"/>
                  </a:moveTo>
                  <a:cubicBezTo>
                    <a:pt x="8" y="37"/>
                    <a:pt x="0" y="29"/>
                    <a:pt x="0" y="19"/>
                  </a:cubicBezTo>
                  <a:cubicBezTo>
                    <a:pt x="0" y="8"/>
                    <a:pt x="8" y="0"/>
                    <a:pt x="19" y="0"/>
                  </a:cubicBezTo>
                  <a:cubicBezTo>
                    <a:pt x="29" y="0"/>
                    <a:pt x="37" y="8"/>
                    <a:pt x="37" y="19"/>
                  </a:cubicBezTo>
                  <a:cubicBezTo>
                    <a:pt x="37" y="29"/>
                    <a:pt x="29" y="37"/>
                    <a:pt x="19" y="37"/>
                  </a:cubicBezTo>
                  <a:close/>
                  <a:moveTo>
                    <a:pt x="19" y="4"/>
                  </a:moveTo>
                  <a:cubicBezTo>
                    <a:pt x="10" y="4"/>
                    <a:pt x="4" y="11"/>
                    <a:pt x="4" y="19"/>
                  </a:cubicBezTo>
                  <a:cubicBezTo>
                    <a:pt x="4" y="27"/>
                    <a:pt x="10" y="33"/>
                    <a:pt x="19" y="33"/>
                  </a:cubicBezTo>
                  <a:cubicBezTo>
                    <a:pt x="27" y="33"/>
                    <a:pt x="33" y="27"/>
                    <a:pt x="33" y="19"/>
                  </a:cubicBezTo>
                  <a:cubicBezTo>
                    <a:pt x="33" y="11"/>
                    <a:pt x="27" y="4"/>
                    <a:pt x="19"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0" name="Freeform 148"/>
            <p:cNvSpPr/>
            <p:nvPr/>
          </p:nvSpPr>
          <p:spPr bwMode="auto">
            <a:xfrm>
              <a:off x="5935663" y="2708275"/>
              <a:ext cx="39688" cy="34925"/>
            </a:xfrm>
            <a:custGeom>
              <a:avLst/>
              <a:gdLst>
                <a:gd name="T0" fmla="*/ 2 w 13"/>
                <a:gd name="T1" fmla="*/ 12 h 12"/>
                <a:gd name="T2" fmla="*/ 0 w 13"/>
                <a:gd name="T3" fmla="*/ 10 h 12"/>
                <a:gd name="T4" fmla="*/ 11 w 13"/>
                <a:gd name="T5" fmla="*/ 0 h 12"/>
                <a:gd name="T6" fmla="*/ 13 w 13"/>
                <a:gd name="T7" fmla="*/ 2 h 12"/>
                <a:gd name="T8" fmla="*/ 11 w 13"/>
                <a:gd name="T9" fmla="*/ 4 h 12"/>
                <a:gd name="T10" fmla="*/ 4 w 13"/>
                <a:gd name="T11" fmla="*/ 10 h 12"/>
                <a:gd name="T12" fmla="*/ 2 w 13"/>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3" h="12">
                  <a:moveTo>
                    <a:pt x="2" y="12"/>
                  </a:moveTo>
                  <a:cubicBezTo>
                    <a:pt x="1" y="12"/>
                    <a:pt x="0" y="11"/>
                    <a:pt x="0" y="10"/>
                  </a:cubicBezTo>
                  <a:cubicBezTo>
                    <a:pt x="0" y="4"/>
                    <a:pt x="5" y="0"/>
                    <a:pt x="11" y="0"/>
                  </a:cubicBezTo>
                  <a:cubicBezTo>
                    <a:pt x="12" y="0"/>
                    <a:pt x="13" y="0"/>
                    <a:pt x="13" y="2"/>
                  </a:cubicBezTo>
                  <a:cubicBezTo>
                    <a:pt x="13" y="3"/>
                    <a:pt x="12" y="4"/>
                    <a:pt x="11" y="4"/>
                  </a:cubicBezTo>
                  <a:cubicBezTo>
                    <a:pt x="7" y="4"/>
                    <a:pt x="4" y="6"/>
                    <a:pt x="4" y="10"/>
                  </a:cubicBezTo>
                  <a:cubicBezTo>
                    <a:pt x="4" y="11"/>
                    <a:pt x="4" y="12"/>
                    <a:pt x="2" y="12"/>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1" name="Oval 149"/>
            <p:cNvSpPr>
              <a:spLocks noChangeArrowheads="1"/>
            </p:cNvSpPr>
            <p:nvPr/>
          </p:nvSpPr>
          <p:spPr bwMode="auto">
            <a:xfrm>
              <a:off x="6396038" y="1214438"/>
              <a:ext cx="379413" cy="382587"/>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2" name="Freeform 150"/>
            <p:cNvSpPr>
              <a:spLocks noEditPoints="1"/>
            </p:cNvSpPr>
            <p:nvPr/>
          </p:nvSpPr>
          <p:spPr bwMode="auto">
            <a:xfrm>
              <a:off x="6383338" y="1201738"/>
              <a:ext cx="403225" cy="406400"/>
            </a:xfrm>
            <a:custGeom>
              <a:avLst/>
              <a:gdLst>
                <a:gd name="T0" fmla="*/ 67 w 135"/>
                <a:gd name="T1" fmla="*/ 136 h 136"/>
                <a:gd name="T2" fmla="*/ 0 w 135"/>
                <a:gd name="T3" fmla="*/ 68 h 136"/>
                <a:gd name="T4" fmla="*/ 67 w 135"/>
                <a:gd name="T5" fmla="*/ 0 h 136"/>
                <a:gd name="T6" fmla="*/ 135 w 135"/>
                <a:gd name="T7" fmla="*/ 68 h 136"/>
                <a:gd name="T8" fmla="*/ 67 w 135"/>
                <a:gd name="T9" fmla="*/ 136 h 136"/>
                <a:gd name="T10" fmla="*/ 67 w 135"/>
                <a:gd name="T11" fmla="*/ 8 h 136"/>
                <a:gd name="T12" fmla="*/ 8 w 135"/>
                <a:gd name="T13" fmla="*/ 68 h 136"/>
                <a:gd name="T14" fmla="*/ 67 w 135"/>
                <a:gd name="T15" fmla="*/ 128 h 136"/>
                <a:gd name="T16" fmla="*/ 127 w 135"/>
                <a:gd name="T17" fmla="*/ 68 h 136"/>
                <a:gd name="T18" fmla="*/ 67 w 135"/>
                <a:gd name="T19" fmla="*/ 8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5" h="136">
                  <a:moveTo>
                    <a:pt x="67" y="136"/>
                  </a:moveTo>
                  <a:cubicBezTo>
                    <a:pt x="30" y="136"/>
                    <a:pt x="0" y="105"/>
                    <a:pt x="0" y="68"/>
                  </a:cubicBezTo>
                  <a:cubicBezTo>
                    <a:pt x="0" y="31"/>
                    <a:pt x="30" y="0"/>
                    <a:pt x="67" y="0"/>
                  </a:cubicBezTo>
                  <a:cubicBezTo>
                    <a:pt x="105" y="0"/>
                    <a:pt x="135" y="31"/>
                    <a:pt x="135" y="68"/>
                  </a:cubicBezTo>
                  <a:cubicBezTo>
                    <a:pt x="135" y="105"/>
                    <a:pt x="105" y="136"/>
                    <a:pt x="67" y="136"/>
                  </a:cubicBezTo>
                  <a:close/>
                  <a:moveTo>
                    <a:pt x="67" y="8"/>
                  </a:moveTo>
                  <a:cubicBezTo>
                    <a:pt x="34" y="8"/>
                    <a:pt x="8" y="35"/>
                    <a:pt x="8" y="68"/>
                  </a:cubicBezTo>
                  <a:cubicBezTo>
                    <a:pt x="8" y="101"/>
                    <a:pt x="34" y="128"/>
                    <a:pt x="67" y="128"/>
                  </a:cubicBezTo>
                  <a:cubicBezTo>
                    <a:pt x="100" y="128"/>
                    <a:pt x="127" y="101"/>
                    <a:pt x="127" y="68"/>
                  </a:cubicBezTo>
                  <a:cubicBezTo>
                    <a:pt x="127" y="35"/>
                    <a:pt x="100" y="8"/>
                    <a:pt x="6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3" name="Oval 151"/>
            <p:cNvSpPr>
              <a:spLocks noChangeArrowheads="1"/>
            </p:cNvSpPr>
            <p:nvPr/>
          </p:nvSpPr>
          <p:spPr bwMode="auto">
            <a:xfrm>
              <a:off x="6488113" y="1309688"/>
              <a:ext cx="192088" cy="190500"/>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4" name="Freeform 152"/>
            <p:cNvSpPr>
              <a:spLocks noEditPoints="1"/>
            </p:cNvSpPr>
            <p:nvPr/>
          </p:nvSpPr>
          <p:spPr bwMode="auto">
            <a:xfrm>
              <a:off x="6477001" y="1296988"/>
              <a:ext cx="214313" cy="215900"/>
            </a:xfrm>
            <a:custGeom>
              <a:avLst/>
              <a:gdLst>
                <a:gd name="T0" fmla="*/ 36 w 72"/>
                <a:gd name="T1" fmla="*/ 72 h 72"/>
                <a:gd name="T2" fmla="*/ 0 w 72"/>
                <a:gd name="T3" fmla="*/ 36 h 72"/>
                <a:gd name="T4" fmla="*/ 36 w 72"/>
                <a:gd name="T5" fmla="*/ 0 h 72"/>
                <a:gd name="T6" fmla="*/ 72 w 72"/>
                <a:gd name="T7" fmla="*/ 36 h 72"/>
                <a:gd name="T8" fmla="*/ 36 w 72"/>
                <a:gd name="T9" fmla="*/ 72 h 72"/>
                <a:gd name="T10" fmla="*/ 36 w 72"/>
                <a:gd name="T11" fmla="*/ 8 h 72"/>
                <a:gd name="T12" fmla="*/ 8 w 72"/>
                <a:gd name="T13" fmla="*/ 36 h 72"/>
                <a:gd name="T14" fmla="*/ 36 w 72"/>
                <a:gd name="T15" fmla="*/ 64 h 72"/>
                <a:gd name="T16" fmla="*/ 64 w 72"/>
                <a:gd name="T17" fmla="*/ 36 h 72"/>
                <a:gd name="T18" fmla="*/ 36 w 72"/>
                <a:gd name="T19" fmla="*/ 8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72">
                  <a:moveTo>
                    <a:pt x="36" y="72"/>
                  </a:moveTo>
                  <a:cubicBezTo>
                    <a:pt x="16" y="72"/>
                    <a:pt x="0" y="56"/>
                    <a:pt x="0" y="36"/>
                  </a:cubicBezTo>
                  <a:cubicBezTo>
                    <a:pt x="0" y="16"/>
                    <a:pt x="16" y="0"/>
                    <a:pt x="36" y="0"/>
                  </a:cubicBezTo>
                  <a:cubicBezTo>
                    <a:pt x="56" y="0"/>
                    <a:pt x="72" y="16"/>
                    <a:pt x="72" y="36"/>
                  </a:cubicBezTo>
                  <a:cubicBezTo>
                    <a:pt x="72" y="56"/>
                    <a:pt x="56" y="72"/>
                    <a:pt x="36" y="72"/>
                  </a:cubicBezTo>
                  <a:close/>
                  <a:moveTo>
                    <a:pt x="36" y="8"/>
                  </a:moveTo>
                  <a:cubicBezTo>
                    <a:pt x="21" y="8"/>
                    <a:pt x="8" y="21"/>
                    <a:pt x="8" y="36"/>
                  </a:cubicBezTo>
                  <a:cubicBezTo>
                    <a:pt x="8" y="52"/>
                    <a:pt x="21" y="64"/>
                    <a:pt x="36" y="64"/>
                  </a:cubicBezTo>
                  <a:cubicBezTo>
                    <a:pt x="52" y="64"/>
                    <a:pt x="64" y="52"/>
                    <a:pt x="64" y="36"/>
                  </a:cubicBezTo>
                  <a:cubicBezTo>
                    <a:pt x="64" y="21"/>
                    <a:pt x="52" y="8"/>
                    <a:pt x="36"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5" name="Freeform 153"/>
            <p:cNvSpPr/>
            <p:nvPr/>
          </p:nvSpPr>
          <p:spPr bwMode="auto">
            <a:xfrm>
              <a:off x="6527801" y="1344613"/>
              <a:ext cx="68263" cy="73025"/>
            </a:xfrm>
            <a:custGeom>
              <a:avLst/>
              <a:gdLst>
                <a:gd name="T0" fmla="*/ 4 w 23"/>
                <a:gd name="T1" fmla="*/ 24 h 24"/>
                <a:gd name="T2" fmla="*/ 0 w 23"/>
                <a:gd name="T3" fmla="*/ 20 h 24"/>
                <a:gd name="T4" fmla="*/ 19 w 23"/>
                <a:gd name="T5" fmla="*/ 0 h 24"/>
                <a:gd name="T6" fmla="*/ 23 w 23"/>
                <a:gd name="T7" fmla="*/ 4 h 24"/>
                <a:gd name="T8" fmla="*/ 19 w 23"/>
                <a:gd name="T9" fmla="*/ 8 h 24"/>
                <a:gd name="T10" fmla="*/ 8 w 23"/>
                <a:gd name="T11" fmla="*/ 20 h 24"/>
                <a:gd name="T12" fmla="*/ 4 w 23"/>
                <a:gd name="T13" fmla="*/ 24 h 24"/>
              </a:gdLst>
              <a:ahLst/>
              <a:cxnLst>
                <a:cxn ang="0">
                  <a:pos x="T0" y="T1"/>
                </a:cxn>
                <a:cxn ang="0">
                  <a:pos x="T2" y="T3"/>
                </a:cxn>
                <a:cxn ang="0">
                  <a:pos x="T4" y="T5"/>
                </a:cxn>
                <a:cxn ang="0">
                  <a:pos x="T6" y="T7"/>
                </a:cxn>
                <a:cxn ang="0">
                  <a:pos x="T8" y="T9"/>
                </a:cxn>
                <a:cxn ang="0">
                  <a:pos x="T10" y="T11"/>
                </a:cxn>
                <a:cxn ang="0">
                  <a:pos x="T12" y="T13"/>
                </a:cxn>
              </a:cxnLst>
              <a:rect l="0" t="0" r="r" b="b"/>
              <a:pathLst>
                <a:path w="23" h="24">
                  <a:moveTo>
                    <a:pt x="4" y="24"/>
                  </a:moveTo>
                  <a:cubicBezTo>
                    <a:pt x="1" y="24"/>
                    <a:pt x="0" y="22"/>
                    <a:pt x="0" y="20"/>
                  </a:cubicBezTo>
                  <a:cubicBezTo>
                    <a:pt x="0" y="9"/>
                    <a:pt x="8" y="0"/>
                    <a:pt x="19" y="0"/>
                  </a:cubicBezTo>
                  <a:cubicBezTo>
                    <a:pt x="21" y="0"/>
                    <a:pt x="23" y="2"/>
                    <a:pt x="23" y="4"/>
                  </a:cubicBezTo>
                  <a:cubicBezTo>
                    <a:pt x="23" y="7"/>
                    <a:pt x="21" y="8"/>
                    <a:pt x="19" y="8"/>
                  </a:cubicBezTo>
                  <a:cubicBezTo>
                    <a:pt x="13" y="8"/>
                    <a:pt x="8" y="14"/>
                    <a:pt x="8" y="20"/>
                  </a:cubicBezTo>
                  <a:cubicBezTo>
                    <a:pt x="8" y="22"/>
                    <a:pt x="6" y="24"/>
                    <a:pt x="4" y="24"/>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6" name="Freeform 154"/>
            <p:cNvSpPr/>
            <p:nvPr/>
          </p:nvSpPr>
          <p:spPr bwMode="auto">
            <a:xfrm>
              <a:off x="7556596" y="999087"/>
              <a:ext cx="248967" cy="245135"/>
            </a:xfrm>
            <a:custGeom>
              <a:avLst/>
              <a:gdLst>
                <a:gd name="T0" fmla="*/ 45 w 69"/>
                <a:gd name="T1" fmla="*/ 40 h 68"/>
                <a:gd name="T2" fmla="*/ 69 w 69"/>
                <a:gd name="T3" fmla="*/ 34 h 68"/>
                <a:gd name="T4" fmla="*/ 45 w 69"/>
                <a:gd name="T5" fmla="*/ 28 h 68"/>
                <a:gd name="T6" fmla="*/ 45 w 69"/>
                <a:gd name="T7" fmla="*/ 28 h 68"/>
                <a:gd name="T8" fmla="*/ 45 w 69"/>
                <a:gd name="T9" fmla="*/ 28 h 68"/>
                <a:gd name="T10" fmla="*/ 40 w 69"/>
                <a:gd name="T11" fmla="*/ 24 h 68"/>
                <a:gd name="T12" fmla="*/ 34 w 69"/>
                <a:gd name="T13" fmla="*/ 0 h 68"/>
                <a:gd name="T14" fmla="*/ 28 w 69"/>
                <a:gd name="T15" fmla="*/ 24 h 68"/>
                <a:gd name="T16" fmla="*/ 28 w 69"/>
                <a:gd name="T17" fmla="*/ 24 h 68"/>
                <a:gd name="T18" fmla="*/ 28 w 69"/>
                <a:gd name="T19" fmla="*/ 24 h 68"/>
                <a:gd name="T20" fmla="*/ 24 w 69"/>
                <a:gd name="T21" fmla="*/ 28 h 68"/>
                <a:gd name="T22" fmla="*/ 24 w 69"/>
                <a:gd name="T23" fmla="*/ 28 h 68"/>
                <a:gd name="T24" fmla="*/ 24 w 69"/>
                <a:gd name="T25" fmla="*/ 28 h 68"/>
                <a:gd name="T26" fmla="*/ 0 w 69"/>
                <a:gd name="T27" fmla="*/ 34 h 68"/>
                <a:gd name="T28" fmla="*/ 24 w 69"/>
                <a:gd name="T29" fmla="*/ 40 h 68"/>
                <a:gd name="T30" fmla="*/ 28 w 69"/>
                <a:gd name="T31" fmla="*/ 45 h 68"/>
                <a:gd name="T32" fmla="*/ 28 w 69"/>
                <a:gd name="T33" fmla="*/ 45 h 68"/>
                <a:gd name="T34" fmla="*/ 28 w 69"/>
                <a:gd name="T35" fmla="*/ 45 h 68"/>
                <a:gd name="T36" fmla="*/ 34 w 69"/>
                <a:gd name="T37" fmla="*/ 68 h 68"/>
                <a:gd name="T38" fmla="*/ 40 w 69"/>
                <a:gd name="T39" fmla="*/ 45 h 68"/>
                <a:gd name="T40" fmla="*/ 45 w 69"/>
                <a:gd name="T41" fmla="*/ 4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9" h="68">
                  <a:moveTo>
                    <a:pt x="45" y="40"/>
                  </a:moveTo>
                  <a:cubicBezTo>
                    <a:pt x="69" y="34"/>
                    <a:pt x="69" y="34"/>
                    <a:pt x="69" y="34"/>
                  </a:cubicBezTo>
                  <a:cubicBezTo>
                    <a:pt x="45" y="28"/>
                    <a:pt x="45" y="28"/>
                    <a:pt x="45" y="28"/>
                  </a:cubicBezTo>
                  <a:cubicBezTo>
                    <a:pt x="45" y="28"/>
                    <a:pt x="45" y="28"/>
                    <a:pt x="45" y="28"/>
                  </a:cubicBezTo>
                  <a:cubicBezTo>
                    <a:pt x="45" y="28"/>
                    <a:pt x="45" y="28"/>
                    <a:pt x="45" y="28"/>
                  </a:cubicBezTo>
                  <a:cubicBezTo>
                    <a:pt x="43" y="28"/>
                    <a:pt x="41" y="26"/>
                    <a:pt x="40" y="24"/>
                  </a:cubicBezTo>
                  <a:cubicBezTo>
                    <a:pt x="34" y="0"/>
                    <a:pt x="34" y="0"/>
                    <a:pt x="34" y="0"/>
                  </a:cubicBezTo>
                  <a:cubicBezTo>
                    <a:pt x="28" y="24"/>
                    <a:pt x="28" y="24"/>
                    <a:pt x="28" y="24"/>
                  </a:cubicBezTo>
                  <a:cubicBezTo>
                    <a:pt x="28" y="24"/>
                    <a:pt x="28" y="24"/>
                    <a:pt x="28" y="24"/>
                  </a:cubicBezTo>
                  <a:cubicBezTo>
                    <a:pt x="28" y="24"/>
                    <a:pt x="28" y="24"/>
                    <a:pt x="28" y="24"/>
                  </a:cubicBezTo>
                  <a:cubicBezTo>
                    <a:pt x="28" y="26"/>
                    <a:pt x="26" y="28"/>
                    <a:pt x="24" y="28"/>
                  </a:cubicBezTo>
                  <a:cubicBezTo>
                    <a:pt x="24" y="28"/>
                    <a:pt x="24" y="28"/>
                    <a:pt x="24" y="28"/>
                  </a:cubicBezTo>
                  <a:cubicBezTo>
                    <a:pt x="24" y="28"/>
                    <a:pt x="24" y="28"/>
                    <a:pt x="24" y="28"/>
                  </a:cubicBezTo>
                  <a:cubicBezTo>
                    <a:pt x="0" y="34"/>
                    <a:pt x="0" y="34"/>
                    <a:pt x="0" y="34"/>
                  </a:cubicBezTo>
                  <a:cubicBezTo>
                    <a:pt x="24" y="40"/>
                    <a:pt x="24" y="40"/>
                    <a:pt x="24" y="40"/>
                  </a:cubicBezTo>
                  <a:cubicBezTo>
                    <a:pt x="26" y="41"/>
                    <a:pt x="28" y="42"/>
                    <a:pt x="28" y="45"/>
                  </a:cubicBezTo>
                  <a:cubicBezTo>
                    <a:pt x="28" y="45"/>
                    <a:pt x="28" y="45"/>
                    <a:pt x="28" y="45"/>
                  </a:cubicBezTo>
                  <a:cubicBezTo>
                    <a:pt x="28" y="45"/>
                    <a:pt x="28" y="45"/>
                    <a:pt x="28" y="45"/>
                  </a:cubicBezTo>
                  <a:cubicBezTo>
                    <a:pt x="34" y="68"/>
                    <a:pt x="34" y="68"/>
                    <a:pt x="34" y="68"/>
                  </a:cubicBezTo>
                  <a:cubicBezTo>
                    <a:pt x="40" y="45"/>
                    <a:pt x="40" y="45"/>
                    <a:pt x="40" y="45"/>
                  </a:cubicBezTo>
                  <a:cubicBezTo>
                    <a:pt x="41" y="42"/>
                    <a:pt x="43" y="41"/>
                    <a:pt x="45" y="40"/>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7" name="Freeform 155"/>
            <p:cNvSpPr/>
            <p:nvPr/>
          </p:nvSpPr>
          <p:spPr bwMode="auto">
            <a:xfrm>
              <a:off x="6551994" y="1905386"/>
              <a:ext cx="186563" cy="186554"/>
            </a:xfrm>
            <a:custGeom>
              <a:avLst/>
              <a:gdLst>
                <a:gd name="T0" fmla="*/ 25 w 39"/>
                <a:gd name="T1" fmla="*/ 23 h 39"/>
                <a:gd name="T2" fmla="*/ 39 w 39"/>
                <a:gd name="T3" fmla="*/ 19 h 39"/>
                <a:gd name="T4" fmla="*/ 25 w 39"/>
                <a:gd name="T5" fmla="*/ 16 h 39"/>
                <a:gd name="T6" fmla="*/ 25 w 39"/>
                <a:gd name="T7" fmla="*/ 16 h 39"/>
                <a:gd name="T8" fmla="*/ 25 w 39"/>
                <a:gd name="T9" fmla="*/ 16 h 39"/>
                <a:gd name="T10" fmla="*/ 23 w 39"/>
                <a:gd name="T11" fmla="*/ 13 h 39"/>
                <a:gd name="T12" fmla="*/ 19 w 39"/>
                <a:gd name="T13" fmla="*/ 0 h 39"/>
                <a:gd name="T14" fmla="*/ 16 w 39"/>
                <a:gd name="T15" fmla="*/ 13 h 39"/>
                <a:gd name="T16" fmla="*/ 16 w 39"/>
                <a:gd name="T17" fmla="*/ 13 h 39"/>
                <a:gd name="T18" fmla="*/ 16 w 39"/>
                <a:gd name="T19" fmla="*/ 13 h 39"/>
                <a:gd name="T20" fmla="*/ 13 w 39"/>
                <a:gd name="T21" fmla="*/ 16 h 39"/>
                <a:gd name="T22" fmla="*/ 13 w 39"/>
                <a:gd name="T23" fmla="*/ 16 h 39"/>
                <a:gd name="T24" fmla="*/ 13 w 39"/>
                <a:gd name="T25" fmla="*/ 16 h 39"/>
                <a:gd name="T26" fmla="*/ 0 w 39"/>
                <a:gd name="T27" fmla="*/ 19 h 39"/>
                <a:gd name="T28" fmla="*/ 13 w 39"/>
                <a:gd name="T29" fmla="*/ 23 h 39"/>
                <a:gd name="T30" fmla="*/ 16 w 39"/>
                <a:gd name="T31" fmla="*/ 25 h 39"/>
                <a:gd name="T32" fmla="*/ 16 w 39"/>
                <a:gd name="T33" fmla="*/ 25 h 39"/>
                <a:gd name="T34" fmla="*/ 16 w 39"/>
                <a:gd name="T35" fmla="*/ 25 h 39"/>
                <a:gd name="T36" fmla="*/ 19 w 39"/>
                <a:gd name="T37" fmla="*/ 39 h 39"/>
                <a:gd name="T38" fmla="*/ 23 w 39"/>
                <a:gd name="T39" fmla="*/ 25 h 39"/>
                <a:gd name="T40" fmla="*/ 25 w 39"/>
                <a:gd name="T41" fmla="*/ 23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 h="39">
                  <a:moveTo>
                    <a:pt x="25" y="23"/>
                  </a:moveTo>
                  <a:cubicBezTo>
                    <a:pt x="39" y="19"/>
                    <a:pt x="39" y="19"/>
                    <a:pt x="39" y="19"/>
                  </a:cubicBezTo>
                  <a:cubicBezTo>
                    <a:pt x="25" y="16"/>
                    <a:pt x="25" y="16"/>
                    <a:pt x="25" y="16"/>
                  </a:cubicBezTo>
                  <a:cubicBezTo>
                    <a:pt x="25" y="16"/>
                    <a:pt x="25" y="16"/>
                    <a:pt x="25" y="16"/>
                  </a:cubicBezTo>
                  <a:cubicBezTo>
                    <a:pt x="25" y="16"/>
                    <a:pt x="25" y="16"/>
                    <a:pt x="25" y="16"/>
                  </a:cubicBezTo>
                  <a:cubicBezTo>
                    <a:pt x="24" y="15"/>
                    <a:pt x="23" y="14"/>
                    <a:pt x="23" y="13"/>
                  </a:cubicBezTo>
                  <a:cubicBezTo>
                    <a:pt x="19" y="0"/>
                    <a:pt x="19" y="0"/>
                    <a:pt x="19" y="0"/>
                  </a:cubicBezTo>
                  <a:cubicBezTo>
                    <a:pt x="16" y="13"/>
                    <a:pt x="16" y="13"/>
                    <a:pt x="16" y="13"/>
                  </a:cubicBezTo>
                  <a:cubicBezTo>
                    <a:pt x="16" y="13"/>
                    <a:pt x="16" y="13"/>
                    <a:pt x="16" y="13"/>
                  </a:cubicBezTo>
                  <a:cubicBezTo>
                    <a:pt x="16" y="13"/>
                    <a:pt x="16" y="13"/>
                    <a:pt x="16" y="13"/>
                  </a:cubicBezTo>
                  <a:cubicBezTo>
                    <a:pt x="15" y="14"/>
                    <a:pt x="14" y="15"/>
                    <a:pt x="13" y="16"/>
                  </a:cubicBezTo>
                  <a:cubicBezTo>
                    <a:pt x="13" y="16"/>
                    <a:pt x="13" y="16"/>
                    <a:pt x="13" y="16"/>
                  </a:cubicBezTo>
                  <a:cubicBezTo>
                    <a:pt x="13" y="16"/>
                    <a:pt x="13" y="16"/>
                    <a:pt x="13" y="16"/>
                  </a:cubicBezTo>
                  <a:cubicBezTo>
                    <a:pt x="0" y="19"/>
                    <a:pt x="0" y="19"/>
                    <a:pt x="0" y="19"/>
                  </a:cubicBezTo>
                  <a:cubicBezTo>
                    <a:pt x="13" y="23"/>
                    <a:pt x="13" y="23"/>
                    <a:pt x="13" y="23"/>
                  </a:cubicBezTo>
                  <a:cubicBezTo>
                    <a:pt x="14" y="23"/>
                    <a:pt x="15" y="24"/>
                    <a:pt x="16" y="25"/>
                  </a:cubicBezTo>
                  <a:cubicBezTo>
                    <a:pt x="16" y="25"/>
                    <a:pt x="16" y="25"/>
                    <a:pt x="16" y="25"/>
                  </a:cubicBezTo>
                  <a:cubicBezTo>
                    <a:pt x="16" y="25"/>
                    <a:pt x="16" y="25"/>
                    <a:pt x="16" y="25"/>
                  </a:cubicBezTo>
                  <a:cubicBezTo>
                    <a:pt x="19" y="39"/>
                    <a:pt x="19" y="39"/>
                    <a:pt x="19" y="39"/>
                  </a:cubicBezTo>
                  <a:cubicBezTo>
                    <a:pt x="23" y="25"/>
                    <a:pt x="23" y="25"/>
                    <a:pt x="23" y="25"/>
                  </a:cubicBezTo>
                  <a:cubicBezTo>
                    <a:pt x="23" y="24"/>
                    <a:pt x="24" y="23"/>
                    <a:pt x="25" y="23"/>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8" name="Freeform 156"/>
            <p:cNvSpPr/>
            <p:nvPr/>
          </p:nvSpPr>
          <p:spPr bwMode="auto">
            <a:xfrm>
              <a:off x="7127792" y="953538"/>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9" name="Freeform 157"/>
            <p:cNvSpPr/>
            <p:nvPr/>
          </p:nvSpPr>
          <p:spPr bwMode="auto">
            <a:xfrm>
              <a:off x="5824844" y="878619"/>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30" name="Freeform 158"/>
            <p:cNvSpPr/>
            <p:nvPr/>
          </p:nvSpPr>
          <p:spPr bwMode="auto">
            <a:xfrm>
              <a:off x="7511173" y="1631950"/>
              <a:ext cx="189079" cy="191599"/>
            </a:xfrm>
            <a:custGeom>
              <a:avLst/>
              <a:gdLst>
                <a:gd name="T0" fmla="*/ 26 w 40"/>
                <a:gd name="T1" fmla="*/ 23 h 40"/>
                <a:gd name="T2" fmla="*/ 40 w 40"/>
                <a:gd name="T3" fmla="*/ 20 h 40"/>
                <a:gd name="T4" fmla="*/ 26 w 40"/>
                <a:gd name="T5" fmla="*/ 16 h 40"/>
                <a:gd name="T6" fmla="*/ 26 w 40"/>
                <a:gd name="T7" fmla="*/ 16 h 40"/>
                <a:gd name="T8" fmla="*/ 26 w 40"/>
                <a:gd name="T9" fmla="*/ 16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6 h 40"/>
                <a:gd name="T22" fmla="*/ 14 w 40"/>
                <a:gd name="T23" fmla="*/ 16 h 40"/>
                <a:gd name="T24" fmla="*/ 14 w 40"/>
                <a:gd name="T25" fmla="*/ 16 h 40"/>
                <a:gd name="T26" fmla="*/ 0 w 40"/>
                <a:gd name="T27" fmla="*/ 20 h 40"/>
                <a:gd name="T28" fmla="*/ 14 w 40"/>
                <a:gd name="T29" fmla="*/ 23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3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3"/>
                  </a:moveTo>
                  <a:cubicBezTo>
                    <a:pt x="40" y="20"/>
                    <a:pt x="40" y="20"/>
                    <a:pt x="40" y="20"/>
                  </a:cubicBezTo>
                  <a:cubicBezTo>
                    <a:pt x="26" y="16"/>
                    <a:pt x="26" y="16"/>
                    <a:pt x="26" y="16"/>
                  </a:cubicBezTo>
                  <a:cubicBezTo>
                    <a:pt x="26" y="16"/>
                    <a:pt x="26" y="16"/>
                    <a:pt x="26" y="16"/>
                  </a:cubicBezTo>
                  <a:cubicBezTo>
                    <a:pt x="26" y="16"/>
                    <a:pt x="26" y="16"/>
                    <a:pt x="26" y="16"/>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6"/>
                  </a:cubicBezTo>
                  <a:cubicBezTo>
                    <a:pt x="14" y="16"/>
                    <a:pt x="14" y="16"/>
                    <a:pt x="14" y="16"/>
                  </a:cubicBezTo>
                  <a:cubicBezTo>
                    <a:pt x="14" y="16"/>
                    <a:pt x="14" y="16"/>
                    <a:pt x="14" y="16"/>
                  </a:cubicBezTo>
                  <a:cubicBezTo>
                    <a:pt x="0" y="20"/>
                    <a:pt x="0" y="20"/>
                    <a:pt x="0" y="20"/>
                  </a:cubicBezTo>
                  <a:cubicBezTo>
                    <a:pt x="14" y="23"/>
                    <a:pt x="14" y="23"/>
                    <a:pt x="14" y="23"/>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3"/>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grpSp>
      <p:sp>
        <p:nvSpPr>
          <p:cNvPr id="78" name="矩形 77">
            <a:extLst>
              <a:ext uri="{FF2B5EF4-FFF2-40B4-BE49-F238E27FC236}">
                <a16:creationId xmlns:a16="http://schemas.microsoft.com/office/drawing/2014/main" id="{D9B3C2D1-1A88-4278-8391-1005BB0356C6}"/>
              </a:ext>
            </a:extLst>
          </p:cNvPr>
          <p:cNvSpPr/>
          <p:nvPr/>
        </p:nvSpPr>
        <p:spPr>
          <a:xfrm>
            <a:off x="571769" y="1347239"/>
            <a:ext cx="10474848" cy="1895455"/>
          </a:xfrm>
          <a:prstGeom prst="rect">
            <a:avLst/>
          </a:prstGeom>
        </p:spPr>
        <p:txBody>
          <a:bodyPr wrap="square">
            <a:spAutoFit/>
          </a:bodyPr>
          <a:lstStyle/>
          <a:p>
            <a:pPr marL="342900" indent="-342900">
              <a:lnSpc>
                <a:spcPct val="125000"/>
              </a:lnSpc>
              <a:buFont typeface="Arial" panose="020B0604020202020204" pitchFamily="34" charset="0"/>
              <a:buChar char="•"/>
            </a:pP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Bella (2011) </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研究了</a:t>
            </a:r>
            <a:r>
              <a:rPr lang="zh-TW" altLang="en-US" sz="2400" b="1" dirty="0">
                <a:latin typeface="Times New Roman" panose="02020603050405020304" pitchFamily="18" charset="0"/>
                <a:ea typeface="微軟正黑體" panose="020B0604030504040204" pitchFamily="34" charset="-120"/>
                <a:cs typeface="Times New Roman" panose="02020603050405020304" pitchFamily="18" charset="0"/>
              </a:rPr>
              <a:t>交通量</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對超車機動的影響，發現交通量對</a:t>
            </a:r>
            <a:r>
              <a:rPr lang="zh-TW" altLang="en-US" sz="2400" b="1" dirty="0">
                <a:latin typeface="Times New Roman" panose="02020603050405020304" pitchFamily="18" charset="0"/>
                <a:ea typeface="微軟正黑體" panose="020B0604030504040204" pitchFamily="34" charset="-120"/>
                <a:cs typeface="Times New Roman" panose="02020603050405020304" pitchFamily="18" charset="0"/>
              </a:rPr>
              <a:t>跟車距離、超車距離和碰撞時間</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有顯著影響。</a:t>
            </a:r>
            <a:endPar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nSpc>
                <a:spcPct val="125000"/>
              </a:lnSpc>
              <a:buFont typeface="Arial" panose="020B0604020202020204" pitchFamily="34" charset="0"/>
              <a:buChar char="•"/>
            </a:pP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Jenkins &amp;</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400" dirty="0" err="1">
                <a:latin typeface="Times New Roman" panose="02020603050405020304" pitchFamily="18" charset="0"/>
                <a:ea typeface="微軟正黑體" panose="020B0604030504040204" pitchFamily="34" charset="-120"/>
                <a:cs typeface="Times New Roman" panose="02020603050405020304" pitchFamily="18" charset="0"/>
              </a:rPr>
              <a:t>Rilett</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 (2004, 2005) </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開發了一種交通模擬算法，發現面對卡車時的通行時間和距離明顯大於面對客車時的通行時間和距離。</a:t>
            </a:r>
            <a:endParaRPr lang="en-US" altLang="zh-CN" sz="2400"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74" name="TextBox 3">
            <a:extLst>
              <a:ext uri="{FF2B5EF4-FFF2-40B4-BE49-F238E27FC236}">
                <a16:creationId xmlns:a16="http://schemas.microsoft.com/office/drawing/2014/main" id="{427C56CC-56DC-4ADF-B04E-86AC930AB6F6}"/>
              </a:ext>
            </a:extLst>
          </p:cNvPr>
          <p:cNvSpPr txBox="1"/>
          <p:nvPr/>
        </p:nvSpPr>
        <p:spPr>
          <a:xfrm>
            <a:off x="571769" y="3429000"/>
            <a:ext cx="2568595" cy="821572"/>
          </a:xfrm>
          <a:prstGeom prst="rect">
            <a:avLst/>
          </a:prstGeom>
          <a:noFill/>
        </p:spPr>
        <p:txBody>
          <a:bodyPr wrap="square" rtlCol="0">
            <a:spAutoFit/>
          </a:bodyPr>
          <a:lstStyle/>
          <a:p>
            <a:pPr>
              <a:lnSpc>
                <a:spcPct val="150000"/>
              </a:lnSpc>
            </a:pPr>
            <a:r>
              <a:rPr lang="zh-TW" altLang="en-US" sz="3600" b="1" dirty="0">
                <a:ln w="6350">
                  <a:noFill/>
                </a:ln>
                <a:solidFill>
                  <a:srgbClr val="5FC3F8"/>
                </a:solidFill>
                <a:latin typeface="微軟正黑體" panose="020B0604030504040204" pitchFamily="34" charset="-120"/>
                <a:ea typeface="微軟正黑體" panose="020B0604030504040204" pitchFamily="34" charset="-120"/>
              </a:rPr>
              <a:t>介紹</a:t>
            </a:r>
            <a:r>
              <a:rPr lang="en-US" altLang="zh-TW" sz="3600" b="1" dirty="0">
                <a:ln w="6350">
                  <a:noFill/>
                </a:ln>
                <a:solidFill>
                  <a:srgbClr val="5FC3F8"/>
                </a:solidFill>
                <a:latin typeface="微軟正黑體" panose="020B0604030504040204" pitchFamily="34" charset="-120"/>
                <a:ea typeface="微軟正黑體" panose="020B0604030504040204" pitchFamily="34" charset="-120"/>
              </a:rPr>
              <a:t>-</a:t>
            </a:r>
            <a:r>
              <a:rPr lang="zh-TW" altLang="en-US" sz="3600" b="1" dirty="0">
                <a:ln w="6350">
                  <a:noFill/>
                </a:ln>
                <a:solidFill>
                  <a:srgbClr val="5FC3F8"/>
                </a:solidFill>
                <a:latin typeface="微軟正黑體" panose="020B0604030504040204" pitchFamily="34" charset="-120"/>
                <a:ea typeface="微軟正黑體" panose="020B0604030504040204" pitchFamily="34" charset="-120"/>
              </a:rPr>
              <a:t>目的</a:t>
            </a:r>
            <a:endParaRPr lang="en-US" altLang="zh-CN" sz="3600" b="1" dirty="0">
              <a:ln w="6350">
                <a:noFill/>
              </a:ln>
              <a:solidFill>
                <a:srgbClr val="5FC3F8"/>
              </a:solidFill>
              <a:latin typeface="微軟正黑體" panose="020B0604030504040204" pitchFamily="34" charset="-120"/>
              <a:ea typeface="微軟正黑體" panose="020B0604030504040204" pitchFamily="34" charset="-120"/>
            </a:endParaRPr>
          </a:p>
        </p:txBody>
      </p:sp>
      <p:cxnSp>
        <p:nvCxnSpPr>
          <p:cNvPr id="75" name="直接连接符 3">
            <a:extLst>
              <a:ext uri="{FF2B5EF4-FFF2-40B4-BE49-F238E27FC236}">
                <a16:creationId xmlns:a16="http://schemas.microsoft.com/office/drawing/2014/main" id="{B6F130BA-9B2E-46FD-A59E-8897807AEA36}"/>
              </a:ext>
            </a:extLst>
          </p:cNvPr>
          <p:cNvCxnSpPr/>
          <p:nvPr/>
        </p:nvCxnSpPr>
        <p:spPr>
          <a:xfrm>
            <a:off x="377838" y="4251726"/>
            <a:ext cx="11537937" cy="0"/>
          </a:xfrm>
          <a:prstGeom prst="line">
            <a:avLst/>
          </a:prstGeom>
          <a:ln w="25400" cap="rnd">
            <a:solidFill>
              <a:srgbClr val="5E126B"/>
            </a:solidFill>
            <a:round/>
          </a:ln>
        </p:spPr>
        <p:style>
          <a:lnRef idx="1">
            <a:schemeClr val="accent1"/>
          </a:lnRef>
          <a:fillRef idx="0">
            <a:schemeClr val="accent1"/>
          </a:fillRef>
          <a:effectRef idx="0">
            <a:schemeClr val="accent1"/>
          </a:effectRef>
          <a:fontRef idx="minor">
            <a:schemeClr val="tx1"/>
          </a:fontRef>
        </p:style>
      </p:cxnSp>
      <p:sp>
        <p:nvSpPr>
          <p:cNvPr id="76" name="矩形 75">
            <a:extLst>
              <a:ext uri="{FF2B5EF4-FFF2-40B4-BE49-F238E27FC236}">
                <a16:creationId xmlns:a16="http://schemas.microsoft.com/office/drawing/2014/main" id="{1908AC3E-6529-499A-A973-4A72E9460088}"/>
              </a:ext>
            </a:extLst>
          </p:cNvPr>
          <p:cNvSpPr/>
          <p:nvPr/>
        </p:nvSpPr>
        <p:spPr>
          <a:xfrm>
            <a:off x="520413" y="4436878"/>
            <a:ext cx="10474848" cy="1433790"/>
          </a:xfrm>
          <a:prstGeom prst="rect">
            <a:avLst/>
          </a:prstGeom>
        </p:spPr>
        <p:txBody>
          <a:bodyPr wrap="square">
            <a:spAutoFit/>
          </a:bodyPr>
          <a:lstStyle/>
          <a:p>
            <a:pPr marL="342900" indent="-342900">
              <a:lnSpc>
                <a:spcPct val="125000"/>
              </a:lnSpc>
              <a:buFont typeface="Arial" panose="020B0604020202020204" pitchFamily="34" charset="0"/>
              <a:buChar char="•"/>
            </a:pP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測試駕駛員在不同交通密度下的變道和超車操作。</a:t>
            </a:r>
            <a:endPar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nSpc>
                <a:spcPct val="125000"/>
              </a:lnSpc>
              <a:buFont typeface="Arial" panose="020B0604020202020204" pitchFamily="34" charset="0"/>
              <a:buChar char="•"/>
            </a:pP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分分析討論了變道超車過程中反映駕駛行為的關鍵變量，如</a:t>
            </a:r>
            <a:r>
              <a:rPr lang="zh-TW" altLang="en-US" sz="2400" b="1" dirty="0">
                <a:latin typeface="Times New Roman" panose="02020603050405020304" pitchFamily="18" charset="0"/>
                <a:ea typeface="微軟正黑體" panose="020B0604030504040204" pitchFamily="34" charset="-120"/>
                <a:cs typeface="Times New Roman" panose="02020603050405020304" pitchFamily="18" charset="0"/>
              </a:rPr>
              <a:t>變道超車的頻率、持續時間、速度和加速度</a:t>
            </a:r>
            <a:endParaRPr lang="en-US" altLang="zh-CN" sz="2400" b="1" dirty="0">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1377035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571769" y="219396"/>
            <a:ext cx="6950260" cy="821572"/>
          </a:xfrm>
          <a:prstGeom prst="rect">
            <a:avLst/>
          </a:prstGeom>
          <a:noFill/>
        </p:spPr>
        <p:txBody>
          <a:bodyPr wrap="square" rtlCol="0">
            <a:spAutoFit/>
          </a:bodyPr>
          <a:lstStyle/>
          <a:p>
            <a:pPr>
              <a:lnSpc>
                <a:spcPct val="150000"/>
              </a:lnSpc>
            </a:pPr>
            <a:r>
              <a:rPr lang="zh-TW" altLang="en-US" sz="3600" b="1" dirty="0">
                <a:ln w="6350">
                  <a:noFill/>
                </a:ln>
                <a:solidFill>
                  <a:schemeClr val="accent6">
                    <a:lumMod val="75000"/>
                  </a:schemeClr>
                </a:solidFill>
                <a:latin typeface="微軟正黑體" panose="020B0604030504040204" pitchFamily="34" charset="-120"/>
                <a:ea typeface="微軟正黑體" panose="020B0604030504040204" pitchFamily="34" charset="-120"/>
              </a:rPr>
              <a:t>方法</a:t>
            </a:r>
            <a:r>
              <a:rPr lang="en-US" altLang="zh-TW" sz="3600" b="1" dirty="0">
                <a:ln w="6350">
                  <a:noFill/>
                </a:ln>
                <a:solidFill>
                  <a:schemeClr val="accent6">
                    <a:lumMod val="75000"/>
                  </a:schemeClr>
                </a:solidFill>
                <a:latin typeface="微軟正黑體" panose="020B0604030504040204" pitchFamily="34" charset="-120"/>
                <a:ea typeface="微軟正黑體" panose="020B0604030504040204" pitchFamily="34" charset="-120"/>
              </a:rPr>
              <a:t>-</a:t>
            </a:r>
            <a:r>
              <a:rPr lang="zh-TW" altLang="en-US" sz="3600" b="1" dirty="0">
                <a:ln w="6350">
                  <a:noFill/>
                </a:ln>
                <a:solidFill>
                  <a:schemeClr val="accent6">
                    <a:lumMod val="75000"/>
                  </a:schemeClr>
                </a:solidFill>
                <a:latin typeface="微軟正黑體" panose="020B0604030504040204" pitchFamily="34" charset="-120"/>
                <a:ea typeface="微軟正黑體" panose="020B0604030504040204" pitchFamily="34" charset="-120"/>
              </a:rPr>
              <a:t>儀器</a:t>
            </a:r>
            <a:endParaRPr lang="en-US" altLang="zh-CN" sz="3600" b="1" dirty="0">
              <a:ln w="6350">
                <a:noFill/>
              </a:ln>
              <a:solidFill>
                <a:schemeClr val="accent6">
                  <a:lumMod val="75000"/>
                </a:schemeClr>
              </a:solidFill>
              <a:latin typeface="微軟正黑體" panose="020B0604030504040204" pitchFamily="34" charset="-120"/>
              <a:ea typeface="微軟正黑體" panose="020B0604030504040204" pitchFamily="34" charset="-120"/>
            </a:endParaRPr>
          </a:p>
        </p:txBody>
      </p:sp>
      <p:cxnSp>
        <p:nvCxnSpPr>
          <p:cNvPr id="4" name="直接连接符 3"/>
          <p:cNvCxnSpPr/>
          <p:nvPr/>
        </p:nvCxnSpPr>
        <p:spPr>
          <a:xfrm>
            <a:off x="377838" y="1042122"/>
            <a:ext cx="11537937" cy="0"/>
          </a:xfrm>
          <a:prstGeom prst="line">
            <a:avLst/>
          </a:prstGeom>
          <a:ln w="25400" cap="rnd">
            <a:solidFill>
              <a:srgbClr val="5E126B"/>
            </a:solidFill>
            <a:round/>
          </a:ln>
        </p:spPr>
        <p:style>
          <a:lnRef idx="1">
            <a:schemeClr val="accent1"/>
          </a:lnRef>
          <a:fillRef idx="0">
            <a:schemeClr val="accent1"/>
          </a:fillRef>
          <a:effectRef idx="0">
            <a:schemeClr val="accent1"/>
          </a:effectRef>
          <a:fontRef idx="minor">
            <a:schemeClr val="tx1"/>
          </a:fontRef>
        </p:style>
      </p:cxnSp>
      <p:grpSp>
        <p:nvGrpSpPr>
          <p:cNvPr id="222" name="组合 221"/>
          <p:cNvGrpSpPr/>
          <p:nvPr/>
        </p:nvGrpSpPr>
        <p:grpSpPr>
          <a:xfrm>
            <a:off x="10833296" y="219396"/>
            <a:ext cx="1358704" cy="1319366"/>
            <a:chOff x="4795838" y="385763"/>
            <a:chExt cx="3009725" cy="2922587"/>
          </a:xfrm>
        </p:grpSpPr>
        <p:sp>
          <p:nvSpPr>
            <p:cNvPr id="263" name="Oval 91"/>
            <p:cNvSpPr>
              <a:spLocks noChangeArrowheads="1"/>
            </p:cNvSpPr>
            <p:nvPr/>
          </p:nvSpPr>
          <p:spPr bwMode="auto">
            <a:xfrm>
              <a:off x="4816476" y="727075"/>
              <a:ext cx="2555875" cy="2557462"/>
            </a:xfrm>
            <a:prstGeom prst="ellipse">
              <a:avLst/>
            </a:pr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4" name="Freeform 92"/>
            <p:cNvSpPr>
              <a:spLocks noEditPoints="1"/>
            </p:cNvSpPr>
            <p:nvPr/>
          </p:nvSpPr>
          <p:spPr bwMode="auto">
            <a:xfrm>
              <a:off x="4795838" y="703263"/>
              <a:ext cx="2603500" cy="2605087"/>
            </a:xfrm>
            <a:custGeom>
              <a:avLst/>
              <a:gdLst>
                <a:gd name="T0" fmla="*/ 436 w 872"/>
                <a:gd name="T1" fmla="*/ 872 h 872"/>
                <a:gd name="T2" fmla="*/ 0 w 872"/>
                <a:gd name="T3" fmla="*/ 436 h 872"/>
                <a:gd name="T4" fmla="*/ 436 w 872"/>
                <a:gd name="T5" fmla="*/ 0 h 872"/>
                <a:gd name="T6" fmla="*/ 872 w 872"/>
                <a:gd name="T7" fmla="*/ 436 h 872"/>
                <a:gd name="T8" fmla="*/ 436 w 872"/>
                <a:gd name="T9" fmla="*/ 872 h 872"/>
                <a:gd name="T10" fmla="*/ 436 w 872"/>
                <a:gd name="T11" fmla="*/ 16 h 872"/>
                <a:gd name="T12" fmla="*/ 16 w 872"/>
                <a:gd name="T13" fmla="*/ 436 h 872"/>
                <a:gd name="T14" fmla="*/ 436 w 872"/>
                <a:gd name="T15" fmla="*/ 856 h 872"/>
                <a:gd name="T16" fmla="*/ 856 w 872"/>
                <a:gd name="T17" fmla="*/ 436 h 872"/>
                <a:gd name="T18" fmla="*/ 436 w 872"/>
                <a:gd name="T19" fmla="*/ 16 h 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72" h="872">
                  <a:moveTo>
                    <a:pt x="436" y="872"/>
                  </a:moveTo>
                  <a:cubicBezTo>
                    <a:pt x="195" y="872"/>
                    <a:pt x="0" y="676"/>
                    <a:pt x="0" y="436"/>
                  </a:cubicBezTo>
                  <a:cubicBezTo>
                    <a:pt x="0" y="195"/>
                    <a:pt x="195" y="0"/>
                    <a:pt x="436" y="0"/>
                  </a:cubicBezTo>
                  <a:cubicBezTo>
                    <a:pt x="676" y="0"/>
                    <a:pt x="872" y="195"/>
                    <a:pt x="872" y="436"/>
                  </a:cubicBezTo>
                  <a:cubicBezTo>
                    <a:pt x="872" y="676"/>
                    <a:pt x="676" y="872"/>
                    <a:pt x="436" y="872"/>
                  </a:cubicBezTo>
                  <a:close/>
                  <a:moveTo>
                    <a:pt x="436" y="16"/>
                  </a:moveTo>
                  <a:cubicBezTo>
                    <a:pt x="204" y="16"/>
                    <a:pt x="16" y="204"/>
                    <a:pt x="16" y="436"/>
                  </a:cubicBezTo>
                  <a:cubicBezTo>
                    <a:pt x="16" y="667"/>
                    <a:pt x="204" y="856"/>
                    <a:pt x="436" y="856"/>
                  </a:cubicBezTo>
                  <a:cubicBezTo>
                    <a:pt x="667" y="856"/>
                    <a:pt x="856" y="667"/>
                    <a:pt x="856" y="436"/>
                  </a:cubicBezTo>
                  <a:cubicBezTo>
                    <a:pt x="856" y="204"/>
                    <a:pt x="667" y="16"/>
                    <a:pt x="436" y="16"/>
                  </a:cubicBezTo>
                  <a:close/>
                </a:path>
              </a:pathLst>
            </a:custGeom>
            <a:solidFill>
              <a:srgbClr val="5E126B"/>
            </a:solidFill>
            <a:ln w="3175">
              <a:noFill/>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5" name="Freeform 93"/>
            <p:cNvSpPr/>
            <p:nvPr/>
          </p:nvSpPr>
          <p:spPr bwMode="auto">
            <a:xfrm>
              <a:off x="5154613" y="2867025"/>
              <a:ext cx="1882775" cy="417512"/>
            </a:xfrm>
            <a:custGeom>
              <a:avLst/>
              <a:gdLst>
                <a:gd name="T0" fmla="*/ 0 w 631"/>
                <a:gd name="T1" fmla="*/ 0 h 140"/>
                <a:gd name="T2" fmla="*/ 315 w 631"/>
                <a:gd name="T3" fmla="*/ 140 h 140"/>
                <a:gd name="T4" fmla="*/ 631 w 631"/>
                <a:gd name="T5" fmla="*/ 0 h 140"/>
                <a:gd name="T6" fmla="*/ 0 w 631"/>
                <a:gd name="T7" fmla="*/ 0 h 140"/>
              </a:gdLst>
              <a:ahLst/>
              <a:cxnLst>
                <a:cxn ang="0">
                  <a:pos x="T0" y="T1"/>
                </a:cxn>
                <a:cxn ang="0">
                  <a:pos x="T2" y="T3"/>
                </a:cxn>
                <a:cxn ang="0">
                  <a:pos x="T4" y="T5"/>
                </a:cxn>
                <a:cxn ang="0">
                  <a:pos x="T6" y="T7"/>
                </a:cxn>
              </a:cxnLst>
              <a:rect l="0" t="0" r="r" b="b"/>
              <a:pathLst>
                <a:path w="631" h="140">
                  <a:moveTo>
                    <a:pt x="0" y="0"/>
                  </a:moveTo>
                  <a:cubicBezTo>
                    <a:pt x="78" y="86"/>
                    <a:pt x="190" y="140"/>
                    <a:pt x="315" y="140"/>
                  </a:cubicBezTo>
                  <a:cubicBezTo>
                    <a:pt x="441" y="140"/>
                    <a:pt x="553" y="86"/>
                    <a:pt x="631" y="0"/>
                  </a:cubicBezTo>
                  <a:lnTo>
                    <a:pt x="0" y="0"/>
                  </a:ln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6" name="Freeform 94"/>
            <p:cNvSpPr>
              <a:spLocks noEditPoints="1"/>
            </p:cNvSpPr>
            <p:nvPr/>
          </p:nvSpPr>
          <p:spPr bwMode="auto">
            <a:xfrm>
              <a:off x="5138738" y="2854325"/>
              <a:ext cx="1914525" cy="442912"/>
            </a:xfrm>
            <a:custGeom>
              <a:avLst/>
              <a:gdLst>
                <a:gd name="T0" fmla="*/ 321 w 641"/>
                <a:gd name="T1" fmla="*/ 148 h 148"/>
                <a:gd name="T2" fmla="*/ 2 w 641"/>
                <a:gd name="T3" fmla="*/ 7 h 148"/>
                <a:gd name="T4" fmla="*/ 1 w 641"/>
                <a:gd name="T5" fmla="*/ 3 h 148"/>
                <a:gd name="T6" fmla="*/ 5 w 641"/>
                <a:gd name="T7" fmla="*/ 0 h 148"/>
                <a:gd name="T8" fmla="*/ 636 w 641"/>
                <a:gd name="T9" fmla="*/ 0 h 148"/>
                <a:gd name="T10" fmla="*/ 640 w 641"/>
                <a:gd name="T11" fmla="*/ 3 h 148"/>
                <a:gd name="T12" fmla="*/ 639 w 641"/>
                <a:gd name="T13" fmla="*/ 7 h 148"/>
                <a:gd name="T14" fmla="*/ 321 w 641"/>
                <a:gd name="T15" fmla="*/ 148 h 148"/>
                <a:gd name="T16" fmla="*/ 14 w 641"/>
                <a:gd name="T17" fmla="*/ 8 h 148"/>
                <a:gd name="T18" fmla="*/ 321 w 641"/>
                <a:gd name="T19" fmla="*/ 140 h 148"/>
                <a:gd name="T20" fmla="*/ 627 w 641"/>
                <a:gd name="T21" fmla="*/ 8 h 148"/>
                <a:gd name="T22" fmla="*/ 14 w 641"/>
                <a:gd name="T23" fmla="*/ 8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1" h="148">
                  <a:moveTo>
                    <a:pt x="321" y="148"/>
                  </a:moveTo>
                  <a:cubicBezTo>
                    <a:pt x="200" y="148"/>
                    <a:pt x="83" y="97"/>
                    <a:pt x="2" y="7"/>
                  </a:cubicBezTo>
                  <a:cubicBezTo>
                    <a:pt x="0" y="6"/>
                    <a:pt x="0" y="4"/>
                    <a:pt x="1" y="3"/>
                  </a:cubicBezTo>
                  <a:cubicBezTo>
                    <a:pt x="1" y="1"/>
                    <a:pt x="3" y="0"/>
                    <a:pt x="5" y="0"/>
                  </a:cubicBezTo>
                  <a:cubicBezTo>
                    <a:pt x="636" y="0"/>
                    <a:pt x="636" y="0"/>
                    <a:pt x="636" y="0"/>
                  </a:cubicBezTo>
                  <a:cubicBezTo>
                    <a:pt x="638" y="0"/>
                    <a:pt x="640" y="1"/>
                    <a:pt x="640" y="3"/>
                  </a:cubicBezTo>
                  <a:cubicBezTo>
                    <a:pt x="641" y="4"/>
                    <a:pt x="641" y="6"/>
                    <a:pt x="639" y="7"/>
                  </a:cubicBezTo>
                  <a:cubicBezTo>
                    <a:pt x="558" y="97"/>
                    <a:pt x="441" y="148"/>
                    <a:pt x="321" y="148"/>
                  </a:cubicBezTo>
                  <a:close/>
                  <a:moveTo>
                    <a:pt x="14" y="8"/>
                  </a:moveTo>
                  <a:cubicBezTo>
                    <a:pt x="94" y="92"/>
                    <a:pt x="205" y="140"/>
                    <a:pt x="321" y="140"/>
                  </a:cubicBezTo>
                  <a:cubicBezTo>
                    <a:pt x="436" y="140"/>
                    <a:pt x="547" y="92"/>
                    <a:pt x="627" y="8"/>
                  </a:cubicBezTo>
                  <a:lnTo>
                    <a:pt x="14" y="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7" name="Freeform 95"/>
            <p:cNvSpPr/>
            <p:nvPr/>
          </p:nvSpPr>
          <p:spPr bwMode="auto">
            <a:xfrm>
              <a:off x="5514976" y="3036888"/>
              <a:ext cx="165100" cy="179387"/>
            </a:xfrm>
            <a:custGeom>
              <a:avLst/>
              <a:gdLst>
                <a:gd name="T0" fmla="*/ 28 w 55"/>
                <a:gd name="T1" fmla="*/ 0 h 60"/>
                <a:gd name="T2" fmla="*/ 28 w 55"/>
                <a:gd name="T3" fmla="*/ 0 h 60"/>
                <a:gd name="T4" fmla="*/ 0 w 55"/>
                <a:gd name="T5" fmla="*/ 28 h 60"/>
                <a:gd name="T6" fmla="*/ 0 w 55"/>
                <a:gd name="T7" fmla="*/ 36 h 60"/>
                <a:gd name="T8" fmla="*/ 55 w 55"/>
                <a:gd name="T9" fmla="*/ 60 h 60"/>
                <a:gd name="T10" fmla="*/ 55 w 55"/>
                <a:gd name="T11" fmla="*/ 28 h 60"/>
                <a:gd name="T12" fmla="*/ 28 w 55"/>
                <a:gd name="T13" fmla="*/ 0 h 60"/>
              </a:gdLst>
              <a:ahLst/>
              <a:cxnLst>
                <a:cxn ang="0">
                  <a:pos x="T0" y="T1"/>
                </a:cxn>
                <a:cxn ang="0">
                  <a:pos x="T2" y="T3"/>
                </a:cxn>
                <a:cxn ang="0">
                  <a:pos x="T4" y="T5"/>
                </a:cxn>
                <a:cxn ang="0">
                  <a:pos x="T6" y="T7"/>
                </a:cxn>
                <a:cxn ang="0">
                  <a:pos x="T8" y="T9"/>
                </a:cxn>
                <a:cxn ang="0">
                  <a:pos x="T10" y="T11"/>
                </a:cxn>
                <a:cxn ang="0">
                  <a:pos x="T12" y="T13"/>
                </a:cxn>
              </a:cxnLst>
              <a:rect l="0" t="0" r="r" b="b"/>
              <a:pathLst>
                <a:path w="55" h="60">
                  <a:moveTo>
                    <a:pt x="28" y="0"/>
                  </a:moveTo>
                  <a:cubicBezTo>
                    <a:pt x="28" y="0"/>
                    <a:pt x="28" y="0"/>
                    <a:pt x="28" y="0"/>
                  </a:cubicBezTo>
                  <a:cubicBezTo>
                    <a:pt x="12" y="0"/>
                    <a:pt x="0" y="13"/>
                    <a:pt x="0" y="28"/>
                  </a:cubicBezTo>
                  <a:cubicBezTo>
                    <a:pt x="0" y="36"/>
                    <a:pt x="0" y="36"/>
                    <a:pt x="0" y="36"/>
                  </a:cubicBezTo>
                  <a:cubicBezTo>
                    <a:pt x="18" y="45"/>
                    <a:pt x="36" y="53"/>
                    <a:pt x="55" y="60"/>
                  </a:cubicBezTo>
                  <a:cubicBezTo>
                    <a:pt x="55" y="28"/>
                    <a:pt x="55" y="28"/>
                    <a:pt x="55" y="28"/>
                  </a:cubicBezTo>
                  <a:cubicBezTo>
                    <a:pt x="55"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8" name="Freeform 96"/>
            <p:cNvSpPr>
              <a:spLocks noEditPoints="1"/>
            </p:cNvSpPr>
            <p:nvPr/>
          </p:nvSpPr>
          <p:spPr bwMode="auto">
            <a:xfrm>
              <a:off x="5503863" y="3024188"/>
              <a:ext cx="187325" cy="203200"/>
            </a:xfrm>
            <a:custGeom>
              <a:avLst/>
              <a:gdLst>
                <a:gd name="T0" fmla="*/ 59 w 63"/>
                <a:gd name="T1" fmla="*/ 68 h 68"/>
                <a:gd name="T2" fmla="*/ 58 w 63"/>
                <a:gd name="T3" fmla="*/ 67 h 68"/>
                <a:gd name="T4" fmla="*/ 2 w 63"/>
                <a:gd name="T5" fmla="*/ 44 h 68"/>
                <a:gd name="T6" fmla="*/ 0 w 63"/>
                <a:gd name="T7" fmla="*/ 40 h 68"/>
                <a:gd name="T8" fmla="*/ 0 w 63"/>
                <a:gd name="T9" fmla="*/ 32 h 68"/>
                <a:gd name="T10" fmla="*/ 32 w 63"/>
                <a:gd name="T11" fmla="*/ 0 h 68"/>
                <a:gd name="T12" fmla="*/ 32 w 63"/>
                <a:gd name="T13" fmla="*/ 0 h 68"/>
                <a:gd name="T14" fmla="*/ 63 w 63"/>
                <a:gd name="T15" fmla="*/ 32 h 68"/>
                <a:gd name="T16" fmla="*/ 63 w 63"/>
                <a:gd name="T17" fmla="*/ 64 h 68"/>
                <a:gd name="T18" fmla="*/ 62 w 63"/>
                <a:gd name="T19" fmla="*/ 67 h 68"/>
                <a:gd name="T20" fmla="*/ 59 w 63"/>
                <a:gd name="T21" fmla="*/ 68 h 68"/>
                <a:gd name="T22" fmla="*/ 8 w 63"/>
                <a:gd name="T23" fmla="*/ 38 h 68"/>
                <a:gd name="T24" fmla="*/ 55 w 63"/>
                <a:gd name="T25" fmla="*/ 58 h 68"/>
                <a:gd name="T26" fmla="*/ 55 w 63"/>
                <a:gd name="T27" fmla="*/ 32 h 68"/>
                <a:gd name="T28" fmla="*/ 32 w 63"/>
                <a:gd name="T29" fmla="*/ 8 h 68"/>
                <a:gd name="T30" fmla="*/ 8 w 63"/>
                <a:gd name="T31" fmla="*/ 32 h 68"/>
                <a:gd name="T32" fmla="*/ 8 w 63"/>
                <a:gd name="T33" fmla="*/ 3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 h="68">
                  <a:moveTo>
                    <a:pt x="59" y="68"/>
                  </a:moveTo>
                  <a:cubicBezTo>
                    <a:pt x="59" y="68"/>
                    <a:pt x="58" y="68"/>
                    <a:pt x="58" y="67"/>
                  </a:cubicBezTo>
                  <a:cubicBezTo>
                    <a:pt x="39" y="61"/>
                    <a:pt x="20" y="53"/>
                    <a:pt x="2" y="44"/>
                  </a:cubicBezTo>
                  <a:cubicBezTo>
                    <a:pt x="1" y="43"/>
                    <a:pt x="0" y="42"/>
                    <a:pt x="0" y="40"/>
                  </a:cubicBezTo>
                  <a:cubicBezTo>
                    <a:pt x="0" y="32"/>
                    <a:pt x="0" y="32"/>
                    <a:pt x="0" y="32"/>
                  </a:cubicBezTo>
                  <a:cubicBezTo>
                    <a:pt x="0" y="14"/>
                    <a:pt x="14" y="0"/>
                    <a:pt x="32" y="0"/>
                  </a:cubicBezTo>
                  <a:cubicBezTo>
                    <a:pt x="32" y="0"/>
                    <a:pt x="32" y="0"/>
                    <a:pt x="32" y="0"/>
                  </a:cubicBezTo>
                  <a:cubicBezTo>
                    <a:pt x="49" y="0"/>
                    <a:pt x="63" y="14"/>
                    <a:pt x="63" y="32"/>
                  </a:cubicBezTo>
                  <a:cubicBezTo>
                    <a:pt x="63" y="64"/>
                    <a:pt x="63" y="64"/>
                    <a:pt x="63" y="64"/>
                  </a:cubicBezTo>
                  <a:cubicBezTo>
                    <a:pt x="63" y="65"/>
                    <a:pt x="63" y="66"/>
                    <a:pt x="62" y="67"/>
                  </a:cubicBezTo>
                  <a:cubicBezTo>
                    <a:pt x="61" y="67"/>
                    <a:pt x="60" y="68"/>
                    <a:pt x="59" y="68"/>
                  </a:cubicBezTo>
                  <a:close/>
                  <a:moveTo>
                    <a:pt x="8" y="38"/>
                  </a:moveTo>
                  <a:cubicBezTo>
                    <a:pt x="23" y="45"/>
                    <a:pt x="39" y="52"/>
                    <a:pt x="55" y="58"/>
                  </a:cubicBezTo>
                  <a:cubicBezTo>
                    <a:pt x="55" y="32"/>
                    <a:pt x="55" y="32"/>
                    <a:pt x="55" y="32"/>
                  </a:cubicBezTo>
                  <a:cubicBezTo>
                    <a:pt x="55" y="19"/>
                    <a:pt x="45" y="8"/>
                    <a:pt x="32" y="8"/>
                  </a:cubicBezTo>
                  <a:cubicBezTo>
                    <a:pt x="19" y="8"/>
                    <a:pt x="8" y="19"/>
                    <a:pt x="8" y="32"/>
                  </a:cubicBezTo>
                  <a:lnTo>
                    <a:pt x="8" y="3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9" name="Freeform 97"/>
            <p:cNvSpPr/>
            <p:nvPr/>
          </p:nvSpPr>
          <p:spPr bwMode="auto">
            <a:xfrm>
              <a:off x="5846763" y="3036888"/>
              <a:ext cx="166688" cy="244475"/>
            </a:xfrm>
            <a:custGeom>
              <a:avLst/>
              <a:gdLst>
                <a:gd name="T0" fmla="*/ 28 w 56"/>
                <a:gd name="T1" fmla="*/ 0 h 82"/>
                <a:gd name="T2" fmla="*/ 0 w 56"/>
                <a:gd name="T3" fmla="*/ 28 h 82"/>
                <a:gd name="T4" fmla="*/ 0 w 56"/>
                <a:gd name="T5" fmla="*/ 75 h 82"/>
                <a:gd name="T6" fmla="*/ 56 w 56"/>
                <a:gd name="T7" fmla="*/ 82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75"/>
                    <a:pt x="0" y="75"/>
                    <a:pt x="0" y="75"/>
                  </a:cubicBezTo>
                  <a:cubicBezTo>
                    <a:pt x="18" y="78"/>
                    <a:pt x="37" y="81"/>
                    <a:pt x="56" y="82"/>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0" name="Freeform 98"/>
            <p:cNvSpPr>
              <a:spLocks noEditPoints="1"/>
            </p:cNvSpPr>
            <p:nvPr/>
          </p:nvSpPr>
          <p:spPr bwMode="auto">
            <a:xfrm>
              <a:off x="5834063" y="3024188"/>
              <a:ext cx="192088" cy="269875"/>
            </a:xfrm>
            <a:custGeom>
              <a:avLst/>
              <a:gdLst>
                <a:gd name="T0" fmla="*/ 60 w 64"/>
                <a:gd name="T1" fmla="*/ 90 h 90"/>
                <a:gd name="T2" fmla="*/ 59 w 64"/>
                <a:gd name="T3" fmla="*/ 90 h 90"/>
                <a:gd name="T4" fmla="*/ 3 w 64"/>
                <a:gd name="T5" fmla="*/ 83 h 90"/>
                <a:gd name="T6" fmla="*/ 0 w 64"/>
                <a:gd name="T7" fmla="*/ 79 h 90"/>
                <a:gd name="T8" fmla="*/ 0 w 64"/>
                <a:gd name="T9" fmla="*/ 32 h 90"/>
                <a:gd name="T10" fmla="*/ 32 w 64"/>
                <a:gd name="T11" fmla="*/ 0 h 90"/>
                <a:gd name="T12" fmla="*/ 64 w 64"/>
                <a:gd name="T13" fmla="*/ 32 h 90"/>
                <a:gd name="T14" fmla="*/ 64 w 64"/>
                <a:gd name="T15" fmla="*/ 86 h 90"/>
                <a:gd name="T16" fmla="*/ 62 w 64"/>
                <a:gd name="T17" fmla="*/ 89 h 90"/>
                <a:gd name="T18" fmla="*/ 60 w 64"/>
                <a:gd name="T19" fmla="*/ 90 h 90"/>
                <a:gd name="T20" fmla="*/ 8 w 64"/>
                <a:gd name="T21" fmla="*/ 75 h 90"/>
                <a:gd name="T22" fmla="*/ 56 w 64"/>
                <a:gd name="T23" fmla="*/ 82 h 90"/>
                <a:gd name="T24" fmla="*/ 56 w 64"/>
                <a:gd name="T25" fmla="*/ 32 h 90"/>
                <a:gd name="T26" fmla="*/ 32 w 64"/>
                <a:gd name="T27" fmla="*/ 8 h 90"/>
                <a:gd name="T28" fmla="*/ 8 w 64"/>
                <a:gd name="T29" fmla="*/ 32 h 90"/>
                <a:gd name="T30" fmla="*/ 8 w 64"/>
                <a:gd name="T31" fmla="*/ 75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60" y="90"/>
                  </a:moveTo>
                  <a:cubicBezTo>
                    <a:pt x="59" y="90"/>
                    <a:pt x="59" y="90"/>
                    <a:pt x="59" y="90"/>
                  </a:cubicBezTo>
                  <a:cubicBezTo>
                    <a:pt x="40" y="89"/>
                    <a:pt x="22" y="86"/>
                    <a:pt x="3" y="83"/>
                  </a:cubicBezTo>
                  <a:cubicBezTo>
                    <a:pt x="2" y="82"/>
                    <a:pt x="0" y="81"/>
                    <a:pt x="0" y="79"/>
                  </a:cubicBezTo>
                  <a:cubicBezTo>
                    <a:pt x="0" y="32"/>
                    <a:pt x="0" y="32"/>
                    <a:pt x="0" y="32"/>
                  </a:cubicBezTo>
                  <a:cubicBezTo>
                    <a:pt x="0" y="14"/>
                    <a:pt x="14" y="0"/>
                    <a:pt x="32" y="0"/>
                  </a:cubicBezTo>
                  <a:cubicBezTo>
                    <a:pt x="49" y="0"/>
                    <a:pt x="64" y="14"/>
                    <a:pt x="64" y="32"/>
                  </a:cubicBezTo>
                  <a:cubicBezTo>
                    <a:pt x="64" y="86"/>
                    <a:pt x="64" y="86"/>
                    <a:pt x="64" y="86"/>
                  </a:cubicBezTo>
                  <a:cubicBezTo>
                    <a:pt x="64" y="87"/>
                    <a:pt x="63" y="88"/>
                    <a:pt x="62" y="89"/>
                  </a:cubicBezTo>
                  <a:cubicBezTo>
                    <a:pt x="62" y="89"/>
                    <a:pt x="61" y="90"/>
                    <a:pt x="60" y="90"/>
                  </a:cubicBezTo>
                  <a:close/>
                  <a:moveTo>
                    <a:pt x="8" y="75"/>
                  </a:moveTo>
                  <a:cubicBezTo>
                    <a:pt x="24" y="78"/>
                    <a:pt x="40" y="80"/>
                    <a:pt x="56" y="82"/>
                  </a:cubicBezTo>
                  <a:cubicBezTo>
                    <a:pt x="56" y="32"/>
                    <a:pt x="56" y="32"/>
                    <a:pt x="56" y="32"/>
                  </a:cubicBezTo>
                  <a:cubicBezTo>
                    <a:pt x="56" y="19"/>
                    <a:pt x="45" y="8"/>
                    <a:pt x="32" y="8"/>
                  </a:cubicBezTo>
                  <a:cubicBezTo>
                    <a:pt x="19" y="8"/>
                    <a:pt x="8" y="19"/>
                    <a:pt x="8" y="32"/>
                  </a:cubicBezTo>
                  <a:lnTo>
                    <a:pt x="8" y="75"/>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1" name="Freeform 99"/>
            <p:cNvSpPr/>
            <p:nvPr/>
          </p:nvSpPr>
          <p:spPr bwMode="auto">
            <a:xfrm>
              <a:off x="6178551" y="3036888"/>
              <a:ext cx="166688" cy="244475"/>
            </a:xfrm>
            <a:custGeom>
              <a:avLst/>
              <a:gdLst>
                <a:gd name="T0" fmla="*/ 28 w 56"/>
                <a:gd name="T1" fmla="*/ 0 h 82"/>
                <a:gd name="T2" fmla="*/ 0 w 56"/>
                <a:gd name="T3" fmla="*/ 28 h 82"/>
                <a:gd name="T4" fmla="*/ 0 w 56"/>
                <a:gd name="T5" fmla="*/ 82 h 82"/>
                <a:gd name="T6" fmla="*/ 56 w 56"/>
                <a:gd name="T7" fmla="*/ 75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82"/>
                    <a:pt x="0" y="82"/>
                    <a:pt x="0" y="82"/>
                  </a:cubicBezTo>
                  <a:cubicBezTo>
                    <a:pt x="19" y="81"/>
                    <a:pt x="38" y="78"/>
                    <a:pt x="56" y="75"/>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2" name="Freeform 100"/>
            <p:cNvSpPr>
              <a:spLocks noEditPoints="1"/>
            </p:cNvSpPr>
            <p:nvPr/>
          </p:nvSpPr>
          <p:spPr bwMode="auto">
            <a:xfrm>
              <a:off x="6165851" y="3024188"/>
              <a:ext cx="190500" cy="269875"/>
            </a:xfrm>
            <a:custGeom>
              <a:avLst/>
              <a:gdLst>
                <a:gd name="T0" fmla="*/ 4 w 64"/>
                <a:gd name="T1" fmla="*/ 90 h 90"/>
                <a:gd name="T2" fmla="*/ 2 w 64"/>
                <a:gd name="T3" fmla="*/ 89 h 90"/>
                <a:gd name="T4" fmla="*/ 0 w 64"/>
                <a:gd name="T5" fmla="*/ 86 h 90"/>
                <a:gd name="T6" fmla="*/ 0 w 64"/>
                <a:gd name="T7" fmla="*/ 32 h 90"/>
                <a:gd name="T8" fmla="*/ 32 w 64"/>
                <a:gd name="T9" fmla="*/ 0 h 90"/>
                <a:gd name="T10" fmla="*/ 64 w 64"/>
                <a:gd name="T11" fmla="*/ 32 h 90"/>
                <a:gd name="T12" fmla="*/ 64 w 64"/>
                <a:gd name="T13" fmla="*/ 79 h 90"/>
                <a:gd name="T14" fmla="*/ 61 w 64"/>
                <a:gd name="T15" fmla="*/ 83 h 90"/>
                <a:gd name="T16" fmla="*/ 5 w 64"/>
                <a:gd name="T17" fmla="*/ 90 h 90"/>
                <a:gd name="T18" fmla="*/ 4 w 64"/>
                <a:gd name="T19" fmla="*/ 90 h 90"/>
                <a:gd name="T20" fmla="*/ 32 w 64"/>
                <a:gd name="T21" fmla="*/ 8 h 90"/>
                <a:gd name="T22" fmla="*/ 8 w 64"/>
                <a:gd name="T23" fmla="*/ 32 h 90"/>
                <a:gd name="T24" fmla="*/ 8 w 64"/>
                <a:gd name="T25" fmla="*/ 82 h 90"/>
                <a:gd name="T26" fmla="*/ 56 w 64"/>
                <a:gd name="T27" fmla="*/ 75 h 90"/>
                <a:gd name="T28" fmla="*/ 56 w 64"/>
                <a:gd name="T29" fmla="*/ 32 h 90"/>
                <a:gd name="T30" fmla="*/ 32 w 64"/>
                <a:gd name="T31" fmla="*/ 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4" y="90"/>
                  </a:moveTo>
                  <a:cubicBezTo>
                    <a:pt x="3" y="90"/>
                    <a:pt x="2" y="89"/>
                    <a:pt x="2" y="89"/>
                  </a:cubicBezTo>
                  <a:cubicBezTo>
                    <a:pt x="1" y="88"/>
                    <a:pt x="0" y="87"/>
                    <a:pt x="0" y="86"/>
                  </a:cubicBezTo>
                  <a:cubicBezTo>
                    <a:pt x="0" y="32"/>
                    <a:pt x="0" y="32"/>
                    <a:pt x="0" y="32"/>
                  </a:cubicBezTo>
                  <a:cubicBezTo>
                    <a:pt x="0" y="14"/>
                    <a:pt x="15" y="0"/>
                    <a:pt x="32" y="0"/>
                  </a:cubicBezTo>
                  <a:cubicBezTo>
                    <a:pt x="50" y="0"/>
                    <a:pt x="64" y="14"/>
                    <a:pt x="64" y="32"/>
                  </a:cubicBezTo>
                  <a:cubicBezTo>
                    <a:pt x="64" y="79"/>
                    <a:pt x="64" y="79"/>
                    <a:pt x="64" y="79"/>
                  </a:cubicBezTo>
                  <a:cubicBezTo>
                    <a:pt x="64" y="81"/>
                    <a:pt x="62" y="82"/>
                    <a:pt x="61" y="83"/>
                  </a:cubicBezTo>
                  <a:cubicBezTo>
                    <a:pt x="42" y="86"/>
                    <a:pt x="24" y="89"/>
                    <a:pt x="5" y="90"/>
                  </a:cubicBezTo>
                  <a:cubicBezTo>
                    <a:pt x="5" y="90"/>
                    <a:pt x="5" y="90"/>
                    <a:pt x="4" y="90"/>
                  </a:cubicBezTo>
                  <a:close/>
                  <a:moveTo>
                    <a:pt x="32" y="8"/>
                  </a:moveTo>
                  <a:cubicBezTo>
                    <a:pt x="19" y="8"/>
                    <a:pt x="8" y="19"/>
                    <a:pt x="8" y="32"/>
                  </a:cubicBezTo>
                  <a:cubicBezTo>
                    <a:pt x="8" y="82"/>
                    <a:pt x="8" y="82"/>
                    <a:pt x="8" y="82"/>
                  </a:cubicBezTo>
                  <a:cubicBezTo>
                    <a:pt x="24" y="80"/>
                    <a:pt x="40" y="78"/>
                    <a:pt x="56" y="75"/>
                  </a:cubicBezTo>
                  <a:cubicBezTo>
                    <a:pt x="56" y="32"/>
                    <a:pt x="56" y="32"/>
                    <a:pt x="56" y="32"/>
                  </a:cubicBezTo>
                  <a:cubicBezTo>
                    <a:pt x="56" y="19"/>
                    <a:pt x="45" y="8"/>
                    <a:pt x="32"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3" name="Freeform 101"/>
            <p:cNvSpPr/>
            <p:nvPr/>
          </p:nvSpPr>
          <p:spPr bwMode="auto">
            <a:xfrm>
              <a:off x="6511926" y="3036888"/>
              <a:ext cx="165100" cy="179387"/>
            </a:xfrm>
            <a:custGeom>
              <a:avLst/>
              <a:gdLst>
                <a:gd name="T0" fmla="*/ 27 w 55"/>
                <a:gd name="T1" fmla="*/ 0 h 60"/>
                <a:gd name="T2" fmla="*/ 0 w 55"/>
                <a:gd name="T3" fmla="*/ 28 h 60"/>
                <a:gd name="T4" fmla="*/ 0 w 55"/>
                <a:gd name="T5" fmla="*/ 60 h 60"/>
                <a:gd name="T6" fmla="*/ 55 w 55"/>
                <a:gd name="T7" fmla="*/ 36 h 60"/>
                <a:gd name="T8" fmla="*/ 55 w 55"/>
                <a:gd name="T9" fmla="*/ 28 h 60"/>
                <a:gd name="T10" fmla="*/ 27 w 55"/>
                <a:gd name="T11" fmla="*/ 0 h 60"/>
              </a:gdLst>
              <a:ahLst/>
              <a:cxnLst>
                <a:cxn ang="0">
                  <a:pos x="T0" y="T1"/>
                </a:cxn>
                <a:cxn ang="0">
                  <a:pos x="T2" y="T3"/>
                </a:cxn>
                <a:cxn ang="0">
                  <a:pos x="T4" y="T5"/>
                </a:cxn>
                <a:cxn ang="0">
                  <a:pos x="T6" y="T7"/>
                </a:cxn>
                <a:cxn ang="0">
                  <a:pos x="T8" y="T9"/>
                </a:cxn>
                <a:cxn ang="0">
                  <a:pos x="T10" y="T11"/>
                </a:cxn>
              </a:cxnLst>
              <a:rect l="0" t="0" r="r" b="b"/>
              <a:pathLst>
                <a:path w="55" h="60">
                  <a:moveTo>
                    <a:pt x="27" y="0"/>
                  </a:moveTo>
                  <a:cubicBezTo>
                    <a:pt x="12" y="0"/>
                    <a:pt x="0" y="13"/>
                    <a:pt x="0" y="28"/>
                  </a:cubicBezTo>
                  <a:cubicBezTo>
                    <a:pt x="0" y="60"/>
                    <a:pt x="0" y="60"/>
                    <a:pt x="0" y="60"/>
                  </a:cubicBezTo>
                  <a:cubicBezTo>
                    <a:pt x="19" y="53"/>
                    <a:pt x="37" y="45"/>
                    <a:pt x="55" y="36"/>
                  </a:cubicBezTo>
                  <a:cubicBezTo>
                    <a:pt x="55" y="28"/>
                    <a:pt x="55" y="28"/>
                    <a:pt x="55" y="28"/>
                  </a:cubicBezTo>
                  <a:cubicBezTo>
                    <a:pt x="55" y="13"/>
                    <a:pt x="43" y="0"/>
                    <a:pt x="27"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4" name="Freeform 102"/>
            <p:cNvSpPr>
              <a:spLocks noEditPoints="1"/>
            </p:cNvSpPr>
            <p:nvPr/>
          </p:nvSpPr>
          <p:spPr bwMode="auto">
            <a:xfrm>
              <a:off x="6500813" y="3024188"/>
              <a:ext cx="187325" cy="203200"/>
            </a:xfrm>
            <a:custGeom>
              <a:avLst/>
              <a:gdLst>
                <a:gd name="T0" fmla="*/ 4 w 63"/>
                <a:gd name="T1" fmla="*/ 68 h 68"/>
                <a:gd name="T2" fmla="*/ 1 w 63"/>
                <a:gd name="T3" fmla="*/ 67 h 68"/>
                <a:gd name="T4" fmla="*/ 0 w 63"/>
                <a:gd name="T5" fmla="*/ 64 h 68"/>
                <a:gd name="T6" fmla="*/ 0 w 63"/>
                <a:gd name="T7" fmla="*/ 32 h 68"/>
                <a:gd name="T8" fmla="*/ 31 w 63"/>
                <a:gd name="T9" fmla="*/ 0 h 68"/>
                <a:gd name="T10" fmla="*/ 63 w 63"/>
                <a:gd name="T11" fmla="*/ 32 h 68"/>
                <a:gd name="T12" fmla="*/ 63 w 63"/>
                <a:gd name="T13" fmla="*/ 40 h 68"/>
                <a:gd name="T14" fmla="*/ 61 w 63"/>
                <a:gd name="T15" fmla="*/ 44 h 68"/>
                <a:gd name="T16" fmla="*/ 5 w 63"/>
                <a:gd name="T17" fmla="*/ 67 h 68"/>
                <a:gd name="T18" fmla="*/ 4 w 63"/>
                <a:gd name="T19" fmla="*/ 68 h 68"/>
                <a:gd name="T20" fmla="*/ 31 w 63"/>
                <a:gd name="T21" fmla="*/ 8 h 68"/>
                <a:gd name="T22" fmla="*/ 8 w 63"/>
                <a:gd name="T23" fmla="*/ 32 h 68"/>
                <a:gd name="T24" fmla="*/ 8 w 63"/>
                <a:gd name="T25" fmla="*/ 58 h 68"/>
                <a:gd name="T26" fmla="*/ 55 w 63"/>
                <a:gd name="T27" fmla="*/ 38 h 68"/>
                <a:gd name="T28" fmla="*/ 55 w 63"/>
                <a:gd name="T29" fmla="*/ 32 h 68"/>
                <a:gd name="T30" fmla="*/ 31 w 63"/>
                <a:gd name="T31" fmla="*/ 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3" h="68">
                  <a:moveTo>
                    <a:pt x="4" y="68"/>
                  </a:moveTo>
                  <a:cubicBezTo>
                    <a:pt x="3" y="68"/>
                    <a:pt x="2" y="67"/>
                    <a:pt x="1" y="67"/>
                  </a:cubicBezTo>
                  <a:cubicBezTo>
                    <a:pt x="0" y="66"/>
                    <a:pt x="0" y="65"/>
                    <a:pt x="0" y="64"/>
                  </a:cubicBezTo>
                  <a:cubicBezTo>
                    <a:pt x="0" y="32"/>
                    <a:pt x="0" y="32"/>
                    <a:pt x="0" y="32"/>
                  </a:cubicBezTo>
                  <a:cubicBezTo>
                    <a:pt x="0" y="14"/>
                    <a:pt x="14" y="0"/>
                    <a:pt x="31" y="0"/>
                  </a:cubicBezTo>
                  <a:cubicBezTo>
                    <a:pt x="49" y="0"/>
                    <a:pt x="63" y="14"/>
                    <a:pt x="63" y="32"/>
                  </a:cubicBezTo>
                  <a:cubicBezTo>
                    <a:pt x="63" y="40"/>
                    <a:pt x="63" y="40"/>
                    <a:pt x="63" y="40"/>
                  </a:cubicBezTo>
                  <a:cubicBezTo>
                    <a:pt x="63" y="42"/>
                    <a:pt x="62" y="43"/>
                    <a:pt x="61" y="44"/>
                  </a:cubicBezTo>
                  <a:cubicBezTo>
                    <a:pt x="43" y="53"/>
                    <a:pt x="24" y="61"/>
                    <a:pt x="5" y="67"/>
                  </a:cubicBezTo>
                  <a:cubicBezTo>
                    <a:pt x="5" y="68"/>
                    <a:pt x="4" y="68"/>
                    <a:pt x="4" y="68"/>
                  </a:cubicBezTo>
                  <a:close/>
                  <a:moveTo>
                    <a:pt x="31" y="8"/>
                  </a:moveTo>
                  <a:cubicBezTo>
                    <a:pt x="18" y="8"/>
                    <a:pt x="8" y="19"/>
                    <a:pt x="8" y="32"/>
                  </a:cubicBezTo>
                  <a:cubicBezTo>
                    <a:pt x="8" y="58"/>
                    <a:pt x="8" y="58"/>
                    <a:pt x="8" y="58"/>
                  </a:cubicBezTo>
                  <a:cubicBezTo>
                    <a:pt x="24" y="52"/>
                    <a:pt x="40" y="45"/>
                    <a:pt x="55" y="38"/>
                  </a:cubicBezTo>
                  <a:cubicBezTo>
                    <a:pt x="55" y="32"/>
                    <a:pt x="55" y="32"/>
                    <a:pt x="55" y="32"/>
                  </a:cubicBezTo>
                  <a:cubicBezTo>
                    <a:pt x="55" y="19"/>
                    <a:pt x="44" y="8"/>
                    <a:pt x="31"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5" name="Freeform 103"/>
            <p:cNvSpPr/>
            <p:nvPr/>
          </p:nvSpPr>
          <p:spPr bwMode="auto">
            <a:xfrm>
              <a:off x="5834063" y="2881313"/>
              <a:ext cx="806450" cy="131762"/>
            </a:xfrm>
            <a:custGeom>
              <a:avLst/>
              <a:gdLst>
                <a:gd name="T0" fmla="*/ 108 w 270"/>
                <a:gd name="T1" fmla="*/ 43 h 44"/>
                <a:gd name="T2" fmla="*/ 270 w 270"/>
                <a:gd name="T3" fmla="*/ 0 h 44"/>
                <a:gd name="T4" fmla="*/ 0 w 270"/>
                <a:gd name="T5" fmla="*/ 0 h 44"/>
                <a:gd name="T6" fmla="*/ 108 w 270"/>
                <a:gd name="T7" fmla="*/ 43 h 44"/>
              </a:gdLst>
              <a:ahLst/>
              <a:cxnLst>
                <a:cxn ang="0">
                  <a:pos x="T0" y="T1"/>
                </a:cxn>
                <a:cxn ang="0">
                  <a:pos x="T2" y="T3"/>
                </a:cxn>
                <a:cxn ang="0">
                  <a:pos x="T4" y="T5"/>
                </a:cxn>
                <a:cxn ang="0">
                  <a:pos x="T6" y="T7"/>
                </a:cxn>
              </a:cxnLst>
              <a:rect l="0" t="0" r="r" b="b"/>
              <a:pathLst>
                <a:path w="270" h="44">
                  <a:moveTo>
                    <a:pt x="108" y="43"/>
                  </a:moveTo>
                  <a:cubicBezTo>
                    <a:pt x="164" y="42"/>
                    <a:pt x="220" y="26"/>
                    <a:pt x="270" y="0"/>
                  </a:cubicBezTo>
                  <a:cubicBezTo>
                    <a:pt x="0" y="0"/>
                    <a:pt x="0" y="0"/>
                    <a:pt x="0" y="0"/>
                  </a:cubicBezTo>
                  <a:cubicBezTo>
                    <a:pt x="16" y="20"/>
                    <a:pt x="48" y="44"/>
                    <a:pt x="108" y="43"/>
                  </a:cubicBezTo>
                  <a:close/>
                </a:path>
              </a:pathLst>
            </a:custGeom>
            <a:solidFill>
              <a:srgbClr val="EB837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6" name="Freeform 104"/>
            <p:cNvSpPr/>
            <p:nvPr/>
          </p:nvSpPr>
          <p:spPr bwMode="auto">
            <a:xfrm>
              <a:off x="5765801" y="1025525"/>
              <a:ext cx="1535113" cy="1919287"/>
            </a:xfrm>
            <a:custGeom>
              <a:avLst/>
              <a:gdLst>
                <a:gd name="T0" fmla="*/ 171 w 514"/>
                <a:gd name="T1" fmla="*/ 229 h 642"/>
                <a:gd name="T2" fmla="*/ 201 w 514"/>
                <a:gd name="T3" fmla="*/ 253 h 642"/>
                <a:gd name="T4" fmla="*/ 232 w 514"/>
                <a:gd name="T5" fmla="*/ 243 h 642"/>
                <a:gd name="T6" fmla="*/ 317 w 514"/>
                <a:gd name="T7" fmla="*/ 235 h 642"/>
                <a:gd name="T8" fmla="*/ 384 w 514"/>
                <a:gd name="T9" fmla="*/ 353 h 642"/>
                <a:gd name="T10" fmla="*/ 266 w 514"/>
                <a:gd name="T11" fmla="*/ 505 h 642"/>
                <a:gd name="T12" fmla="*/ 50 w 514"/>
                <a:gd name="T13" fmla="*/ 482 h 642"/>
                <a:gd name="T14" fmla="*/ 30 w 514"/>
                <a:gd name="T15" fmla="*/ 456 h 642"/>
                <a:gd name="T16" fmla="*/ 30 w 514"/>
                <a:gd name="T17" fmla="*/ 530 h 642"/>
                <a:gd name="T18" fmla="*/ 5 w 514"/>
                <a:gd name="T19" fmla="*/ 562 h 642"/>
                <a:gd name="T20" fmla="*/ 138 w 514"/>
                <a:gd name="T21" fmla="*/ 640 h 642"/>
                <a:gd name="T22" fmla="*/ 425 w 514"/>
                <a:gd name="T23" fmla="*/ 506 h 642"/>
                <a:gd name="T24" fmla="*/ 508 w 514"/>
                <a:gd name="T25" fmla="*/ 283 h 642"/>
                <a:gd name="T26" fmla="*/ 358 w 514"/>
                <a:gd name="T27" fmla="*/ 0 h 642"/>
                <a:gd name="T28" fmla="*/ 171 w 514"/>
                <a:gd name="T29" fmla="*/ 229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14" h="642">
                  <a:moveTo>
                    <a:pt x="171" y="229"/>
                  </a:moveTo>
                  <a:cubicBezTo>
                    <a:pt x="171" y="229"/>
                    <a:pt x="196" y="250"/>
                    <a:pt x="201" y="253"/>
                  </a:cubicBezTo>
                  <a:cubicBezTo>
                    <a:pt x="211" y="259"/>
                    <a:pt x="215" y="252"/>
                    <a:pt x="232" y="243"/>
                  </a:cubicBezTo>
                  <a:cubicBezTo>
                    <a:pt x="259" y="228"/>
                    <a:pt x="293" y="224"/>
                    <a:pt x="317" y="235"/>
                  </a:cubicBezTo>
                  <a:cubicBezTo>
                    <a:pt x="348" y="249"/>
                    <a:pt x="384" y="300"/>
                    <a:pt x="384" y="353"/>
                  </a:cubicBezTo>
                  <a:cubicBezTo>
                    <a:pt x="384" y="416"/>
                    <a:pt x="353" y="453"/>
                    <a:pt x="266" y="505"/>
                  </a:cubicBezTo>
                  <a:cubicBezTo>
                    <a:pt x="180" y="557"/>
                    <a:pt x="84" y="597"/>
                    <a:pt x="50" y="482"/>
                  </a:cubicBezTo>
                  <a:cubicBezTo>
                    <a:pt x="30" y="456"/>
                    <a:pt x="30" y="456"/>
                    <a:pt x="30" y="456"/>
                  </a:cubicBezTo>
                  <a:cubicBezTo>
                    <a:pt x="30" y="456"/>
                    <a:pt x="48" y="517"/>
                    <a:pt x="30" y="530"/>
                  </a:cubicBezTo>
                  <a:cubicBezTo>
                    <a:pt x="13" y="542"/>
                    <a:pt x="0" y="543"/>
                    <a:pt x="5" y="562"/>
                  </a:cubicBezTo>
                  <a:cubicBezTo>
                    <a:pt x="9" y="579"/>
                    <a:pt x="40" y="642"/>
                    <a:pt x="138" y="640"/>
                  </a:cubicBezTo>
                  <a:cubicBezTo>
                    <a:pt x="244" y="638"/>
                    <a:pt x="352" y="583"/>
                    <a:pt x="425" y="506"/>
                  </a:cubicBezTo>
                  <a:cubicBezTo>
                    <a:pt x="497" y="431"/>
                    <a:pt x="514" y="352"/>
                    <a:pt x="508" y="283"/>
                  </a:cubicBezTo>
                  <a:cubicBezTo>
                    <a:pt x="501" y="215"/>
                    <a:pt x="432" y="68"/>
                    <a:pt x="358" y="0"/>
                  </a:cubicBezTo>
                  <a:lnTo>
                    <a:pt x="171" y="229"/>
                  </a:lnTo>
                  <a:close/>
                </a:path>
              </a:pathLst>
            </a:custGeom>
            <a:solidFill>
              <a:srgbClr val="5FC3F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7" name="Freeform 105"/>
            <p:cNvSpPr>
              <a:spLocks noEditPoints="1"/>
            </p:cNvSpPr>
            <p:nvPr/>
          </p:nvSpPr>
          <p:spPr bwMode="auto">
            <a:xfrm>
              <a:off x="5754688" y="1014413"/>
              <a:ext cx="1563688" cy="1938337"/>
            </a:xfrm>
            <a:custGeom>
              <a:avLst/>
              <a:gdLst>
                <a:gd name="T0" fmla="*/ 137 w 524"/>
                <a:gd name="T1" fmla="*/ 649 h 649"/>
                <a:gd name="T2" fmla="*/ 5 w 524"/>
                <a:gd name="T3" fmla="*/ 567 h 649"/>
                <a:gd name="T4" fmla="*/ 20 w 524"/>
                <a:gd name="T5" fmla="*/ 538 h 649"/>
                <a:gd name="T6" fmla="*/ 32 w 524"/>
                <a:gd name="T7" fmla="*/ 531 h 649"/>
                <a:gd name="T8" fmla="*/ 30 w 524"/>
                <a:gd name="T9" fmla="*/ 462 h 649"/>
                <a:gd name="T10" fmla="*/ 32 w 524"/>
                <a:gd name="T11" fmla="*/ 457 h 649"/>
                <a:gd name="T12" fmla="*/ 37 w 524"/>
                <a:gd name="T13" fmla="*/ 458 h 649"/>
                <a:gd name="T14" fmla="*/ 57 w 524"/>
                <a:gd name="T15" fmla="*/ 484 h 649"/>
                <a:gd name="T16" fmla="*/ 57 w 524"/>
                <a:gd name="T17" fmla="*/ 485 h 649"/>
                <a:gd name="T18" fmla="*/ 108 w 524"/>
                <a:gd name="T19" fmla="*/ 552 h 649"/>
                <a:gd name="T20" fmla="*/ 268 w 524"/>
                <a:gd name="T21" fmla="*/ 506 h 649"/>
                <a:gd name="T22" fmla="*/ 384 w 524"/>
                <a:gd name="T23" fmla="*/ 357 h 649"/>
                <a:gd name="T24" fmla="*/ 319 w 524"/>
                <a:gd name="T25" fmla="*/ 243 h 649"/>
                <a:gd name="T26" fmla="*/ 237 w 524"/>
                <a:gd name="T27" fmla="*/ 250 h 649"/>
                <a:gd name="T28" fmla="*/ 227 w 524"/>
                <a:gd name="T29" fmla="*/ 256 h 649"/>
                <a:gd name="T30" fmla="*/ 203 w 524"/>
                <a:gd name="T31" fmla="*/ 260 h 649"/>
                <a:gd name="T32" fmla="*/ 173 w 524"/>
                <a:gd name="T33" fmla="*/ 236 h 649"/>
                <a:gd name="T34" fmla="*/ 172 w 524"/>
                <a:gd name="T35" fmla="*/ 230 h 649"/>
                <a:gd name="T36" fmla="*/ 358 w 524"/>
                <a:gd name="T37" fmla="*/ 1 h 649"/>
                <a:gd name="T38" fmla="*/ 361 w 524"/>
                <a:gd name="T39" fmla="*/ 0 h 649"/>
                <a:gd name="T40" fmla="*/ 364 w 524"/>
                <a:gd name="T41" fmla="*/ 1 h 649"/>
                <a:gd name="T42" fmla="*/ 516 w 524"/>
                <a:gd name="T43" fmla="*/ 287 h 649"/>
                <a:gd name="T44" fmla="*/ 432 w 524"/>
                <a:gd name="T45" fmla="*/ 513 h 649"/>
                <a:gd name="T46" fmla="*/ 142 w 524"/>
                <a:gd name="T47" fmla="*/ 648 h 649"/>
                <a:gd name="T48" fmla="*/ 137 w 524"/>
                <a:gd name="T49" fmla="*/ 649 h 649"/>
                <a:gd name="T50" fmla="*/ 43 w 524"/>
                <a:gd name="T51" fmla="*/ 478 h 649"/>
                <a:gd name="T52" fmla="*/ 37 w 524"/>
                <a:gd name="T53" fmla="*/ 537 h 649"/>
                <a:gd name="T54" fmla="*/ 24 w 524"/>
                <a:gd name="T55" fmla="*/ 545 h 649"/>
                <a:gd name="T56" fmla="*/ 13 w 524"/>
                <a:gd name="T57" fmla="*/ 565 h 649"/>
                <a:gd name="T58" fmla="*/ 137 w 524"/>
                <a:gd name="T59" fmla="*/ 641 h 649"/>
                <a:gd name="T60" fmla="*/ 141 w 524"/>
                <a:gd name="T61" fmla="*/ 640 h 649"/>
                <a:gd name="T62" fmla="*/ 426 w 524"/>
                <a:gd name="T63" fmla="*/ 508 h 649"/>
                <a:gd name="T64" fmla="*/ 508 w 524"/>
                <a:gd name="T65" fmla="*/ 288 h 649"/>
                <a:gd name="T66" fmla="*/ 362 w 524"/>
                <a:gd name="T67" fmla="*/ 10 h 649"/>
                <a:gd name="T68" fmla="*/ 181 w 524"/>
                <a:gd name="T69" fmla="*/ 232 h 649"/>
                <a:gd name="T70" fmla="*/ 208 w 524"/>
                <a:gd name="T71" fmla="*/ 253 h 649"/>
                <a:gd name="T72" fmla="*/ 223 w 524"/>
                <a:gd name="T73" fmla="*/ 250 h 649"/>
                <a:gd name="T74" fmla="*/ 234 w 524"/>
                <a:gd name="T75" fmla="*/ 243 h 649"/>
                <a:gd name="T76" fmla="*/ 323 w 524"/>
                <a:gd name="T77" fmla="*/ 235 h 649"/>
                <a:gd name="T78" fmla="*/ 392 w 524"/>
                <a:gd name="T79" fmla="*/ 357 h 649"/>
                <a:gd name="T80" fmla="*/ 272 w 524"/>
                <a:gd name="T81" fmla="*/ 513 h 649"/>
                <a:gd name="T82" fmla="*/ 105 w 524"/>
                <a:gd name="T83" fmla="*/ 559 h 649"/>
                <a:gd name="T84" fmla="*/ 50 w 524"/>
                <a:gd name="T85" fmla="*/ 488 h 649"/>
                <a:gd name="T86" fmla="*/ 43 w 524"/>
                <a:gd name="T87" fmla="*/ 478 h 6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4" h="649">
                  <a:moveTo>
                    <a:pt x="137" y="649"/>
                  </a:moveTo>
                  <a:cubicBezTo>
                    <a:pt x="46" y="649"/>
                    <a:pt x="11" y="590"/>
                    <a:pt x="5" y="567"/>
                  </a:cubicBezTo>
                  <a:cubicBezTo>
                    <a:pt x="0" y="550"/>
                    <a:pt x="9" y="545"/>
                    <a:pt x="20" y="538"/>
                  </a:cubicBezTo>
                  <a:cubicBezTo>
                    <a:pt x="24" y="536"/>
                    <a:pt x="28" y="534"/>
                    <a:pt x="32" y="531"/>
                  </a:cubicBezTo>
                  <a:cubicBezTo>
                    <a:pt x="43" y="523"/>
                    <a:pt x="37" y="484"/>
                    <a:pt x="30" y="462"/>
                  </a:cubicBezTo>
                  <a:cubicBezTo>
                    <a:pt x="30" y="460"/>
                    <a:pt x="31" y="458"/>
                    <a:pt x="32" y="457"/>
                  </a:cubicBezTo>
                  <a:cubicBezTo>
                    <a:pt x="34" y="456"/>
                    <a:pt x="36" y="457"/>
                    <a:pt x="37" y="458"/>
                  </a:cubicBezTo>
                  <a:cubicBezTo>
                    <a:pt x="57" y="484"/>
                    <a:pt x="57" y="484"/>
                    <a:pt x="57" y="484"/>
                  </a:cubicBezTo>
                  <a:cubicBezTo>
                    <a:pt x="57" y="484"/>
                    <a:pt x="57" y="485"/>
                    <a:pt x="57" y="485"/>
                  </a:cubicBezTo>
                  <a:cubicBezTo>
                    <a:pt x="68" y="520"/>
                    <a:pt x="85" y="542"/>
                    <a:pt x="108" y="552"/>
                  </a:cubicBezTo>
                  <a:cubicBezTo>
                    <a:pt x="154" y="569"/>
                    <a:pt x="218" y="536"/>
                    <a:pt x="268" y="506"/>
                  </a:cubicBezTo>
                  <a:cubicBezTo>
                    <a:pt x="356" y="453"/>
                    <a:pt x="384" y="417"/>
                    <a:pt x="384" y="357"/>
                  </a:cubicBezTo>
                  <a:cubicBezTo>
                    <a:pt x="384" y="307"/>
                    <a:pt x="350" y="257"/>
                    <a:pt x="319" y="243"/>
                  </a:cubicBezTo>
                  <a:cubicBezTo>
                    <a:pt x="297" y="233"/>
                    <a:pt x="264" y="236"/>
                    <a:pt x="237" y="250"/>
                  </a:cubicBezTo>
                  <a:cubicBezTo>
                    <a:pt x="233" y="253"/>
                    <a:pt x="230" y="255"/>
                    <a:pt x="227" y="256"/>
                  </a:cubicBezTo>
                  <a:cubicBezTo>
                    <a:pt x="219" y="262"/>
                    <a:pt x="212" y="266"/>
                    <a:pt x="203" y="260"/>
                  </a:cubicBezTo>
                  <a:cubicBezTo>
                    <a:pt x="198" y="257"/>
                    <a:pt x="174" y="237"/>
                    <a:pt x="173" y="236"/>
                  </a:cubicBezTo>
                  <a:cubicBezTo>
                    <a:pt x="171" y="234"/>
                    <a:pt x="171" y="232"/>
                    <a:pt x="172" y="230"/>
                  </a:cubicBezTo>
                  <a:cubicBezTo>
                    <a:pt x="358" y="1"/>
                    <a:pt x="358" y="1"/>
                    <a:pt x="358" y="1"/>
                  </a:cubicBezTo>
                  <a:cubicBezTo>
                    <a:pt x="359" y="0"/>
                    <a:pt x="360" y="0"/>
                    <a:pt x="361" y="0"/>
                  </a:cubicBezTo>
                  <a:cubicBezTo>
                    <a:pt x="362" y="0"/>
                    <a:pt x="363" y="0"/>
                    <a:pt x="364" y="1"/>
                  </a:cubicBezTo>
                  <a:cubicBezTo>
                    <a:pt x="443" y="72"/>
                    <a:pt x="509" y="221"/>
                    <a:pt x="516" y="287"/>
                  </a:cubicBezTo>
                  <a:cubicBezTo>
                    <a:pt x="524" y="370"/>
                    <a:pt x="496" y="446"/>
                    <a:pt x="432" y="513"/>
                  </a:cubicBezTo>
                  <a:cubicBezTo>
                    <a:pt x="354" y="595"/>
                    <a:pt x="243" y="646"/>
                    <a:pt x="142" y="648"/>
                  </a:cubicBezTo>
                  <a:cubicBezTo>
                    <a:pt x="140" y="648"/>
                    <a:pt x="139" y="649"/>
                    <a:pt x="137" y="649"/>
                  </a:cubicBezTo>
                  <a:close/>
                  <a:moveTo>
                    <a:pt x="43" y="478"/>
                  </a:moveTo>
                  <a:cubicBezTo>
                    <a:pt x="46" y="498"/>
                    <a:pt x="49" y="528"/>
                    <a:pt x="37" y="537"/>
                  </a:cubicBezTo>
                  <a:cubicBezTo>
                    <a:pt x="32" y="540"/>
                    <a:pt x="28" y="543"/>
                    <a:pt x="24" y="545"/>
                  </a:cubicBezTo>
                  <a:cubicBezTo>
                    <a:pt x="14" y="551"/>
                    <a:pt x="10" y="554"/>
                    <a:pt x="13" y="565"/>
                  </a:cubicBezTo>
                  <a:cubicBezTo>
                    <a:pt x="13" y="566"/>
                    <a:pt x="35" y="641"/>
                    <a:pt x="137" y="641"/>
                  </a:cubicBezTo>
                  <a:cubicBezTo>
                    <a:pt x="139" y="641"/>
                    <a:pt x="140" y="640"/>
                    <a:pt x="141" y="640"/>
                  </a:cubicBezTo>
                  <a:cubicBezTo>
                    <a:pt x="241" y="638"/>
                    <a:pt x="350" y="588"/>
                    <a:pt x="426" y="508"/>
                  </a:cubicBezTo>
                  <a:cubicBezTo>
                    <a:pt x="488" y="442"/>
                    <a:pt x="515" y="368"/>
                    <a:pt x="508" y="288"/>
                  </a:cubicBezTo>
                  <a:cubicBezTo>
                    <a:pt x="501" y="226"/>
                    <a:pt x="437" y="80"/>
                    <a:pt x="362" y="10"/>
                  </a:cubicBezTo>
                  <a:cubicBezTo>
                    <a:pt x="181" y="232"/>
                    <a:pt x="181" y="232"/>
                    <a:pt x="181" y="232"/>
                  </a:cubicBezTo>
                  <a:cubicBezTo>
                    <a:pt x="189" y="239"/>
                    <a:pt x="204" y="251"/>
                    <a:pt x="208" y="253"/>
                  </a:cubicBezTo>
                  <a:cubicBezTo>
                    <a:pt x="212" y="256"/>
                    <a:pt x="214" y="256"/>
                    <a:pt x="223" y="250"/>
                  </a:cubicBezTo>
                  <a:cubicBezTo>
                    <a:pt x="226" y="248"/>
                    <a:pt x="229" y="246"/>
                    <a:pt x="234" y="243"/>
                  </a:cubicBezTo>
                  <a:cubicBezTo>
                    <a:pt x="262" y="227"/>
                    <a:pt x="298" y="224"/>
                    <a:pt x="323" y="235"/>
                  </a:cubicBezTo>
                  <a:cubicBezTo>
                    <a:pt x="356" y="251"/>
                    <a:pt x="392" y="303"/>
                    <a:pt x="392" y="357"/>
                  </a:cubicBezTo>
                  <a:cubicBezTo>
                    <a:pt x="392" y="420"/>
                    <a:pt x="363" y="458"/>
                    <a:pt x="272" y="513"/>
                  </a:cubicBezTo>
                  <a:cubicBezTo>
                    <a:pt x="220" y="544"/>
                    <a:pt x="154" y="578"/>
                    <a:pt x="105" y="559"/>
                  </a:cubicBezTo>
                  <a:cubicBezTo>
                    <a:pt x="80" y="549"/>
                    <a:pt x="61" y="525"/>
                    <a:pt x="50" y="488"/>
                  </a:cubicBezTo>
                  <a:lnTo>
                    <a:pt x="43" y="47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8" name="Freeform 106"/>
            <p:cNvSpPr/>
            <p:nvPr/>
          </p:nvSpPr>
          <p:spPr bwMode="auto">
            <a:xfrm>
              <a:off x="5975351" y="1046163"/>
              <a:ext cx="1312863" cy="1885950"/>
            </a:xfrm>
            <a:custGeom>
              <a:avLst/>
              <a:gdLst>
                <a:gd name="T0" fmla="*/ 434 w 440"/>
                <a:gd name="T1" fmla="*/ 280 h 631"/>
                <a:gd name="T2" fmla="*/ 288 w 440"/>
                <a:gd name="T3" fmla="*/ 0 h 631"/>
                <a:gd name="T4" fmla="*/ 260 w 440"/>
                <a:gd name="T5" fmla="*/ 33 h 631"/>
                <a:gd name="T6" fmla="*/ 402 w 440"/>
                <a:gd name="T7" fmla="*/ 289 h 631"/>
                <a:gd name="T8" fmla="*/ 320 w 440"/>
                <a:gd name="T9" fmla="*/ 496 h 631"/>
                <a:gd name="T10" fmla="*/ 35 w 440"/>
                <a:gd name="T11" fmla="*/ 621 h 631"/>
                <a:gd name="T12" fmla="*/ 0 w 440"/>
                <a:gd name="T13" fmla="*/ 618 h 631"/>
                <a:gd name="T14" fmla="*/ 67 w 440"/>
                <a:gd name="T15" fmla="*/ 630 h 631"/>
                <a:gd name="T16" fmla="*/ 351 w 440"/>
                <a:gd name="T17" fmla="*/ 498 h 631"/>
                <a:gd name="T18" fmla="*/ 434 w 440"/>
                <a:gd name="T19" fmla="*/ 280 h 6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0" h="631">
                  <a:moveTo>
                    <a:pt x="434" y="280"/>
                  </a:moveTo>
                  <a:cubicBezTo>
                    <a:pt x="427" y="212"/>
                    <a:pt x="362" y="66"/>
                    <a:pt x="288" y="0"/>
                  </a:cubicBezTo>
                  <a:cubicBezTo>
                    <a:pt x="260" y="33"/>
                    <a:pt x="260" y="33"/>
                    <a:pt x="260" y="33"/>
                  </a:cubicBezTo>
                  <a:cubicBezTo>
                    <a:pt x="331" y="98"/>
                    <a:pt x="395" y="228"/>
                    <a:pt x="402" y="289"/>
                  </a:cubicBezTo>
                  <a:cubicBezTo>
                    <a:pt x="408" y="353"/>
                    <a:pt x="391" y="426"/>
                    <a:pt x="320" y="496"/>
                  </a:cubicBezTo>
                  <a:cubicBezTo>
                    <a:pt x="247" y="567"/>
                    <a:pt x="140" y="619"/>
                    <a:pt x="35" y="621"/>
                  </a:cubicBezTo>
                  <a:cubicBezTo>
                    <a:pt x="21" y="621"/>
                    <a:pt x="11" y="619"/>
                    <a:pt x="0" y="618"/>
                  </a:cubicBezTo>
                  <a:cubicBezTo>
                    <a:pt x="18" y="625"/>
                    <a:pt x="39" y="631"/>
                    <a:pt x="67" y="630"/>
                  </a:cubicBezTo>
                  <a:cubicBezTo>
                    <a:pt x="175" y="626"/>
                    <a:pt x="279" y="573"/>
                    <a:pt x="351" y="498"/>
                  </a:cubicBezTo>
                  <a:cubicBezTo>
                    <a:pt x="422" y="424"/>
                    <a:pt x="440" y="347"/>
                    <a:pt x="434" y="280"/>
                  </a:cubicBezTo>
                  <a:close/>
                </a:path>
              </a:pathLst>
            </a:custGeom>
            <a:solidFill>
              <a:srgbClr val="5AB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9" name="Freeform 107"/>
            <p:cNvSpPr/>
            <p:nvPr/>
          </p:nvSpPr>
          <p:spPr bwMode="auto">
            <a:xfrm>
              <a:off x="6291263" y="1038225"/>
              <a:ext cx="665163" cy="752475"/>
            </a:xfrm>
            <a:custGeom>
              <a:avLst/>
              <a:gdLst>
                <a:gd name="T0" fmla="*/ 180 w 223"/>
                <a:gd name="T1" fmla="*/ 0 h 252"/>
                <a:gd name="T2" fmla="*/ 0 w 223"/>
                <a:gd name="T3" fmla="*/ 220 h 252"/>
                <a:gd name="T4" fmla="*/ 27 w 223"/>
                <a:gd name="T5" fmla="*/ 244 h 252"/>
                <a:gd name="T6" fmla="*/ 57 w 223"/>
                <a:gd name="T7" fmla="*/ 233 h 252"/>
                <a:gd name="T8" fmla="*/ 88 w 223"/>
                <a:gd name="T9" fmla="*/ 223 h 252"/>
                <a:gd name="T10" fmla="*/ 95 w 223"/>
                <a:gd name="T11" fmla="*/ 214 h 252"/>
                <a:gd name="T12" fmla="*/ 223 w 223"/>
                <a:gd name="T13" fmla="*/ 49 h 252"/>
                <a:gd name="T14" fmla="*/ 180 w 223"/>
                <a:gd name="T15" fmla="*/ 0 h 2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3" h="252">
                  <a:moveTo>
                    <a:pt x="180" y="0"/>
                  </a:moveTo>
                  <a:cubicBezTo>
                    <a:pt x="0" y="220"/>
                    <a:pt x="0" y="220"/>
                    <a:pt x="0" y="220"/>
                  </a:cubicBezTo>
                  <a:cubicBezTo>
                    <a:pt x="0" y="220"/>
                    <a:pt x="23" y="240"/>
                    <a:pt x="27" y="244"/>
                  </a:cubicBezTo>
                  <a:cubicBezTo>
                    <a:pt x="33" y="252"/>
                    <a:pt x="41" y="242"/>
                    <a:pt x="57" y="233"/>
                  </a:cubicBezTo>
                  <a:cubicBezTo>
                    <a:pt x="67" y="228"/>
                    <a:pt x="78" y="225"/>
                    <a:pt x="88" y="223"/>
                  </a:cubicBezTo>
                  <a:cubicBezTo>
                    <a:pt x="95" y="214"/>
                    <a:pt x="95" y="214"/>
                    <a:pt x="95" y="214"/>
                  </a:cubicBezTo>
                  <a:cubicBezTo>
                    <a:pt x="223" y="49"/>
                    <a:pt x="223" y="49"/>
                    <a:pt x="223" y="49"/>
                  </a:cubicBezTo>
                  <a:cubicBezTo>
                    <a:pt x="209" y="30"/>
                    <a:pt x="195" y="13"/>
                    <a:pt x="180" y="0"/>
                  </a:cubicBezTo>
                  <a:close/>
                </a:path>
              </a:pathLst>
            </a:custGeom>
            <a:solidFill>
              <a:srgbClr val="58AFD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0" name="Oval 108"/>
            <p:cNvSpPr>
              <a:spLocks noChangeArrowheads="1"/>
            </p:cNvSpPr>
            <p:nvPr/>
          </p:nvSpPr>
          <p:spPr bwMode="auto">
            <a:xfrm>
              <a:off x="6440488" y="1255713"/>
              <a:ext cx="382588" cy="379412"/>
            </a:xfrm>
            <a:prstGeom prst="ellipse">
              <a:avLst/>
            </a:prstGeom>
            <a:solidFill>
              <a:srgbClr val="50A4D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1" name="Freeform 109"/>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2" name="Freeform 110"/>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3" name="Freeform 111"/>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4" name="Freeform 112"/>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5" name="Freeform 113"/>
            <p:cNvSpPr/>
            <p:nvPr/>
          </p:nvSpPr>
          <p:spPr bwMode="auto">
            <a:xfrm>
              <a:off x="6799263" y="612775"/>
              <a:ext cx="282575" cy="323850"/>
            </a:xfrm>
            <a:custGeom>
              <a:avLst/>
              <a:gdLst>
                <a:gd name="T0" fmla="*/ 178 w 178"/>
                <a:gd name="T1" fmla="*/ 44 h 204"/>
                <a:gd name="T2" fmla="*/ 122 w 178"/>
                <a:gd name="T3" fmla="*/ 0 h 204"/>
                <a:gd name="T4" fmla="*/ 0 w 178"/>
                <a:gd name="T5" fmla="*/ 160 h 204"/>
                <a:gd name="T6" fmla="*/ 54 w 178"/>
                <a:gd name="T7" fmla="*/ 204 h 204"/>
                <a:gd name="T8" fmla="*/ 178 w 178"/>
                <a:gd name="T9" fmla="*/ 44 h 204"/>
              </a:gdLst>
              <a:ahLst/>
              <a:cxnLst>
                <a:cxn ang="0">
                  <a:pos x="T0" y="T1"/>
                </a:cxn>
                <a:cxn ang="0">
                  <a:pos x="T2" y="T3"/>
                </a:cxn>
                <a:cxn ang="0">
                  <a:pos x="T4" y="T5"/>
                </a:cxn>
                <a:cxn ang="0">
                  <a:pos x="T6" y="T7"/>
                </a:cxn>
                <a:cxn ang="0">
                  <a:pos x="T8" y="T9"/>
                </a:cxn>
              </a:cxnLst>
              <a:rect l="0" t="0" r="r" b="b"/>
              <a:pathLst>
                <a:path w="178" h="204">
                  <a:moveTo>
                    <a:pt x="178" y="44"/>
                  </a:moveTo>
                  <a:lnTo>
                    <a:pt x="122" y="0"/>
                  </a:lnTo>
                  <a:lnTo>
                    <a:pt x="0" y="160"/>
                  </a:lnTo>
                  <a:lnTo>
                    <a:pt x="54" y="204"/>
                  </a:lnTo>
                  <a:lnTo>
                    <a:pt x="178" y="44"/>
                  </a:lnTo>
                  <a:close/>
                </a:path>
              </a:pathLst>
            </a:custGeom>
            <a:solidFill>
              <a:srgbClr val="DCD7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6" name="Freeform 114"/>
            <p:cNvSpPr/>
            <p:nvPr/>
          </p:nvSpPr>
          <p:spPr bwMode="auto">
            <a:xfrm>
              <a:off x="5921376" y="690563"/>
              <a:ext cx="1023938" cy="1111250"/>
            </a:xfrm>
            <a:custGeom>
              <a:avLst/>
              <a:gdLst>
                <a:gd name="T0" fmla="*/ 330 w 343"/>
                <a:gd name="T1" fmla="*/ 87 h 372"/>
                <a:gd name="T2" fmla="*/ 229 w 343"/>
                <a:gd name="T3" fmla="*/ 8 h 372"/>
                <a:gd name="T4" fmla="*/ 197 w 343"/>
                <a:gd name="T5" fmla="*/ 11 h 372"/>
                <a:gd name="T6" fmla="*/ 50 w 343"/>
                <a:gd name="T7" fmla="*/ 200 h 372"/>
                <a:gd name="T8" fmla="*/ 14 w 343"/>
                <a:gd name="T9" fmla="*/ 247 h 372"/>
                <a:gd name="T10" fmla="*/ 0 w 343"/>
                <a:gd name="T11" fmla="*/ 264 h 372"/>
                <a:gd name="T12" fmla="*/ 19 w 343"/>
                <a:gd name="T13" fmla="*/ 279 h 372"/>
                <a:gd name="T14" fmla="*/ 120 w 343"/>
                <a:gd name="T15" fmla="*/ 357 h 372"/>
                <a:gd name="T16" fmla="*/ 139 w 343"/>
                <a:gd name="T17" fmla="*/ 372 h 372"/>
                <a:gd name="T18" fmla="*/ 152 w 343"/>
                <a:gd name="T19" fmla="*/ 355 h 372"/>
                <a:gd name="T20" fmla="*/ 189 w 343"/>
                <a:gd name="T21" fmla="*/ 307 h 372"/>
                <a:gd name="T22" fmla="*/ 336 w 343"/>
                <a:gd name="T23" fmla="*/ 118 h 372"/>
                <a:gd name="T24" fmla="*/ 330 w 343"/>
                <a:gd name="T25" fmla="*/ 87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3" h="372">
                  <a:moveTo>
                    <a:pt x="330" y="87"/>
                  </a:moveTo>
                  <a:cubicBezTo>
                    <a:pt x="229" y="8"/>
                    <a:pt x="229" y="8"/>
                    <a:pt x="229" y="8"/>
                  </a:cubicBezTo>
                  <a:cubicBezTo>
                    <a:pt x="219" y="0"/>
                    <a:pt x="204" y="1"/>
                    <a:pt x="197" y="11"/>
                  </a:cubicBezTo>
                  <a:cubicBezTo>
                    <a:pt x="50" y="200"/>
                    <a:pt x="50" y="200"/>
                    <a:pt x="50" y="200"/>
                  </a:cubicBezTo>
                  <a:cubicBezTo>
                    <a:pt x="14" y="247"/>
                    <a:pt x="14" y="247"/>
                    <a:pt x="14" y="247"/>
                  </a:cubicBezTo>
                  <a:cubicBezTo>
                    <a:pt x="0" y="264"/>
                    <a:pt x="0" y="264"/>
                    <a:pt x="0" y="264"/>
                  </a:cubicBezTo>
                  <a:cubicBezTo>
                    <a:pt x="19" y="279"/>
                    <a:pt x="19" y="279"/>
                    <a:pt x="19" y="279"/>
                  </a:cubicBezTo>
                  <a:cubicBezTo>
                    <a:pt x="120" y="357"/>
                    <a:pt x="120" y="357"/>
                    <a:pt x="120" y="357"/>
                  </a:cubicBezTo>
                  <a:cubicBezTo>
                    <a:pt x="139" y="372"/>
                    <a:pt x="139" y="372"/>
                    <a:pt x="139" y="372"/>
                  </a:cubicBezTo>
                  <a:cubicBezTo>
                    <a:pt x="152" y="355"/>
                    <a:pt x="152" y="355"/>
                    <a:pt x="152" y="355"/>
                  </a:cubicBezTo>
                  <a:cubicBezTo>
                    <a:pt x="189" y="307"/>
                    <a:pt x="189" y="307"/>
                    <a:pt x="189" y="307"/>
                  </a:cubicBezTo>
                  <a:cubicBezTo>
                    <a:pt x="336" y="118"/>
                    <a:pt x="336" y="118"/>
                    <a:pt x="336" y="118"/>
                  </a:cubicBezTo>
                  <a:cubicBezTo>
                    <a:pt x="343" y="109"/>
                    <a:pt x="341" y="95"/>
                    <a:pt x="330" y="87"/>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7" name="Freeform 115"/>
            <p:cNvSpPr>
              <a:spLocks noEditPoints="1"/>
            </p:cNvSpPr>
            <p:nvPr/>
          </p:nvSpPr>
          <p:spPr bwMode="auto">
            <a:xfrm>
              <a:off x="5908676" y="684213"/>
              <a:ext cx="1042988" cy="1130300"/>
            </a:xfrm>
            <a:custGeom>
              <a:avLst/>
              <a:gdLst>
                <a:gd name="T0" fmla="*/ 143 w 349"/>
                <a:gd name="T1" fmla="*/ 378 h 378"/>
                <a:gd name="T2" fmla="*/ 141 w 349"/>
                <a:gd name="T3" fmla="*/ 377 h 378"/>
                <a:gd name="T4" fmla="*/ 2 w 349"/>
                <a:gd name="T5" fmla="*/ 269 h 378"/>
                <a:gd name="T6" fmla="*/ 1 w 349"/>
                <a:gd name="T7" fmla="*/ 264 h 378"/>
                <a:gd name="T8" fmla="*/ 198 w 349"/>
                <a:gd name="T9" fmla="*/ 10 h 378"/>
                <a:gd name="T10" fmla="*/ 215 w 349"/>
                <a:gd name="T11" fmla="*/ 1 h 378"/>
                <a:gd name="T12" fmla="*/ 235 w 349"/>
                <a:gd name="T13" fmla="*/ 7 h 378"/>
                <a:gd name="T14" fmla="*/ 337 w 349"/>
                <a:gd name="T15" fmla="*/ 85 h 378"/>
                <a:gd name="T16" fmla="*/ 348 w 349"/>
                <a:gd name="T17" fmla="*/ 103 h 378"/>
                <a:gd name="T18" fmla="*/ 343 w 349"/>
                <a:gd name="T19" fmla="*/ 123 h 378"/>
                <a:gd name="T20" fmla="*/ 146 w 349"/>
                <a:gd name="T21" fmla="*/ 376 h 378"/>
                <a:gd name="T22" fmla="*/ 143 w 349"/>
                <a:gd name="T23" fmla="*/ 378 h 378"/>
                <a:gd name="T24" fmla="*/ 143 w 349"/>
                <a:gd name="T25" fmla="*/ 378 h 378"/>
                <a:gd name="T26" fmla="*/ 10 w 349"/>
                <a:gd name="T27" fmla="*/ 266 h 378"/>
                <a:gd name="T28" fmla="*/ 142 w 349"/>
                <a:gd name="T29" fmla="*/ 368 h 378"/>
                <a:gd name="T30" fmla="*/ 336 w 349"/>
                <a:gd name="T31" fmla="*/ 118 h 378"/>
                <a:gd name="T32" fmla="*/ 340 w 349"/>
                <a:gd name="T33" fmla="*/ 105 h 378"/>
                <a:gd name="T34" fmla="*/ 332 w 349"/>
                <a:gd name="T35" fmla="*/ 92 h 378"/>
                <a:gd name="T36" fmla="*/ 332 w 349"/>
                <a:gd name="T37" fmla="*/ 92 h 378"/>
                <a:gd name="T38" fmla="*/ 231 w 349"/>
                <a:gd name="T39" fmla="*/ 13 h 378"/>
                <a:gd name="T40" fmla="*/ 216 w 349"/>
                <a:gd name="T41" fmla="*/ 9 h 378"/>
                <a:gd name="T42" fmla="*/ 204 w 349"/>
                <a:gd name="T43" fmla="*/ 15 h 378"/>
                <a:gd name="T44" fmla="*/ 10 w 349"/>
                <a:gd name="T45" fmla="*/ 266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49" h="378">
                  <a:moveTo>
                    <a:pt x="143" y="378"/>
                  </a:moveTo>
                  <a:cubicBezTo>
                    <a:pt x="142" y="378"/>
                    <a:pt x="141" y="378"/>
                    <a:pt x="141" y="377"/>
                  </a:cubicBezTo>
                  <a:cubicBezTo>
                    <a:pt x="2" y="269"/>
                    <a:pt x="2" y="269"/>
                    <a:pt x="2" y="269"/>
                  </a:cubicBezTo>
                  <a:cubicBezTo>
                    <a:pt x="0" y="268"/>
                    <a:pt x="0" y="266"/>
                    <a:pt x="1" y="264"/>
                  </a:cubicBezTo>
                  <a:cubicBezTo>
                    <a:pt x="198" y="10"/>
                    <a:pt x="198" y="10"/>
                    <a:pt x="198" y="10"/>
                  </a:cubicBezTo>
                  <a:cubicBezTo>
                    <a:pt x="202" y="5"/>
                    <a:pt x="208" y="1"/>
                    <a:pt x="215" y="1"/>
                  </a:cubicBezTo>
                  <a:cubicBezTo>
                    <a:pt x="223" y="0"/>
                    <a:pt x="230" y="2"/>
                    <a:pt x="235" y="7"/>
                  </a:cubicBezTo>
                  <a:cubicBezTo>
                    <a:pt x="337" y="85"/>
                    <a:pt x="337" y="85"/>
                    <a:pt x="337" y="85"/>
                  </a:cubicBezTo>
                  <a:cubicBezTo>
                    <a:pt x="343" y="90"/>
                    <a:pt x="347" y="96"/>
                    <a:pt x="348" y="103"/>
                  </a:cubicBezTo>
                  <a:cubicBezTo>
                    <a:pt x="349" y="110"/>
                    <a:pt x="347" y="117"/>
                    <a:pt x="343" y="123"/>
                  </a:cubicBezTo>
                  <a:cubicBezTo>
                    <a:pt x="146" y="376"/>
                    <a:pt x="146" y="376"/>
                    <a:pt x="146" y="376"/>
                  </a:cubicBezTo>
                  <a:cubicBezTo>
                    <a:pt x="145" y="377"/>
                    <a:pt x="145" y="378"/>
                    <a:pt x="143" y="378"/>
                  </a:cubicBezTo>
                  <a:cubicBezTo>
                    <a:pt x="143" y="378"/>
                    <a:pt x="143" y="378"/>
                    <a:pt x="143" y="378"/>
                  </a:cubicBezTo>
                  <a:close/>
                  <a:moveTo>
                    <a:pt x="10" y="266"/>
                  </a:moveTo>
                  <a:cubicBezTo>
                    <a:pt x="142" y="368"/>
                    <a:pt x="142" y="368"/>
                    <a:pt x="142" y="368"/>
                  </a:cubicBezTo>
                  <a:cubicBezTo>
                    <a:pt x="336" y="118"/>
                    <a:pt x="336" y="118"/>
                    <a:pt x="336" y="118"/>
                  </a:cubicBezTo>
                  <a:cubicBezTo>
                    <a:pt x="339" y="114"/>
                    <a:pt x="341" y="109"/>
                    <a:pt x="340" y="105"/>
                  </a:cubicBezTo>
                  <a:cubicBezTo>
                    <a:pt x="339" y="100"/>
                    <a:pt x="336" y="95"/>
                    <a:pt x="332" y="92"/>
                  </a:cubicBezTo>
                  <a:cubicBezTo>
                    <a:pt x="332" y="92"/>
                    <a:pt x="332" y="92"/>
                    <a:pt x="332" y="92"/>
                  </a:cubicBezTo>
                  <a:cubicBezTo>
                    <a:pt x="231" y="13"/>
                    <a:pt x="231" y="13"/>
                    <a:pt x="231" y="13"/>
                  </a:cubicBezTo>
                  <a:cubicBezTo>
                    <a:pt x="226" y="10"/>
                    <a:pt x="221" y="8"/>
                    <a:pt x="216" y="9"/>
                  </a:cubicBezTo>
                  <a:cubicBezTo>
                    <a:pt x="211" y="9"/>
                    <a:pt x="207" y="11"/>
                    <a:pt x="204" y="15"/>
                  </a:cubicBezTo>
                  <a:lnTo>
                    <a:pt x="10" y="266"/>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8" name="Freeform 116"/>
            <p:cNvSpPr/>
            <p:nvPr/>
          </p:nvSpPr>
          <p:spPr bwMode="auto">
            <a:xfrm>
              <a:off x="6135688" y="839788"/>
              <a:ext cx="796925" cy="944562"/>
            </a:xfrm>
            <a:custGeom>
              <a:avLst/>
              <a:gdLst>
                <a:gd name="T0" fmla="*/ 258 w 267"/>
                <a:gd name="T1" fmla="*/ 69 h 316"/>
                <a:gd name="T2" fmla="*/ 253 w 267"/>
                <a:gd name="T3" fmla="*/ 38 h 316"/>
                <a:gd name="T4" fmla="*/ 205 w 267"/>
                <a:gd name="T5" fmla="*/ 0 h 316"/>
                <a:gd name="T6" fmla="*/ 0 w 267"/>
                <a:gd name="T7" fmla="*/ 265 h 316"/>
                <a:gd name="T8" fmla="*/ 48 w 267"/>
                <a:gd name="T9" fmla="*/ 302 h 316"/>
                <a:gd name="T10" fmla="*/ 66 w 267"/>
                <a:gd name="T11" fmla="*/ 316 h 316"/>
                <a:gd name="T12" fmla="*/ 80 w 267"/>
                <a:gd name="T13" fmla="*/ 299 h 316"/>
                <a:gd name="T14" fmla="*/ 115 w 267"/>
                <a:gd name="T15" fmla="*/ 253 h 316"/>
                <a:gd name="T16" fmla="*/ 258 w 267"/>
                <a:gd name="T17" fmla="*/ 69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7" h="316">
                  <a:moveTo>
                    <a:pt x="258" y="69"/>
                  </a:moveTo>
                  <a:cubicBezTo>
                    <a:pt x="266" y="60"/>
                    <a:pt x="267" y="47"/>
                    <a:pt x="253" y="38"/>
                  </a:cubicBezTo>
                  <a:cubicBezTo>
                    <a:pt x="205" y="0"/>
                    <a:pt x="205" y="0"/>
                    <a:pt x="205" y="0"/>
                  </a:cubicBezTo>
                  <a:cubicBezTo>
                    <a:pt x="0" y="265"/>
                    <a:pt x="0" y="265"/>
                    <a:pt x="0" y="265"/>
                  </a:cubicBezTo>
                  <a:cubicBezTo>
                    <a:pt x="48" y="302"/>
                    <a:pt x="48" y="302"/>
                    <a:pt x="48" y="302"/>
                  </a:cubicBezTo>
                  <a:cubicBezTo>
                    <a:pt x="66" y="316"/>
                    <a:pt x="66" y="316"/>
                    <a:pt x="66" y="316"/>
                  </a:cubicBezTo>
                  <a:cubicBezTo>
                    <a:pt x="80" y="299"/>
                    <a:pt x="80" y="299"/>
                    <a:pt x="80" y="299"/>
                  </a:cubicBezTo>
                  <a:cubicBezTo>
                    <a:pt x="115" y="253"/>
                    <a:pt x="115" y="253"/>
                    <a:pt x="115" y="253"/>
                  </a:cubicBezTo>
                  <a:lnTo>
                    <a:pt x="258" y="69"/>
                  </a:lnTo>
                  <a:close/>
                </a:path>
              </a:pathLst>
            </a:custGeom>
            <a:solidFill>
              <a:srgbClr val="F583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9" name="Freeform 117"/>
            <p:cNvSpPr/>
            <p:nvPr/>
          </p:nvSpPr>
          <p:spPr bwMode="auto">
            <a:xfrm>
              <a:off x="5932488" y="1431925"/>
              <a:ext cx="436563" cy="358775"/>
            </a:xfrm>
            <a:custGeom>
              <a:avLst/>
              <a:gdLst>
                <a:gd name="T0" fmla="*/ 275 w 275"/>
                <a:gd name="T1" fmla="*/ 194 h 226"/>
                <a:gd name="T2" fmla="*/ 27 w 275"/>
                <a:gd name="T3" fmla="*/ 0 h 226"/>
                <a:gd name="T4" fmla="*/ 0 w 275"/>
                <a:gd name="T5" fmla="*/ 32 h 226"/>
                <a:gd name="T6" fmla="*/ 251 w 275"/>
                <a:gd name="T7" fmla="*/ 226 h 226"/>
                <a:gd name="T8" fmla="*/ 275 w 275"/>
                <a:gd name="T9" fmla="*/ 194 h 226"/>
              </a:gdLst>
              <a:ahLst/>
              <a:cxnLst>
                <a:cxn ang="0">
                  <a:pos x="T0" y="T1"/>
                </a:cxn>
                <a:cxn ang="0">
                  <a:pos x="T2" y="T3"/>
                </a:cxn>
                <a:cxn ang="0">
                  <a:pos x="T4" y="T5"/>
                </a:cxn>
                <a:cxn ang="0">
                  <a:pos x="T6" y="T7"/>
                </a:cxn>
                <a:cxn ang="0">
                  <a:pos x="T8" y="T9"/>
                </a:cxn>
              </a:cxnLst>
              <a:rect l="0" t="0" r="r" b="b"/>
              <a:pathLst>
                <a:path w="275" h="226">
                  <a:moveTo>
                    <a:pt x="275" y="194"/>
                  </a:moveTo>
                  <a:lnTo>
                    <a:pt x="27" y="0"/>
                  </a:lnTo>
                  <a:lnTo>
                    <a:pt x="0" y="32"/>
                  </a:lnTo>
                  <a:lnTo>
                    <a:pt x="251" y="226"/>
                  </a:lnTo>
                  <a:lnTo>
                    <a:pt x="275" y="194"/>
                  </a:lnTo>
                  <a:close/>
                </a:path>
              </a:pathLst>
            </a:custGeom>
            <a:solidFill>
              <a:srgbClr val="EB7A7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0" name="Freeform 118"/>
            <p:cNvSpPr/>
            <p:nvPr/>
          </p:nvSpPr>
          <p:spPr bwMode="auto">
            <a:xfrm>
              <a:off x="6772276" y="398463"/>
              <a:ext cx="393700" cy="319087"/>
            </a:xfrm>
            <a:custGeom>
              <a:avLst/>
              <a:gdLst>
                <a:gd name="T0" fmla="*/ 127 w 132"/>
                <a:gd name="T1" fmla="*/ 90 h 107"/>
                <a:gd name="T2" fmla="*/ 16 w 132"/>
                <a:gd name="T3" fmla="*/ 3 h 107"/>
                <a:gd name="T4" fmla="*/ 3 w 132"/>
                <a:gd name="T5" fmla="*/ 5 h 107"/>
                <a:gd name="T6" fmla="*/ 3 w 132"/>
                <a:gd name="T7" fmla="*/ 5 h 107"/>
                <a:gd name="T8" fmla="*/ 4 w 132"/>
                <a:gd name="T9" fmla="*/ 18 h 107"/>
                <a:gd name="T10" fmla="*/ 116 w 132"/>
                <a:gd name="T11" fmla="*/ 104 h 107"/>
                <a:gd name="T12" fmla="*/ 128 w 132"/>
                <a:gd name="T13" fmla="*/ 102 h 107"/>
                <a:gd name="T14" fmla="*/ 128 w 132"/>
                <a:gd name="T15" fmla="*/ 102 h 107"/>
                <a:gd name="T16" fmla="*/ 127 w 132"/>
                <a:gd name="T17" fmla="*/ 9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90"/>
                  </a:moveTo>
                  <a:cubicBezTo>
                    <a:pt x="16" y="3"/>
                    <a:pt x="16" y="3"/>
                    <a:pt x="16" y="3"/>
                  </a:cubicBezTo>
                  <a:cubicBezTo>
                    <a:pt x="12" y="0"/>
                    <a:pt x="6" y="1"/>
                    <a:pt x="3" y="5"/>
                  </a:cubicBezTo>
                  <a:cubicBezTo>
                    <a:pt x="3" y="5"/>
                    <a:pt x="3" y="5"/>
                    <a:pt x="3" y="5"/>
                  </a:cubicBezTo>
                  <a:cubicBezTo>
                    <a:pt x="0" y="9"/>
                    <a:pt x="0" y="15"/>
                    <a:pt x="4" y="18"/>
                  </a:cubicBezTo>
                  <a:cubicBezTo>
                    <a:pt x="116" y="104"/>
                    <a:pt x="116" y="104"/>
                    <a:pt x="116" y="104"/>
                  </a:cubicBezTo>
                  <a:cubicBezTo>
                    <a:pt x="120" y="107"/>
                    <a:pt x="125" y="106"/>
                    <a:pt x="128" y="102"/>
                  </a:cubicBezTo>
                  <a:cubicBezTo>
                    <a:pt x="128" y="102"/>
                    <a:pt x="128" y="102"/>
                    <a:pt x="128" y="102"/>
                  </a:cubicBezTo>
                  <a:cubicBezTo>
                    <a:pt x="132" y="98"/>
                    <a:pt x="131" y="93"/>
                    <a:pt x="127" y="90"/>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1" name="Freeform 119"/>
            <p:cNvSpPr>
              <a:spLocks noEditPoints="1"/>
            </p:cNvSpPr>
            <p:nvPr/>
          </p:nvSpPr>
          <p:spPr bwMode="auto">
            <a:xfrm>
              <a:off x="6762751" y="385763"/>
              <a:ext cx="415925" cy="341312"/>
            </a:xfrm>
            <a:custGeom>
              <a:avLst/>
              <a:gdLst>
                <a:gd name="T0" fmla="*/ 124 w 139"/>
                <a:gd name="T1" fmla="*/ 114 h 114"/>
                <a:gd name="T2" fmla="*/ 116 w 139"/>
                <a:gd name="T3" fmla="*/ 111 h 114"/>
                <a:gd name="T4" fmla="*/ 5 w 139"/>
                <a:gd name="T5" fmla="*/ 25 h 114"/>
                <a:gd name="T6" fmla="*/ 0 w 139"/>
                <a:gd name="T7" fmla="*/ 16 h 114"/>
                <a:gd name="T8" fmla="*/ 3 w 139"/>
                <a:gd name="T9" fmla="*/ 7 h 114"/>
                <a:gd name="T10" fmla="*/ 21 w 139"/>
                <a:gd name="T11" fmla="*/ 4 h 114"/>
                <a:gd name="T12" fmla="*/ 132 w 139"/>
                <a:gd name="T13" fmla="*/ 90 h 114"/>
                <a:gd name="T14" fmla="*/ 132 w 139"/>
                <a:gd name="T15" fmla="*/ 90 h 114"/>
                <a:gd name="T16" fmla="*/ 135 w 139"/>
                <a:gd name="T17" fmla="*/ 109 h 114"/>
                <a:gd name="T18" fmla="*/ 124 w 139"/>
                <a:gd name="T19" fmla="*/ 114 h 114"/>
                <a:gd name="T20" fmla="*/ 13 w 139"/>
                <a:gd name="T21" fmla="*/ 9 h 114"/>
                <a:gd name="T22" fmla="*/ 9 w 139"/>
                <a:gd name="T23" fmla="*/ 11 h 114"/>
                <a:gd name="T24" fmla="*/ 8 w 139"/>
                <a:gd name="T25" fmla="*/ 15 h 114"/>
                <a:gd name="T26" fmla="*/ 10 w 139"/>
                <a:gd name="T27" fmla="*/ 19 h 114"/>
                <a:gd name="T28" fmla="*/ 121 w 139"/>
                <a:gd name="T29" fmla="*/ 105 h 114"/>
                <a:gd name="T30" fmla="*/ 128 w 139"/>
                <a:gd name="T31" fmla="*/ 104 h 114"/>
                <a:gd name="T32" fmla="*/ 129 w 139"/>
                <a:gd name="T33" fmla="*/ 100 h 114"/>
                <a:gd name="T34" fmla="*/ 127 w 139"/>
                <a:gd name="T35" fmla="*/ 97 h 114"/>
                <a:gd name="T36" fmla="*/ 16 w 139"/>
                <a:gd name="T37" fmla="*/ 11 h 114"/>
                <a:gd name="T38" fmla="*/ 13 w 139"/>
                <a:gd name="T39" fmla="*/ 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9" h="114">
                  <a:moveTo>
                    <a:pt x="124" y="114"/>
                  </a:moveTo>
                  <a:cubicBezTo>
                    <a:pt x="121" y="114"/>
                    <a:pt x="119" y="113"/>
                    <a:pt x="116" y="111"/>
                  </a:cubicBezTo>
                  <a:cubicBezTo>
                    <a:pt x="5" y="25"/>
                    <a:pt x="5" y="25"/>
                    <a:pt x="5" y="25"/>
                  </a:cubicBezTo>
                  <a:cubicBezTo>
                    <a:pt x="2" y="23"/>
                    <a:pt x="0" y="20"/>
                    <a:pt x="0" y="16"/>
                  </a:cubicBezTo>
                  <a:cubicBezTo>
                    <a:pt x="0" y="13"/>
                    <a:pt x="0" y="9"/>
                    <a:pt x="3" y="7"/>
                  </a:cubicBezTo>
                  <a:cubicBezTo>
                    <a:pt x="7" y="1"/>
                    <a:pt x="15" y="0"/>
                    <a:pt x="21" y="4"/>
                  </a:cubicBezTo>
                  <a:cubicBezTo>
                    <a:pt x="132" y="90"/>
                    <a:pt x="132" y="90"/>
                    <a:pt x="132" y="90"/>
                  </a:cubicBezTo>
                  <a:cubicBezTo>
                    <a:pt x="132" y="90"/>
                    <a:pt x="132" y="90"/>
                    <a:pt x="132" y="90"/>
                  </a:cubicBezTo>
                  <a:cubicBezTo>
                    <a:pt x="138" y="95"/>
                    <a:pt x="139" y="103"/>
                    <a:pt x="135" y="109"/>
                  </a:cubicBezTo>
                  <a:cubicBezTo>
                    <a:pt x="132" y="112"/>
                    <a:pt x="128" y="114"/>
                    <a:pt x="124" y="114"/>
                  </a:cubicBezTo>
                  <a:close/>
                  <a:moveTo>
                    <a:pt x="13" y="9"/>
                  </a:moveTo>
                  <a:cubicBezTo>
                    <a:pt x="12" y="9"/>
                    <a:pt x="10" y="10"/>
                    <a:pt x="9" y="11"/>
                  </a:cubicBezTo>
                  <a:cubicBezTo>
                    <a:pt x="8" y="13"/>
                    <a:pt x="8" y="14"/>
                    <a:pt x="8" y="15"/>
                  </a:cubicBezTo>
                  <a:cubicBezTo>
                    <a:pt x="8" y="17"/>
                    <a:pt x="9" y="18"/>
                    <a:pt x="10" y="19"/>
                  </a:cubicBezTo>
                  <a:cubicBezTo>
                    <a:pt x="121" y="105"/>
                    <a:pt x="121" y="105"/>
                    <a:pt x="121" y="105"/>
                  </a:cubicBezTo>
                  <a:cubicBezTo>
                    <a:pt x="123" y="107"/>
                    <a:pt x="127" y="106"/>
                    <a:pt x="128" y="104"/>
                  </a:cubicBezTo>
                  <a:cubicBezTo>
                    <a:pt x="129" y="103"/>
                    <a:pt x="130" y="102"/>
                    <a:pt x="129" y="100"/>
                  </a:cubicBezTo>
                  <a:cubicBezTo>
                    <a:pt x="129" y="99"/>
                    <a:pt x="129" y="98"/>
                    <a:pt x="127" y="97"/>
                  </a:cubicBezTo>
                  <a:cubicBezTo>
                    <a:pt x="16" y="11"/>
                    <a:pt x="16" y="11"/>
                    <a:pt x="16" y="11"/>
                  </a:cubicBezTo>
                  <a:cubicBezTo>
                    <a:pt x="15" y="10"/>
                    <a:pt x="14" y="9"/>
                    <a:pt x="13"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2" name="Freeform 120"/>
            <p:cNvSpPr/>
            <p:nvPr/>
          </p:nvSpPr>
          <p:spPr bwMode="auto">
            <a:xfrm>
              <a:off x="6270626" y="960438"/>
              <a:ext cx="193675" cy="238125"/>
            </a:xfrm>
            <a:custGeom>
              <a:avLst/>
              <a:gdLst>
                <a:gd name="T0" fmla="*/ 14 w 65"/>
                <a:gd name="T1" fmla="*/ 76 h 80"/>
                <a:gd name="T2" fmla="*/ 63 w 65"/>
                <a:gd name="T3" fmla="*/ 14 h 80"/>
                <a:gd name="T4" fmla="*/ 61 w 65"/>
                <a:gd name="T5" fmla="*/ 3 h 80"/>
                <a:gd name="T6" fmla="*/ 61 w 65"/>
                <a:gd name="T7" fmla="*/ 3 h 80"/>
                <a:gd name="T8" fmla="*/ 51 w 65"/>
                <a:gd name="T9" fmla="*/ 4 h 80"/>
                <a:gd name="T10" fmla="*/ 2 w 65"/>
                <a:gd name="T11" fmla="*/ 67 h 80"/>
                <a:gd name="T12" fmla="*/ 4 w 65"/>
                <a:gd name="T13" fmla="*/ 78 h 80"/>
                <a:gd name="T14" fmla="*/ 4 w 65"/>
                <a:gd name="T15" fmla="*/ 78 h 80"/>
                <a:gd name="T16" fmla="*/ 14 w 65"/>
                <a:gd name="T17" fmla="*/ 7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 h="80">
                  <a:moveTo>
                    <a:pt x="14" y="76"/>
                  </a:moveTo>
                  <a:cubicBezTo>
                    <a:pt x="63" y="14"/>
                    <a:pt x="63" y="14"/>
                    <a:pt x="63" y="14"/>
                  </a:cubicBezTo>
                  <a:cubicBezTo>
                    <a:pt x="65" y="11"/>
                    <a:pt x="65" y="6"/>
                    <a:pt x="61" y="3"/>
                  </a:cubicBezTo>
                  <a:cubicBezTo>
                    <a:pt x="61" y="3"/>
                    <a:pt x="61" y="3"/>
                    <a:pt x="61" y="3"/>
                  </a:cubicBezTo>
                  <a:cubicBezTo>
                    <a:pt x="58" y="0"/>
                    <a:pt x="53" y="1"/>
                    <a:pt x="51" y="4"/>
                  </a:cubicBezTo>
                  <a:cubicBezTo>
                    <a:pt x="2" y="67"/>
                    <a:pt x="2" y="67"/>
                    <a:pt x="2" y="67"/>
                  </a:cubicBezTo>
                  <a:cubicBezTo>
                    <a:pt x="0" y="70"/>
                    <a:pt x="0" y="75"/>
                    <a:pt x="4" y="78"/>
                  </a:cubicBezTo>
                  <a:cubicBezTo>
                    <a:pt x="4" y="78"/>
                    <a:pt x="4" y="78"/>
                    <a:pt x="4" y="78"/>
                  </a:cubicBezTo>
                  <a:cubicBezTo>
                    <a:pt x="7" y="80"/>
                    <a:pt x="12" y="80"/>
                    <a:pt x="14" y="76"/>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3" name="Freeform 121"/>
            <p:cNvSpPr/>
            <p:nvPr/>
          </p:nvSpPr>
          <p:spPr bwMode="auto">
            <a:xfrm>
              <a:off x="6467476" y="812800"/>
              <a:ext cx="112713" cy="128587"/>
            </a:xfrm>
            <a:custGeom>
              <a:avLst/>
              <a:gdLst>
                <a:gd name="T0" fmla="*/ 15 w 38"/>
                <a:gd name="T1" fmla="*/ 39 h 43"/>
                <a:gd name="T2" fmla="*/ 35 w 38"/>
                <a:gd name="T3" fmla="*/ 13 h 43"/>
                <a:gd name="T4" fmla="*/ 34 w 38"/>
                <a:gd name="T5" fmla="*/ 2 h 43"/>
                <a:gd name="T6" fmla="*/ 34 w 38"/>
                <a:gd name="T7" fmla="*/ 2 h 43"/>
                <a:gd name="T8" fmla="*/ 23 w 38"/>
                <a:gd name="T9" fmla="*/ 4 h 43"/>
                <a:gd name="T10" fmla="*/ 3 w 38"/>
                <a:gd name="T11" fmla="*/ 30 h 43"/>
                <a:gd name="T12" fmla="*/ 4 w 38"/>
                <a:gd name="T13" fmla="*/ 41 h 43"/>
                <a:gd name="T14" fmla="*/ 4 w 38"/>
                <a:gd name="T15" fmla="*/ 41 h 43"/>
                <a:gd name="T16" fmla="*/ 15 w 38"/>
                <a:gd name="T17" fmla="*/ 3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43">
                  <a:moveTo>
                    <a:pt x="15" y="39"/>
                  </a:moveTo>
                  <a:cubicBezTo>
                    <a:pt x="35" y="13"/>
                    <a:pt x="35" y="13"/>
                    <a:pt x="35" y="13"/>
                  </a:cubicBezTo>
                  <a:cubicBezTo>
                    <a:pt x="38" y="10"/>
                    <a:pt x="37" y="5"/>
                    <a:pt x="34" y="2"/>
                  </a:cubicBezTo>
                  <a:cubicBezTo>
                    <a:pt x="34" y="2"/>
                    <a:pt x="34" y="2"/>
                    <a:pt x="34" y="2"/>
                  </a:cubicBezTo>
                  <a:cubicBezTo>
                    <a:pt x="31" y="0"/>
                    <a:pt x="26" y="0"/>
                    <a:pt x="23" y="4"/>
                  </a:cubicBezTo>
                  <a:cubicBezTo>
                    <a:pt x="3" y="30"/>
                    <a:pt x="3" y="30"/>
                    <a:pt x="3" y="30"/>
                  </a:cubicBezTo>
                  <a:cubicBezTo>
                    <a:pt x="0" y="33"/>
                    <a:pt x="1" y="38"/>
                    <a:pt x="4" y="41"/>
                  </a:cubicBezTo>
                  <a:cubicBezTo>
                    <a:pt x="4" y="41"/>
                    <a:pt x="4" y="41"/>
                    <a:pt x="4" y="41"/>
                  </a:cubicBezTo>
                  <a:cubicBezTo>
                    <a:pt x="8" y="43"/>
                    <a:pt x="12" y="43"/>
                    <a:pt x="15" y="39"/>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4" name="Freeform 122"/>
            <p:cNvSpPr/>
            <p:nvPr/>
          </p:nvSpPr>
          <p:spPr bwMode="auto">
            <a:xfrm>
              <a:off x="6616701" y="598488"/>
              <a:ext cx="393700" cy="319087"/>
            </a:xfrm>
            <a:custGeom>
              <a:avLst/>
              <a:gdLst>
                <a:gd name="T0" fmla="*/ 127 w 132"/>
                <a:gd name="T1" fmla="*/ 89 h 107"/>
                <a:gd name="T2" fmla="*/ 16 w 132"/>
                <a:gd name="T3" fmla="*/ 3 h 107"/>
                <a:gd name="T4" fmla="*/ 3 w 132"/>
                <a:gd name="T5" fmla="*/ 5 h 107"/>
                <a:gd name="T6" fmla="*/ 3 w 132"/>
                <a:gd name="T7" fmla="*/ 5 h 107"/>
                <a:gd name="T8" fmla="*/ 5 w 132"/>
                <a:gd name="T9" fmla="*/ 18 h 107"/>
                <a:gd name="T10" fmla="*/ 116 w 132"/>
                <a:gd name="T11" fmla="*/ 104 h 107"/>
                <a:gd name="T12" fmla="*/ 129 w 132"/>
                <a:gd name="T13" fmla="*/ 102 h 107"/>
                <a:gd name="T14" fmla="*/ 129 w 132"/>
                <a:gd name="T15" fmla="*/ 102 h 107"/>
                <a:gd name="T16" fmla="*/ 127 w 132"/>
                <a:gd name="T17" fmla="*/ 8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89"/>
                  </a:moveTo>
                  <a:cubicBezTo>
                    <a:pt x="16" y="3"/>
                    <a:pt x="16" y="3"/>
                    <a:pt x="16" y="3"/>
                  </a:cubicBezTo>
                  <a:cubicBezTo>
                    <a:pt x="12" y="0"/>
                    <a:pt x="6" y="1"/>
                    <a:pt x="3" y="5"/>
                  </a:cubicBezTo>
                  <a:cubicBezTo>
                    <a:pt x="3" y="5"/>
                    <a:pt x="3" y="5"/>
                    <a:pt x="3" y="5"/>
                  </a:cubicBezTo>
                  <a:cubicBezTo>
                    <a:pt x="0" y="9"/>
                    <a:pt x="1" y="14"/>
                    <a:pt x="5" y="18"/>
                  </a:cubicBezTo>
                  <a:cubicBezTo>
                    <a:pt x="116" y="104"/>
                    <a:pt x="116" y="104"/>
                    <a:pt x="116" y="104"/>
                  </a:cubicBezTo>
                  <a:cubicBezTo>
                    <a:pt x="120" y="107"/>
                    <a:pt x="126" y="106"/>
                    <a:pt x="129" y="102"/>
                  </a:cubicBezTo>
                  <a:cubicBezTo>
                    <a:pt x="129" y="102"/>
                    <a:pt x="129" y="102"/>
                    <a:pt x="129" y="102"/>
                  </a:cubicBezTo>
                  <a:cubicBezTo>
                    <a:pt x="132" y="98"/>
                    <a:pt x="131" y="92"/>
                    <a:pt x="127" y="89"/>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5" name="Freeform 123"/>
            <p:cNvSpPr>
              <a:spLocks noEditPoints="1"/>
            </p:cNvSpPr>
            <p:nvPr/>
          </p:nvSpPr>
          <p:spPr bwMode="auto">
            <a:xfrm>
              <a:off x="6607176" y="588963"/>
              <a:ext cx="415925" cy="338137"/>
            </a:xfrm>
            <a:custGeom>
              <a:avLst/>
              <a:gdLst>
                <a:gd name="T0" fmla="*/ 125 w 139"/>
                <a:gd name="T1" fmla="*/ 113 h 113"/>
                <a:gd name="T2" fmla="*/ 116 w 139"/>
                <a:gd name="T3" fmla="*/ 110 h 113"/>
                <a:gd name="T4" fmla="*/ 5 w 139"/>
                <a:gd name="T5" fmla="*/ 24 h 113"/>
                <a:gd name="T6" fmla="*/ 0 w 139"/>
                <a:gd name="T7" fmla="*/ 15 h 113"/>
                <a:gd name="T8" fmla="*/ 3 w 139"/>
                <a:gd name="T9" fmla="*/ 5 h 113"/>
                <a:gd name="T10" fmla="*/ 12 w 139"/>
                <a:gd name="T11" fmla="*/ 0 h 113"/>
                <a:gd name="T12" fmla="*/ 21 w 139"/>
                <a:gd name="T13" fmla="*/ 3 h 113"/>
                <a:gd name="T14" fmla="*/ 133 w 139"/>
                <a:gd name="T15" fmla="*/ 89 h 113"/>
                <a:gd name="T16" fmla="*/ 133 w 139"/>
                <a:gd name="T17" fmla="*/ 89 h 113"/>
                <a:gd name="T18" fmla="*/ 135 w 139"/>
                <a:gd name="T19" fmla="*/ 108 h 113"/>
                <a:gd name="T20" fmla="*/ 125 w 139"/>
                <a:gd name="T21" fmla="*/ 113 h 113"/>
                <a:gd name="T22" fmla="*/ 13 w 139"/>
                <a:gd name="T23" fmla="*/ 8 h 113"/>
                <a:gd name="T24" fmla="*/ 13 w 139"/>
                <a:gd name="T25" fmla="*/ 8 h 113"/>
                <a:gd name="T26" fmla="*/ 9 w 139"/>
                <a:gd name="T27" fmla="*/ 10 h 113"/>
                <a:gd name="T28" fmla="*/ 8 w 139"/>
                <a:gd name="T29" fmla="*/ 14 h 113"/>
                <a:gd name="T30" fmla="*/ 10 w 139"/>
                <a:gd name="T31" fmla="*/ 17 h 113"/>
                <a:gd name="T32" fmla="*/ 121 w 139"/>
                <a:gd name="T33" fmla="*/ 104 h 113"/>
                <a:gd name="T34" fmla="*/ 129 w 139"/>
                <a:gd name="T35" fmla="*/ 103 h 113"/>
                <a:gd name="T36" fmla="*/ 128 w 139"/>
                <a:gd name="T37" fmla="*/ 95 h 113"/>
                <a:gd name="T38" fmla="*/ 128 w 139"/>
                <a:gd name="T39" fmla="*/ 95 h 113"/>
                <a:gd name="T40" fmla="*/ 17 w 139"/>
                <a:gd name="T41" fmla="*/ 9 h 113"/>
                <a:gd name="T42" fmla="*/ 13 w 139"/>
                <a:gd name="T43" fmla="*/ 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9" h="113">
                  <a:moveTo>
                    <a:pt x="125" y="113"/>
                  </a:moveTo>
                  <a:cubicBezTo>
                    <a:pt x="122" y="113"/>
                    <a:pt x="119" y="112"/>
                    <a:pt x="116" y="110"/>
                  </a:cubicBezTo>
                  <a:cubicBezTo>
                    <a:pt x="5" y="24"/>
                    <a:pt x="5" y="24"/>
                    <a:pt x="5" y="24"/>
                  </a:cubicBezTo>
                  <a:cubicBezTo>
                    <a:pt x="2" y="22"/>
                    <a:pt x="1" y="18"/>
                    <a:pt x="0" y="15"/>
                  </a:cubicBezTo>
                  <a:cubicBezTo>
                    <a:pt x="0" y="11"/>
                    <a:pt x="1" y="8"/>
                    <a:pt x="3" y="5"/>
                  </a:cubicBezTo>
                  <a:cubicBezTo>
                    <a:pt x="5" y="2"/>
                    <a:pt x="8" y="1"/>
                    <a:pt x="12" y="0"/>
                  </a:cubicBezTo>
                  <a:cubicBezTo>
                    <a:pt x="15" y="0"/>
                    <a:pt x="19" y="1"/>
                    <a:pt x="21" y="3"/>
                  </a:cubicBezTo>
                  <a:cubicBezTo>
                    <a:pt x="133" y="89"/>
                    <a:pt x="133" y="89"/>
                    <a:pt x="133" y="89"/>
                  </a:cubicBezTo>
                  <a:cubicBezTo>
                    <a:pt x="133" y="89"/>
                    <a:pt x="133" y="89"/>
                    <a:pt x="133" y="89"/>
                  </a:cubicBezTo>
                  <a:cubicBezTo>
                    <a:pt x="138" y="94"/>
                    <a:pt x="139" y="102"/>
                    <a:pt x="135" y="108"/>
                  </a:cubicBezTo>
                  <a:cubicBezTo>
                    <a:pt x="132" y="111"/>
                    <a:pt x="128" y="113"/>
                    <a:pt x="125" y="113"/>
                  </a:cubicBezTo>
                  <a:close/>
                  <a:moveTo>
                    <a:pt x="13" y="8"/>
                  </a:moveTo>
                  <a:cubicBezTo>
                    <a:pt x="13" y="8"/>
                    <a:pt x="13" y="8"/>
                    <a:pt x="13" y="8"/>
                  </a:cubicBezTo>
                  <a:cubicBezTo>
                    <a:pt x="11" y="8"/>
                    <a:pt x="10" y="9"/>
                    <a:pt x="9" y="10"/>
                  </a:cubicBezTo>
                  <a:cubicBezTo>
                    <a:pt x="8" y="11"/>
                    <a:pt x="8" y="13"/>
                    <a:pt x="8" y="14"/>
                  </a:cubicBezTo>
                  <a:cubicBezTo>
                    <a:pt x="8" y="15"/>
                    <a:pt x="9" y="17"/>
                    <a:pt x="10" y="17"/>
                  </a:cubicBezTo>
                  <a:cubicBezTo>
                    <a:pt x="121" y="104"/>
                    <a:pt x="121" y="104"/>
                    <a:pt x="121" y="104"/>
                  </a:cubicBezTo>
                  <a:cubicBezTo>
                    <a:pt x="124" y="105"/>
                    <a:pt x="127" y="105"/>
                    <a:pt x="129" y="103"/>
                  </a:cubicBezTo>
                  <a:cubicBezTo>
                    <a:pt x="130" y="100"/>
                    <a:pt x="130" y="97"/>
                    <a:pt x="128" y="95"/>
                  </a:cubicBezTo>
                  <a:cubicBezTo>
                    <a:pt x="128" y="95"/>
                    <a:pt x="128" y="95"/>
                    <a:pt x="128" y="95"/>
                  </a:cubicBezTo>
                  <a:cubicBezTo>
                    <a:pt x="17" y="9"/>
                    <a:pt x="17" y="9"/>
                    <a:pt x="17" y="9"/>
                  </a:cubicBezTo>
                  <a:cubicBezTo>
                    <a:pt x="16" y="8"/>
                    <a:pt x="15" y="8"/>
                    <a:pt x="13"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6" name="Freeform 124"/>
            <p:cNvSpPr/>
            <p:nvPr/>
          </p:nvSpPr>
          <p:spPr bwMode="auto">
            <a:xfrm>
              <a:off x="5921376" y="1722438"/>
              <a:ext cx="152400" cy="179387"/>
            </a:xfrm>
            <a:custGeom>
              <a:avLst/>
              <a:gdLst>
                <a:gd name="T0" fmla="*/ 14 w 51"/>
                <a:gd name="T1" fmla="*/ 56 h 60"/>
                <a:gd name="T2" fmla="*/ 48 w 51"/>
                <a:gd name="T3" fmla="*/ 12 h 60"/>
                <a:gd name="T4" fmla="*/ 47 w 51"/>
                <a:gd name="T5" fmla="*/ 2 h 60"/>
                <a:gd name="T6" fmla="*/ 47 w 51"/>
                <a:gd name="T7" fmla="*/ 2 h 60"/>
                <a:gd name="T8" fmla="*/ 37 w 51"/>
                <a:gd name="T9" fmla="*/ 4 h 60"/>
                <a:gd name="T10" fmla="*/ 3 w 51"/>
                <a:gd name="T11" fmla="*/ 48 h 60"/>
                <a:gd name="T12" fmla="*/ 4 w 51"/>
                <a:gd name="T13" fmla="*/ 58 h 60"/>
                <a:gd name="T14" fmla="*/ 4 w 51"/>
                <a:gd name="T15" fmla="*/ 58 h 60"/>
                <a:gd name="T16" fmla="*/ 14 w 51"/>
                <a:gd name="T17" fmla="*/ 5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60">
                  <a:moveTo>
                    <a:pt x="14" y="56"/>
                  </a:moveTo>
                  <a:cubicBezTo>
                    <a:pt x="48" y="12"/>
                    <a:pt x="48" y="12"/>
                    <a:pt x="48" y="12"/>
                  </a:cubicBezTo>
                  <a:cubicBezTo>
                    <a:pt x="51" y="9"/>
                    <a:pt x="50" y="5"/>
                    <a:pt x="47" y="2"/>
                  </a:cubicBezTo>
                  <a:cubicBezTo>
                    <a:pt x="47" y="2"/>
                    <a:pt x="47" y="2"/>
                    <a:pt x="47" y="2"/>
                  </a:cubicBezTo>
                  <a:cubicBezTo>
                    <a:pt x="44" y="0"/>
                    <a:pt x="39" y="0"/>
                    <a:pt x="37" y="4"/>
                  </a:cubicBezTo>
                  <a:cubicBezTo>
                    <a:pt x="3" y="48"/>
                    <a:pt x="3" y="48"/>
                    <a:pt x="3" y="48"/>
                  </a:cubicBezTo>
                  <a:cubicBezTo>
                    <a:pt x="0" y="51"/>
                    <a:pt x="1" y="55"/>
                    <a:pt x="4" y="58"/>
                  </a:cubicBezTo>
                  <a:cubicBezTo>
                    <a:pt x="4" y="58"/>
                    <a:pt x="4" y="58"/>
                    <a:pt x="4" y="58"/>
                  </a:cubicBezTo>
                  <a:cubicBezTo>
                    <a:pt x="7" y="60"/>
                    <a:pt x="11" y="59"/>
                    <a:pt x="14" y="56"/>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7" name="Freeform 125"/>
            <p:cNvSpPr>
              <a:spLocks noEditPoints="1"/>
            </p:cNvSpPr>
            <p:nvPr/>
          </p:nvSpPr>
          <p:spPr bwMode="auto">
            <a:xfrm>
              <a:off x="5908676" y="1706563"/>
              <a:ext cx="176213" cy="203200"/>
            </a:xfrm>
            <a:custGeom>
              <a:avLst/>
              <a:gdLst>
                <a:gd name="T0" fmla="*/ 12 w 59"/>
                <a:gd name="T1" fmla="*/ 68 h 68"/>
                <a:gd name="T2" fmla="*/ 6 w 59"/>
                <a:gd name="T3" fmla="*/ 66 h 68"/>
                <a:gd name="T4" fmla="*/ 4 w 59"/>
                <a:gd name="T5" fmla="*/ 50 h 68"/>
                <a:gd name="T6" fmla="*/ 38 w 59"/>
                <a:gd name="T7" fmla="*/ 6 h 68"/>
                <a:gd name="T8" fmla="*/ 53 w 59"/>
                <a:gd name="T9" fmla="*/ 4 h 68"/>
                <a:gd name="T10" fmla="*/ 55 w 59"/>
                <a:gd name="T11" fmla="*/ 20 h 68"/>
                <a:gd name="T12" fmla="*/ 21 w 59"/>
                <a:gd name="T13" fmla="*/ 64 h 68"/>
                <a:gd name="T14" fmla="*/ 14 w 59"/>
                <a:gd name="T15" fmla="*/ 68 h 68"/>
                <a:gd name="T16" fmla="*/ 12 w 59"/>
                <a:gd name="T17" fmla="*/ 68 h 68"/>
                <a:gd name="T18" fmla="*/ 47 w 59"/>
                <a:gd name="T19" fmla="*/ 10 h 68"/>
                <a:gd name="T20" fmla="*/ 44 w 59"/>
                <a:gd name="T21" fmla="*/ 11 h 68"/>
                <a:gd name="T22" fmla="*/ 10 w 59"/>
                <a:gd name="T23" fmla="*/ 55 h 68"/>
                <a:gd name="T24" fmla="*/ 11 w 59"/>
                <a:gd name="T25" fmla="*/ 59 h 68"/>
                <a:gd name="T26" fmla="*/ 13 w 59"/>
                <a:gd name="T27" fmla="*/ 60 h 68"/>
                <a:gd name="T28" fmla="*/ 15 w 59"/>
                <a:gd name="T29" fmla="*/ 59 h 68"/>
                <a:gd name="T30" fmla="*/ 15 w 59"/>
                <a:gd name="T31" fmla="*/ 59 h 68"/>
                <a:gd name="T32" fmla="*/ 49 w 59"/>
                <a:gd name="T33" fmla="*/ 15 h 68"/>
                <a:gd name="T34" fmla="*/ 50 w 59"/>
                <a:gd name="T35" fmla="*/ 12 h 68"/>
                <a:gd name="T36" fmla="*/ 48 w 59"/>
                <a:gd name="T37" fmla="*/ 10 h 68"/>
                <a:gd name="T38" fmla="*/ 47 w 59"/>
                <a:gd name="T39"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9" h="68">
                  <a:moveTo>
                    <a:pt x="12" y="68"/>
                  </a:moveTo>
                  <a:cubicBezTo>
                    <a:pt x="10" y="68"/>
                    <a:pt x="8" y="67"/>
                    <a:pt x="6" y="66"/>
                  </a:cubicBezTo>
                  <a:cubicBezTo>
                    <a:pt x="1" y="62"/>
                    <a:pt x="0" y="55"/>
                    <a:pt x="4" y="50"/>
                  </a:cubicBezTo>
                  <a:cubicBezTo>
                    <a:pt x="38" y="6"/>
                    <a:pt x="38" y="6"/>
                    <a:pt x="38" y="6"/>
                  </a:cubicBezTo>
                  <a:cubicBezTo>
                    <a:pt x="42" y="1"/>
                    <a:pt x="49" y="0"/>
                    <a:pt x="53" y="4"/>
                  </a:cubicBezTo>
                  <a:cubicBezTo>
                    <a:pt x="58" y="8"/>
                    <a:pt x="59" y="15"/>
                    <a:pt x="55" y="20"/>
                  </a:cubicBezTo>
                  <a:cubicBezTo>
                    <a:pt x="21" y="64"/>
                    <a:pt x="21" y="64"/>
                    <a:pt x="21" y="64"/>
                  </a:cubicBezTo>
                  <a:cubicBezTo>
                    <a:pt x="19" y="66"/>
                    <a:pt x="17" y="68"/>
                    <a:pt x="14" y="68"/>
                  </a:cubicBezTo>
                  <a:cubicBezTo>
                    <a:pt x="13" y="68"/>
                    <a:pt x="13" y="68"/>
                    <a:pt x="12" y="68"/>
                  </a:cubicBezTo>
                  <a:close/>
                  <a:moveTo>
                    <a:pt x="47" y="10"/>
                  </a:moveTo>
                  <a:cubicBezTo>
                    <a:pt x="46" y="10"/>
                    <a:pt x="45" y="10"/>
                    <a:pt x="44" y="11"/>
                  </a:cubicBezTo>
                  <a:cubicBezTo>
                    <a:pt x="10" y="55"/>
                    <a:pt x="10" y="55"/>
                    <a:pt x="10" y="55"/>
                  </a:cubicBezTo>
                  <a:cubicBezTo>
                    <a:pt x="9" y="57"/>
                    <a:pt x="9" y="58"/>
                    <a:pt x="11" y="59"/>
                  </a:cubicBezTo>
                  <a:cubicBezTo>
                    <a:pt x="11" y="60"/>
                    <a:pt x="12" y="60"/>
                    <a:pt x="13" y="60"/>
                  </a:cubicBezTo>
                  <a:cubicBezTo>
                    <a:pt x="13" y="60"/>
                    <a:pt x="14" y="59"/>
                    <a:pt x="15" y="59"/>
                  </a:cubicBezTo>
                  <a:cubicBezTo>
                    <a:pt x="15" y="59"/>
                    <a:pt x="15" y="59"/>
                    <a:pt x="15" y="59"/>
                  </a:cubicBezTo>
                  <a:cubicBezTo>
                    <a:pt x="49" y="15"/>
                    <a:pt x="49" y="15"/>
                    <a:pt x="49" y="15"/>
                  </a:cubicBezTo>
                  <a:cubicBezTo>
                    <a:pt x="49" y="14"/>
                    <a:pt x="50" y="13"/>
                    <a:pt x="50" y="12"/>
                  </a:cubicBezTo>
                  <a:cubicBezTo>
                    <a:pt x="49" y="12"/>
                    <a:pt x="49" y="11"/>
                    <a:pt x="48" y="10"/>
                  </a:cubicBezTo>
                  <a:cubicBezTo>
                    <a:pt x="48" y="10"/>
                    <a:pt x="47" y="10"/>
                    <a:pt x="47"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8" name="Freeform 126"/>
            <p:cNvSpPr/>
            <p:nvPr/>
          </p:nvSpPr>
          <p:spPr bwMode="auto">
            <a:xfrm>
              <a:off x="6111876" y="1817688"/>
              <a:ext cx="60325" cy="212725"/>
            </a:xfrm>
            <a:custGeom>
              <a:avLst/>
              <a:gdLst>
                <a:gd name="T0" fmla="*/ 14 w 20"/>
                <a:gd name="T1" fmla="*/ 64 h 71"/>
                <a:gd name="T2" fmla="*/ 20 w 20"/>
                <a:gd name="T3" fmla="*/ 8 h 71"/>
                <a:gd name="T4" fmla="*/ 13 w 20"/>
                <a:gd name="T5" fmla="*/ 1 h 71"/>
                <a:gd name="T6" fmla="*/ 13 w 20"/>
                <a:gd name="T7" fmla="*/ 1 h 71"/>
                <a:gd name="T8" fmla="*/ 6 w 20"/>
                <a:gd name="T9" fmla="*/ 7 h 71"/>
                <a:gd name="T10" fmla="*/ 1 w 20"/>
                <a:gd name="T11" fmla="*/ 63 h 71"/>
                <a:gd name="T12" fmla="*/ 7 w 20"/>
                <a:gd name="T13" fmla="*/ 70 h 71"/>
                <a:gd name="T14" fmla="*/ 7 w 20"/>
                <a:gd name="T15" fmla="*/ 70 h 71"/>
                <a:gd name="T16" fmla="*/ 14 w 20"/>
                <a:gd name="T17" fmla="*/ 6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71">
                  <a:moveTo>
                    <a:pt x="14" y="64"/>
                  </a:moveTo>
                  <a:cubicBezTo>
                    <a:pt x="20" y="8"/>
                    <a:pt x="20" y="8"/>
                    <a:pt x="20" y="8"/>
                  </a:cubicBezTo>
                  <a:cubicBezTo>
                    <a:pt x="20" y="5"/>
                    <a:pt x="17" y="1"/>
                    <a:pt x="13" y="1"/>
                  </a:cubicBezTo>
                  <a:cubicBezTo>
                    <a:pt x="13" y="1"/>
                    <a:pt x="13" y="1"/>
                    <a:pt x="13" y="1"/>
                  </a:cubicBezTo>
                  <a:cubicBezTo>
                    <a:pt x="10" y="0"/>
                    <a:pt x="6" y="3"/>
                    <a:pt x="6" y="7"/>
                  </a:cubicBezTo>
                  <a:cubicBezTo>
                    <a:pt x="1" y="63"/>
                    <a:pt x="1" y="63"/>
                    <a:pt x="1" y="63"/>
                  </a:cubicBezTo>
                  <a:cubicBezTo>
                    <a:pt x="0" y="67"/>
                    <a:pt x="3" y="70"/>
                    <a:pt x="7" y="70"/>
                  </a:cubicBezTo>
                  <a:cubicBezTo>
                    <a:pt x="7" y="70"/>
                    <a:pt x="7" y="70"/>
                    <a:pt x="7" y="70"/>
                  </a:cubicBezTo>
                  <a:cubicBezTo>
                    <a:pt x="11" y="71"/>
                    <a:pt x="14" y="68"/>
                    <a:pt x="14" y="6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9" name="Freeform 127"/>
            <p:cNvSpPr>
              <a:spLocks noEditPoints="1"/>
            </p:cNvSpPr>
            <p:nvPr/>
          </p:nvSpPr>
          <p:spPr bwMode="auto">
            <a:xfrm>
              <a:off x="6100763" y="1808163"/>
              <a:ext cx="82550" cy="230187"/>
            </a:xfrm>
            <a:custGeom>
              <a:avLst/>
              <a:gdLst>
                <a:gd name="T0" fmla="*/ 12 w 28"/>
                <a:gd name="T1" fmla="*/ 77 h 77"/>
                <a:gd name="T2" fmla="*/ 10 w 28"/>
                <a:gd name="T3" fmla="*/ 77 h 77"/>
                <a:gd name="T4" fmla="*/ 3 w 28"/>
                <a:gd name="T5" fmla="*/ 74 h 77"/>
                <a:gd name="T6" fmla="*/ 1 w 28"/>
                <a:gd name="T7" fmla="*/ 65 h 77"/>
                <a:gd name="T8" fmla="*/ 6 w 28"/>
                <a:gd name="T9" fmla="*/ 10 h 77"/>
                <a:gd name="T10" fmla="*/ 10 w 28"/>
                <a:gd name="T11" fmla="*/ 2 h 77"/>
                <a:gd name="T12" fmla="*/ 18 w 28"/>
                <a:gd name="T13" fmla="*/ 0 h 77"/>
                <a:gd name="T14" fmla="*/ 28 w 28"/>
                <a:gd name="T15" fmla="*/ 12 h 77"/>
                <a:gd name="T16" fmla="*/ 22 w 28"/>
                <a:gd name="T17" fmla="*/ 68 h 77"/>
                <a:gd name="T18" fmla="*/ 22 w 28"/>
                <a:gd name="T19" fmla="*/ 68 h 77"/>
                <a:gd name="T20" fmla="*/ 19 w 28"/>
                <a:gd name="T21" fmla="*/ 75 h 77"/>
                <a:gd name="T22" fmla="*/ 12 w 28"/>
                <a:gd name="T23" fmla="*/ 77 h 77"/>
                <a:gd name="T24" fmla="*/ 17 w 28"/>
                <a:gd name="T25" fmla="*/ 8 h 77"/>
                <a:gd name="T26" fmla="*/ 15 w 28"/>
                <a:gd name="T27" fmla="*/ 8 h 77"/>
                <a:gd name="T28" fmla="*/ 14 w 28"/>
                <a:gd name="T29" fmla="*/ 10 h 77"/>
                <a:gd name="T30" fmla="*/ 9 w 28"/>
                <a:gd name="T31" fmla="*/ 66 h 77"/>
                <a:gd name="T32" fmla="*/ 9 w 28"/>
                <a:gd name="T33" fmla="*/ 68 h 77"/>
                <a:gd name="T34" fmla="*/ 11 w 28"/>
                <a:gd name="T35" fmla="*/ 69 h 77"/>
                <a:gd name="T36" fmla="*/ 13 w 28"/>
                <a:gd name="T37" fmla="*/ 69 h 77"/>
                <a:gd name="T38" fmla="*/ 14 w 28"/>
                <a:gd name="T39" fmla="*/ 67 h 77"/>
                <a:gd name="T40" fmla="*/ 14 w 28"/>
                <a:gd name="T41" fmla="*/ 67 h 77"/>
                <a:gd name="T42" fmla="*/ 20 w 28"/>
                <a:gd name="T43" fmla="*/ 11 h 77"/>
                <a:gd name="T44" fmla="*/ 17 w 28"/>
                <a:gd name="T45" fmla="*/ 8 h 77"/>
                <a:gd name="T46" fmla="*/ 17 w 28"/>
                <a:gd name="T47" fmla="*/ 8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8" h="77">
                  <a:moveTo>
                    <a:pt x="12" y="77"/>
                  </a:moveTo>
                  <a:cubicBezTo>
                    <a:pt x="11" y="77"/>
                    <a:pt x="11" y="77"/>
                    <a:pt x="10" y="77"/>
                  </a:cubicBezTo>
                  <a:cubicBezTo>
                    <a:pt x="8" y="77"/>
                    <a:pt x="5" y="76"/>
                    <a:pt x="3" y="74"/>
                  </a:cubicBezTo>
                  <a:cubicBezTo>
                    <a:pt x="1" y="71"/>
                    <a:pt x="0" y="68"/>
                    <a:pt x="1" y="65"/>
                  </a:cubicBezTo>
                  <a:cubicBezTo>
                    <a:pt x="6" y="10"/>
                    <a:pt x="6" y="10"/>
                    <a:pt x="6" y="10"/>
                  </a:cubicBezTo>
                  <a:cubicBezTo>
                    <a:pt x="6" y="7"/>
                    <a:pt x="7" y="4"/>
                    <a:pt x="10" y="2"/>
                  </a:cubicBezTo>
                  <a:cubicBezTo>
                    <a:pt x="12" y="0"/>
                    <a:pt x="15" y="0"/>
                    <a:pt x="18" y="0"/>
                  </a:cubicBezTo>
                  <a:cubicBezTo>
                    <a:pt x="24" y="0"/>
                    <a:pt x="28" y="6"/>
                    <a:pt x="28" y="12"/>
                  </a:cubicBezTo>
                  <a:cubicBezTo>
                    <a:pt x="22" y="68"/>
                    <a:pt x="22" y="68"/>
                    <a:pt x="22" y="68"/>
                  </a:cubicBezTo>
                  <a:cubicBezTo>
                    <a:pt x="22" y="68"/>
                    <a:pt x="22" y="68"/>
                    <a:pt x="22" y="68"/>
                  </a:cubicBezTo>
                  <a:cubicBezTo>
                    <a:pt x="22" y="70"/>
                    <a:pt x="21" y="73"/>
                    <a:pt x="19" y="75"/>
                  </a:cubicBezTo>
                  <a:cubicBezTo>
                    <a:pt x="17" y="77"/>
                    <a:pt x="14" y="77"/>
                    <a:pt x="12" y="77"/>
                  </a:cubicBezTo>
                  <a:close/>
                  <a:moveTo>
                    <a:pt x="17" y="8"/>
                  </a:moveTo>
                  <a:cubicBezTo>
                    <a:pt x="16" y="8"/>
                    <a:pt x="15" y="8"/>
                    <a:pt x="15" y="8"/>
                  </a:cubicBezTo>
                  <a:cubicBezTo>
                    <a:pt x="14" y="9"/>
                    <a:pt x="14" y="10"/>
                    <a:pt x="14" y="10"/>
                  </a:cubicBezTo>
                  <a:cubicBezTo>
                    <a:pt x="9" y="66"/>
                    <a:pt x="9" y="66"/>
                    <a:pt x="9" y="66"/>
                  </a:cubicBezTo>
                  <a:cubicBezTo>
                    <a:pt x="8" y="67"/>
                    <a:pt x="9" y="68"/>
                    <a:pt x="9" y="68"/>
                  </a:cubicBezTo>
                  <a:cubicBezTo>
                    <a:pt x="10" y="69"/>
                    <a:pt x="10" y="69"/>
                    <a:pt x="11" y="69"/>
                  </a:cubicBezTo>
                  <a:cubicBezTo>
                    <a:pt x="12" y="70"/>
                    <a:pt x="13" y="69"/>
                    <a:pt x="13" y="69"/>
                  </a:cubicBezTo>
                  <a:cubicBezTo>
                    <a:pt x="14" y="68"/>
                    <a:pt x="14" y="68"/>
                    <a:pt x="14" y="67"/>
                  </a:cubicBezTo>
                  <a:cubicBezTo>
                    <a:pt x="14" y="67"/>
                    <a:pt x="14" y="67"/>
                    <a:pt x="14" y="67"/>
                  </a:cubicBezTo>
                  <a:cubicBezTo>
                    <a:pt x="20" y="11"/>
                    <a:pt x="20" y="11"/>
                    <a:pt x="20" y="11"/>
                  </a:cubicBezTo>
                  <a:cubicBezTo>
                    <a:pt x="20" y="9"/>
                    <a:pt x="19" y="8"/>
                    <a:pt x="17" y="8"/>
                  </a:cubicBezTo>
                  <a:cubicBezTo>
                    <a:pt x="17" y="8"/>
                    <a:pt x="17" y="8"/>
                    <a:pt x="1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0" name="Freeform 128"/>
            <p:cNvSpPr/>
            <p:nvPr/>
          </p:nvSpPr>
          <p:spPr bwMode="auto">
            <a:xfrm>
              <a:off x="5751513" y="1647825"/>
              <a:ext cx="203200" cy="103187"/>
            </a:xfrm>
            <a:custGeom>
              <a:avLst/>
              <a:gdLst>
                <a:gd name="T0" fmla="*/ 5 w 68"/>
                <a:gd name="T1" fmla="*/ 20 h 35"/>
                <a:gd name="T2" fmla="*/ 58 w 68"/>
                <a:gd name="T3" fmla="*/ 1 h 35"/>
                <a:gd name="T4" fmla="*/ 67 w 68"/>
                <a:gd name="T5" fmla="*/ 5 h 35"/>
                <a:gd name="T6" fmla="*/ 67 w 68"/>
                <a:gd name="T7" fmla="*/ 5 h 35"/>
                <a:gd name="T8" fmla="*/ 63 w 68"/>
                <a:gd name="T9" fmla="*/ 14 h 35"/>
                <a:gd name="T10" fmla="*/ 10 w 68"/>
                <a:gd name="T11" fmla="*/ 33 h 35"/>
                <a:gd name="T12" fmla="*/ 1 w 68"/>
                <a:gd name="T13" fmla="*/ 29 h 35"/>
                <a:gd name="T14" fmla="*/ 1 w 68"/>
                <a:gd name="T15" fmla="*/ 29 h 35"/>
                <a:gd name="T16" fmla="*/ 5 w 68"/>
                <a:gd name="T17" fmla="*/ 2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35">
                  <a:moveTo>
                    <a:pt x="5" y="20"/>
                  </a:moveTo>
                  <a:cubicBezTo>
                    <a:pt x="58" y="1"/>
                    <a:pt x="58" y="1"/>
                    <a:pt x="58" y="1"/>
                  </a:cubicBezTo>
                  <a:cubicBezTo>
                    <a:pt x="61" y="0"/>
                    <a:pt x="65" y="2"/>
                    <a:pt x="67" y="5"/>
                  </a:cubicBezTo>
                  <a:cubicBezTo>
                    <a:pt x="67" y="5"/>
                    <a:pt x="67" y="5"/>
                    <a:pt x="67" y="5"/>
                  </a:cubicBezTo>
                  <a:cubicBezTo>
                    <a:pt x="68" y="9"/>
                    <a:pt x="66" y="13"/>
                    <a:pt x="63" y="14"/>
                  </a:cubicBezTo>
                  <a:cubicBezTo>
                    <a:pt x="10" y="33"/>
                    <a:pt x="10" y="33"/>
                    <a:pt x="10" y="33"/>
                  </a:cubicBezTo>
                  <a:cubicBezTo>
                    <a:pt x="6" y="35"/>
                    <a:pt x="2" y="33"/>
                    <a:pt x="1" y="29"/>
                  </a:cubicBezTo>
                  <a:cubicBezTo>
                    <a:pt x="1" y="29"/>
                    <a:pt x="1" y="29"/>
                    <a:pt x="1" y="29"/>
                  </a:cubicBezTo>
                  <a:cubicBezTo>
                    <a:pt x="0" y="25"/>
                    <a:pt x="2" y="21"/>
                    <a:pt x="5" y="20"/>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1" name="Freeform 129"/>
            <p:cNvSpPr>
              <a:spLocks noEditPoints="1"/>
            </p:cNvSpPr>
            <p:nvPr/>
          </p:nvSpPr>
          <p:spPr bwMode="auto">
            <a:xfrm>
              <a:off x="5738813" y="1631950"/>
              <a:ext cx="230188" cy="128587"/>
            </a:xfrm>
            <a:custGeom>
              <a:avLst/>
              <a:gdLst>
                <a:gd name="T0" fmla="*/ 12 w 77"/>
                <a:gd name="T1" fmla="*/ 43 h 43"/>
                <a:gd name="T2" fmla="*/ 1 w 77"/>
                <a:gd name="T3" fmla="*/ 35 h 43"/>
                <a:gd name="T4" fmla="*/ 2 w 77"/>
                <a:gd name="T5" fmla="*/ 27 h 43"/>
                <a:gd name="T6" fmla="*/ 8 w 77"/>
                <a:gd name="T7" fmla="*/ 21 h 43"/>
                <a:gd name="T8" fmla="*/ 61 w 77"/>
                <a:gd name="T9" fmla="*/ 2 h 43"/>
                <a:gd name="T10" fmla="*/ 75 w 77"/>
                <a:gd name="T11" fmla="*/ 9 h 43"/>
                <a:gd name="T12" fmla="*/ 68 w 77"/>
                <a:gd name="T13" fmla="*/ 23 h 43"/>
                <a:gd name="T14" fmla="*/ 15 w 77"/>
                <a:gd name="T15" fmla="*/ 42 h 43"/>
                <a:gd name="T16" fmla="*/ 12 w 77"/>
                <a:gd name="T17" fmla="*/ 43 h 43"/>
                <a:gd name="T18" fmla="*/ 64 w 77"/>
                <a:gd name="T19" fmla="*/ 10 h 43"/>
                <a:gd name="T20" fmla="*/ 63 w 77"/>
                <a:gd name="T21" fmla="*/ 10 h 43"/>
                <a:gd name="T22" fmla="*/ 11 w 77"/>
                <a:gd name="T23" fmla="*/ 29 h 43"/>
                <a:gd name="T24" fmla="*/ 11 w 77"/>
                <a:gd name="T25" fmla="*/ 29 h 43"/>
                <a:gd name="T26" fmla="*/ 9 w 77"/>
                <a:gd name="T27" fmla="*/ 30 h 43"/>
                <a:gd name="T28" fmla="*/ 9 w 77"/>
                <a:gd name="T29" fmla="*/ 33 h 43"/>
                <a:gd name="T30" fmla="*/ 13 w 77"/>
                <a:gd name="T31" fmla="*/ 34 h 43"/>
                <a:gd name="T32" fmla="*/ 65 w 77"/>
                <a:gd name="T33" fmla="*/ 16 h 43"/>
                <a:gd name="T34" fmla="*/ 67 w 77"/>
                <a:gd name="T35" fmla="*/ 12 h 43"/>
                <a:gd name="T36" fmla="*/ 64 w 77"/>
                <a:gd name="T37" fmla="*/ 1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7" h="43">
                  <a:moveTo>
                    <a:pt x="12" y="43"/>
                  </a:moveTo>
                  <a:cubicBezTo>
                    <a:pt x="7" y="43"/>
                    <a:pt x="3" y="40"/>
                    <a:pt x="1" y="35"/>
                  </a:cubicBezTo>
                  <a:cubicBezTo>
                    <a:pt x="0" y="33"/>
                    <a:pt x="0" y="30"/>
                    <a:pt x="2" y="27"/>
                  </a:cubicBezTo>
                  <a:cubicBezTo>
                    <a:pt x="3" y="24"/>
                    <a:pt x="5" y="22"/>
                    <a:pt x="8" y="21"/>
                  </a:cubicBezTo>
                  <a:cubicBezTo>
                    <a:pt x="61" y="2"/>
                    <a:pt x="61" y="2"/>
                    <a:pt x="61" y="2"/>
                  </a:cubicBezTo>
                  <a:cubicBezTo>
                    <a:pt x="66" y="0"/>
                    <a:pt x="73" y="3"/>
                    <a:pt x="75" y="9"/>
                  </a:cubicBezTo>
                  <a:cubicBezTo>
                    <a:pt x="77" y="15"/>
                    <a:pt x="74" y="21"/>
                    <a:pt x="68" y="23"/>
                  </a:cubicBezTo>
                  <a:cubicBezTo>
                    <a:pt x="15" y="42"/>
                    <a:pt x="15" y="42"/>
                    <a:pt x="15" y="42"/>
                  </a:cubicBezTo>
                  <a:cubicBezTo>
                    <a:pt x="14" y="42"/>
                    <a:pt x="13" y="43"/>
                    <a:pt x="12" y="43"/>
                  </a:cubicBezTo>
                  <a:close/>
                  <a:moveTo>
                    <a:pt x="64" y="10"/>
                  </a:moveTo>
                  <a:cubicBezTo>
                    <a:pt x="64" y="10"/>
                    <a:pt x="64" y="10"/>
                    <a:pt x="63" y="10"/>
                  </a:cubicBezTo>
                  <a:cubicBezTo>
                    <a:pt x="11" y="29"/>
                    <a:pt x="11" y="29"/>
                    <a:pt x="11" y="29"/>
                  </a:cubicBezTo>
                  <a:cubicBezTo>
                    <a:pt x="11" y="29"/>
                    <a:pt x="11" y="29"/>
                    <a:pt x="11" y="29"/>
                  </a:cubicBezTo>
                  <a:cubicBezTo>
                    <a:pt x="10" y="29"/>
                    <a:pt x="9" y="30"/>
                    <a:pt x="9" y="30"/>
                  </a:cubicBezTo>
                  <a:cubicBezTo>
                    <a:pt x="8" y="31"/>
                    <a:pt x="8" y="32"/>
                    <a:pt x="9" y="33"/>
                  </a:cubicBezTo>
                  <a:cubicBezTo>
                    <a:pt x="9" y="34"/>
                    <a:pt x="11" y="35"/>
                    <a:pt x="13" y="34"/>
                  </a:cubicBezTo>
                  <a:cubicBezTo>
                    <a:pt x="65" y="16"/>
                    <a:pt x="65" y="16"/>
                    <a:pt x="65" y="16"/>
                  </a:cubicBezTo>
                  <a:cubicBezTo>
                    <a:pt x="67" y="15"/>
                    <a:pt x="68" y="13"/>
                    <a:pt x="67" y="12"/>
                  </a:cubicBezTo>
                  <a:cubicBezTo>
                    <a:pt x="67" y="11"/>
                    <a:pt x="65" y="10"/>
                    <a:pt x="64"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2" name="Freeform 130"/>
            <p:cNvSpPr/>
            <p:nvPr/>
          </p:nvSpPr>
          <p:spPr bwMode="auto">
            <a:xfrm>
              <a:off x="5819776" y="1449388"/>
              <a:ext cx="555625" cy="476250"/>
            </a:xfrm>
            <a:custGeom>
              <a:avLst/>
              <a:gdLst>
                <a:gd name="T0" fmla="*/ 22 w 186"/>
                <a:gd name="T1" fmla="*/ 0 h 159"/>
                <a:gd name="T2" fmla="*/ 13 w 186"/>
                <a:gd name="T3" fmla="*/ 11 h 159"/>
                <a:gd name="T4" fmla="*/ 19 w 186"/>
                <a:gd name="T5" fmla="*/ 66 h 159"/>
                <a:gd name="T6" fmla="*/ 122 w 186"/>
                <a:gd name="T7" fmla="*/ 146 h 159"/>
                <a:gd name="T8" fmla="*/ 177 w 186"/>
                <a:gd name="T9" fmla="*/ 138 h 159"/>
                <a:gd name="T10" fmla="*/ 186 w 186"/>
                <a:gd name="T11" fmla="*/ 127 h 159"/>
                <a:gd name="T12" fmla="*/ 22 w 186"/>
                <a:gd name="T13" fmla="*/ 0 h 159"/>
              </a:gdLst>
              <a:ahLst/>
              <a:cxnLst>
                <a:cxn ang="0">
                  <a:pos x="T0" y="T1"/>
                </a:cxn>
                <a:cxn ang="0">
                  <a:pos x="T2" y="T3"/>
                </a:cxn>
                <a:cxn ang="0">
                  <a:pos x="T4" y="T5"/>
                </a:cxn>
                <a:cxn ang="0">
                  <a:pos x="T6" y="T7"/>
                </a:cxn>
                <a:cxn ang="0">
                  <a:pos x="T8" y="T9"/>
                </a:cxn>
                <a:cxn ang="0">
                  <a:pos x="T10" y="T11"/>
                </a:cxn>
                <a:cxn ang="0">
                  <a:pos x="T12" y="T13"/>
                </a:cxn>
              </a:cxnLst>
              <a:rect l="0" t="0" r="r" b="b"/>
              <a:pathLst>
                <a:path w="186" h="159">
                  <a:moveTo>
                    <a:pt x="22" y="0"/>
                  </a:moveTo>
                  <a:cubicBezTo>
                    <a:pt x="13" y="11"/>
                    <a:pt x="13" y="11"/>
                    <a:pt x="13" y="11"/>
                  </a:cubicBezTo>
                  <a:cubicBezTo>
                    <a:pt x="0" y="29"/>
                    <a:pt x="2" y="53"/>
                    <a:pt x="19" y="66"/>
                  </a:cubicBezTo>
                  <a:cubicBezTo>
                    <a:pt x="122" y="146"/>
                    <a:pt x="122" y="146"/>
                    <a:pt x="122" y="146"/>
                  </a:cubicBezTo>
                  <a:cubicBezTo>
                    <a:pt x="139" y="159"/>
                    <a:pt x="164" y="156"/>
                    <a:pt x="177" y="138"/>
                  </a:cubicBezTo>
                  <a:cubicBezTo>
                    <a:pt x="186" y="127"/>
                    <a:pt x="186" y="127"/>
                    <a:pt x="186" y="127"/>
                  </a:cubicBezTo>
                  <a:lnTo>
                    <a:pt x="22" y="0"/>
                  </a:ln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3" name="Freeform 131"/>
            <p:cNvSpPr>
              <a:spLocks noEditPoints="1"/>
            </p:cNvSpPr>
            <p:nvPr/>
          </p:nvSpPr>
          <p:spPr bwMode="auto">
            <a:xfrm>
              <a:off x="5805488" y="1438275"/>
              <a:ext cx="581025" cy="484187"/>
            </a:xfrm>
            <a:custGeom>
              <a:avLst/>
              <a:gdLst>
                <a:gd name="T0" fmla="*/ 150 w 195"/>
                <a:gd name="T1" fmla="*/ 162 h 162"/>
                <a:gd name="T2" fmla="*/ 125 w 195"/>
                <a:gd name="T3" fmla="*/ 154 h 162"/>
                <a:gd name="T4" fmla="*/ 22 w 195"/>
                <a:gd name="T5" fmla="*/ 73 h 162"/>
                <a:gd name="T6" fmla="*/ 15 w 195"/>
                <a:gd name="T7" fmla="*/ 13 h 162"/>
                <a:gd name="T8" fmla="*/ 24 w 195"/>
                <a:gd name="T9" fmla="*/ 2 h 162"/>
                <a:gd name="T10" fmla="*/ 27 w 195"/>
                <a:gd name="T11" fmla="*/ 0 h 162"/>
                <a:gd name="T12" fmla="*/ 30 w 195"/>
                <a:gd name="T13" fmla="*/ 1 h 162"/>
                <a:gd name="T14" fmla="*/ 193 w 195"/>
                <a:gd name="T15" fmla="*/ 128 h 162"/>
                <a:gd name="T16" fmla="*/ 195 w 195"/>
                <a:gd name="T17" fmla="*/ 131 h 162"/>
                <a:gd name="T18" fmla="*/ 194 w 195"/>
                <a:gd name="T19" fmla="*/ 134 h 162"/>
                <a:gd name="T20" fmla="*/ 185 w 195"/>
                <a:gd name="T21" fmla="*/ 145 h 162"/>
                <a:gd name="T22" fmla="*/ 150 w 195"/>
                <a:gd name="T23" fmla="*/ 162 h 162"/>
                <a:gd name="T24" fmla="*/ 28 w 195"/>
                <a:gd name="T25" fmla="*/ 10 h 162"/>
                <a:gd name="T26" fmla="*/ 21 w 195"/>
                <a:gd name="T27" fmla="*/ 18 h 162"/>
                <a:gd name="T28" fmla="*/ 27 w 195"/>
                <a:gd name="T29" fmla="*/ 67 h 162"/>
                <a:gd name="T30" fmla="*/ 130 w 195"/>
                <a:gd name="T31" fmla="*/ 147 h 162"/>
                <a:gd name="T32" fmla="*/ 179 w 195"/>
                <a:gd name="T33" fmla="*/ 140 h 162"/>
                <a:gd name="T34" fmla="*/ 185 w 195"/>
                <a:gd name="T35" fmla="*/ 132 h 162"/>
                <a:gd name="T36" fmla="*/ 28 w 195"/>
                <a:gd name="T37" fmla="*/ 1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95" h="162">
                  <a:moveTo>
                    <a:pt x="150" y="162"/>
                  </a:moveTo>
                  <a:cubicBezTo>
                    <a:pt x="141" y="162"/>
                    <a:pt x="132" y="159"/>
                    <a:pt x="125" y="154"/>
                  </a:cubicBezTo>
                  <a:cubicBezTo>
                    <a:pt x="22" y="73"/>
                    <a:pt x="22" y="73"/>
                    <a:pt x="22" y="73"/>
                  </a:cubicBezTo>
                  <a:cubicBezTo>
                    <a:pt x="3" y="59"/>
                    <a:pt x="0" y="32"/>
                    <a:pt x="15" y="13"/>
                  </a:cubicBezTo>
                  <a:cubicBezTo>
                    <a:pt x="24" y="2"/>
                    <a:pt x="24" y="2"/>
                    <a:pt x="24" y="2"/>
                  </a:cubicBezTo>
                  <a:cubicBezTo>
                    <a:pt x="25" y="1"/>
                    <a:pt x="26" y="0"/>
                    <a:pt x="27" y="0"/>
                  </a:cubicBezTo>
                  <a:cubicBezTo>
                    <a:pt x="28" y="0"/>
                    <a:pt x="29" y="0"/>
                    <a:pt x="30" y="1"/>
                  </a:cubicBezTo>
                  <a:cubicBezTo>
                    <a:pt x="193" y="128"/>
                    <a:pt x="193" y="128"/>
                    <a:pt x="193" y="128"/>
                  </a:cubicBezTo>
                  <a:cubicBezTo>
                    <a:pt x="194" y="129"/>
                    <a:pt x="195" y="129"/>
                    <a:pt x="195" y="131"/>
                  </a:cubicBezTo>
                  <a:cubicBezTo>
                    <a:pt x="195" y="132"/>
                    <a:pt x="195" y="133"/>
                    <a:pt x="194" y="134"/>
                  </a:cubicBezTo>
                  <a:cubicBezTo>
                    <a:pt x="185" y="145"/>
                    <a:pt x="185" y="145"/>
                    <a:pt x="185" y="145"/>
                  </a:cubicBezTo>
                  <a:cubicBezTo>
                    <a:pt x="176" y="156"/>
                    <a:pt x="163" y="162"/>
                    <a:pt x="150" y="162"/>
                  </a:cubicBezTo>
                  <a:close/>
                  <a:moveTo>
                    <a:pt x="28" y="10"/>
                  </a:moveTo>
                  <a:cubicBezTo>
                    <a:pt x="21" y="18"/>
                    <a:pt x="21" y="18"/>
                    <a:pt x="21" y="18"/>
                  </a:cubicBezTo>
                  <a:cubicBezTo>
                    <a:pt x="9" y="33"/>
                    <a:pt x="12" y="56"/>
                    <a:pt x="27" y="67"/>
                  </a:cubicBezTo>
                  <a:cubicBezTo>
                    <a:pt x="130" y="147"/>
                    <a:pt x="130" y="147"/>
                    <a:pt x="130" y="147"/>
                  </a:cubicBezTo>
                  <a:cubicBezTo>
                    <a:pt x="145" y="159"/>
                    <a:pt x="167" y="156"/>
                    <a:pt x="179" y="140"/>
                  </a:cubicBezTo>
                  <a:cubicBezTo>
                    <a:pt x="185" y="132"/>
                    <a:pt x="185" y="132"/>
                    <a:pt x="185" y="132"/>
                  </a:cubicBezTo>
                  <a:lnTo>
                    <a:pt x="28" y="10"/>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4" name="Freeform 132"/>
            <p:cNvSpPr/>
            <p:nvPr/>
          </p:nvSpPr>
          <p:spPr bwMode="auto">
            <a:xfrm>
              <a:off x="5283201" y="1952625"/>
              <a:ext cx="736600" cy="555625"/>
            </a:xfrm>
            <a:custGeom>
              <a:avLst/>
              <a:gdLst>
                <a:gd name="T0" fmla="*/ 233 w 247"/>
                <a:gd name="T1" fmla="*/ 184 h 186"/>
                <a:gd name="T2" fmla="*/ 3 w 247"/>
                <a:gd name="T3" fmla="*/ 18 h 186"/>
                <a:gd name="T4" fmla="*/ 2 w 247"/>
                <a:gd name="T5" fmla="*/ 9 h 186"/>
                <a:gd name="T6" fmla="*/ 6 w 247"/>
                <a:gd name="T7" fmla="*/ 4 h 186"/>
                <a:gd name="T8" fmla="*/ 14 w 247"/>
                <a:gd name="T9" fmla="*/ 2 h 186"/>
                <a:gd name="T10" fmla="*/ 244 w 247"/>
                <a:gd name="T11" fmla="*/ 169 h 186"/>
                <a:gd name="T12" fmla="*/ 246 w 247"/>
                <a:gd name="T13" fmla="*/ 177 h 186"/>
                <a:gd name="T14" fmla="*/ 242 w 247"/>
                <a:gd name="T15" fmla="*/ 183 h 186"/>
                <a:gd name="T16" fmla="*/ 233 w 247"/>
                <a:gd name="T17" fmla="*/ 18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7" h="186">
                  <a:moveTo>
                    <a:pt x="233" y="184"/>
                  </a:moveTo>
                  <a:cubicBezTo>
                    <a:pt x="3" y="18"/>
                    <a:pt x="3" y="18"/>
                    <a:pt x="3" y="18"/>
                  </a:cubicBezTo>
                  <a:cubicBezTo>
                    <a:pt x="0" y="16"/>
                    <a:pt x="0" y="12"/>
                    <a:pt x="2" y="9"/>
                  </a:cubicBezTo>
                  <a:cubicBezTo>
                    <a:pt x="6" y="4"/>
                    <a:pt x="6" y="4"/>
                    <a:pt x="6" y="4"/>
                  </a:cubicBezTo>
                  <a:cubicBezTo>
                    <a:pt x="8" y="1"/>
                    <a:pt x="11" y="0"/>
                    <a:pt x="14" y="2"/>
                  </a:cubicBezTo>
                  <a:cubicBezTo>
                    <a:pt x="244" y="169"/>
                    <a:pt x="244" y="169"/>
                    <a:pt x="244" y="169"/>
                  </a:cubicBezTo>
                  <a:cubicBezTo>
                    <a:pt x="247" y="171"/>
                    <a:pt x="247" y="174"/>
                    <a:pt x="246" y="177"/>
                  </a:cubicBezTo>
                  <a:cubicBezTo>
                    <a:pt x="242" y="183"/>
                    <a:pt x="242" y="183"/>
                    <a:pt x="242" y="183"/>
                  </a:cubicBezTo>
                  <a:cubicBezTo>
                    <a:pt x="240" y="185"/>
                    <a:pt x="236" y="186"/>
                    <a:pt x="233" y="184"/>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5" name="Freeform 133"/>
            <p:cNvSpPr>
              <a:spLocks noEditPoints="1"/>
            </p:cNvSpPr>
            <p:nvPr/>
          </p:nvSpPr>
          <p:spPr bwMode="auto">
            <a:xfrm>
              <a:off x="5267326" y="1939925"/>
              <a:ext cx="765175" cy="576262"/>
            </a:xfrm>
            <a:custGeom>
              <a:avLst/>
              <a:gdLst>
                <a:gd name="T0" fmla="*/ 242 w 256"/>
                <a:gd name="T1" fmla="*/ 193 h 193"/>
                <a:gd name="T2" fmla="*/ 236 w 256"/>
                <a:gd name="T3" fmla="*/ 191 h 193"/>
                <a:gd name="T4" fmla="*/ 6 w 256"/>
                <a:gd name="T5" fmla="*/ 25 h 193"/>
                <a:gd name="T6" fmla="*/ 3 w 256"/>
                <a:gd name="T7" fmla="*/ 11 h 193"/>
                <a:gd name="T8" fmla="*/ 7 w 256"/>
                <a:gd name="T9" fmla="*/ 5 h 193"/>
                <a:gd name="T10" fmla="*/ 21 w 256"/>
                <a:gd name="T11" fmla="*/ 3 h 193"/>
                <a:gd name="T12" fmla="*/ 251 w 256"/>
                <a:gd name="T13" fmla="*/ 169 h 193"/>
                <a:gd name="T14" fmla="*/ 256 w 256"/>
                <a:gd name="T15" fmla="*/ 176 h 193"/>
                <a:gd name="T16" fmla="*/ 254 w 256"/>
                <a:gd name="T17" fmla="*/ 183 h 193"/>
                <a:gd name="T18" fmla="*/ 250 w 256"/>
                <a:gd name="T19" fmla="*/ 189 h 193"/>
                <a:gd name="T20" fmla="*/ 243 w 256"/>
                <a:gd name="T21" fmla="*/ 193 h 193"/>
                <a:gd name="T22" fmla="*/ 242 w 256"/>
                <a:gd name="T23" fmla="*/ 193 h 193"/>
                <a:gd name="T24" fmla="*/ 16 w 256"/>
                <a:gd name="T25" fmla="*/ 9 h 193"/>
                <a:gd name="T26" fmla="*/ 14 w 256"/>
                <a:gd name="T27" fmla="*/ 10 h 193"/>
                <a:gd name="T28" fmla="*/ 10 w 256"/>
                <a:gd name="T29" fmla="*/ 16 h 193"/>
                <a:gd name="T30" fmla="*/ 10 w 256"/>
                <a:gd name="T31" fmla="*/ 19 h 193"/>
                <a:gd name="T32" fmla="*/ 240 w 256"/>
                <a:gd name="T33" fmla="*/ 185 h 193"/>
                <a:gd name="T34" fmla="*/ 240 w 256"/>
                <a:gd name="T35" fmla="*/ 185 h 193"/>
                <a:gd name="T36" fmla="*/ 242 w 256"/>
                <a:gd name="T37" fmla="*/ 185 h 193"/>
                <a:gd name="T38" fmla="*/ 243 w 256"/>
                <a:gd name="T39" fmla="*/ 184 h 193"/>
                <a:gd name="T40" fmla="*/ 247 w 256"/>
                <a:gd name="T41" fmla="*/ 179 h 193"/>
                <a:gd name="T42" fmla="*/ 248 w 256"/>
                <a:gd name="T43" fmla="*/ 177 h 193"/>
                <a:gd name="T44" fmla="*/ 247 w 256"/>
                <a:gd name="T45" fmla="*/ 176 h 193"/>
                <a:gd name="T46" fmla="*/ 17 w 256"/>
                <a:gd name="T47" fmla="*/ 10 h 193"/>
                <a:gd name="T48" fmla="*/ 16 w 256"/>
                <a:gd name="T49" fmla="*/ 9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6" h="193">
                  <a:moveTo>
                    <a:pt x="242" y="193"/>
                  </a:moveTo>
                  <a:cubicBezTo>
                    <a:pt x="239" y="193"/>
                    <a:pt x="237" y="193"/>
                    <a:pt x="236" y="191"/>
                  </a:cubicBezTo>
                  <a:cubicBezTo>
                    <a:pt x="6" y="25"/>
                    <a:pt x="6" y="25"/>
                    <a:pt x="6" y="25"/>
                  </a:cubicBezTo>
                  <a:cubicBezTo>
                    <a:pt x="1" y="22"/>
                    <a:pt x="0" y="15"/>
                    <a:pt x="3" y="11"/>
                  </a:cubicBezTo>
                  <a:cubicBezTo>
                    <a:pt x="7" y="5"/>
                    <a:pt x="7" y="5"/>
                    <a:pt x="7" y="5"/>
                  </a:cubicBezTo>
                  <a:cubicBezTo>
                    <a:pt x="11" y="1"/>
                    <a:pt x="17" y="0"/>
                    <a:pt x="21" y="3"/>
                  </a:cubicBezTo>
                  <a:cubicBezTo>
                    <a:pt x="251" y="169"/>
                    <a:pt x="251" y="169"/>
                    <a:pt x="251" y="169"/>
                  </a:cubicBezTo>
                  <a:cubicBezTo>
                    <a:pt x="254" y="171"/>
                    <a:pt x="255" y="173"/>
                    <a:pt x="256" y="176"/>
                  </a:cubicBezTo>
                  <a:cubicBezTo>
                    <a:pt x="256" y="179"/>
                    <a:pt x="255" y="181"/>
                    <a:pt x="254" y="183"/>
                  </a:cubicBezTo>
                  <a:cubicBezTo>
                    <a:pt x="250" y="189"/>
                    <a:pt x="250" y="189"/>
                    <a:pt x="250" y="189"/>
                  </a:cubicBezTo>
                  <a:cubicBezTo>
                    <a:pt x="248" y="191"/>
                    <a:pt x="246" y="193"/>
                    <a:pt x="243" y="193"/>
                  </a:cubicBezTo>
                  <a:cubicBezTo>
                    <a:pt x="243" y="193"/>
                    <a:pt x="242" y="193"/>
                    <a:pt x="242" y="193"/>
                  </a:cubicBezTo>
                  <a:close/>
                  <a:moveTo>
                    <a:pt x="16" y="9"/>
                  </a:moveTo>
                  <a:cubicBezTo>
                    <a:pt x="15" y="9"/>
                    <a:pt x="14" y="10"/>
                    <a:pt x="14" y="10"/>
                  </a:cubicBezTo>
                  <a:cubicBezTo>
                    <a:pt x="10" y="16"/>
                    <a:pt x="10" y="16"/>
                    <a:pt x="10" y="16"/>
                  </a:cubicBezTo>
                  <a:cubicBezTo>
                    <a:pt x="9" y="17"/>
                    <a:pt x="9" y="18"/>
                    <a:pt x="10" y="19"/>
                  </a:cubicBezTo>
                  <a:cubicBezTo>
                    <a:pt x="240" y="185"/>
                    <a:pt x="240" y="185"/>
                    <a:pt x="240" y="185"/>
                  </a:cubicBezTo>
                  <a:cubicBezTo>
                    <a:pt x="240" y="185"/>
                    <a:pt x="240" y="185"/>
                    <a:pt x="240" y="185"/>
                  </a:cubicBezTo>
                  <a:cubicBezTo>
                    <a:pt x="241" y="185"/>
                    <a:pt x="242" y="185"/>
                    <a:pt x="242" y="185"/>
                  </a:cubicBezTo>
                  <a:cubicBezTo>
                    <a:pt x="242" y="185"/>
                    <a:pt x="243" y="185"/>
                    <a:pt x="243" y="184"/>
                  </a:cubicBezTo>
                  <a:cubicBezTo>
                    <a:pt x="247" y="179"/>
                    <a:pt x="247" y="179"/>
                    <a:pt x="247" y="179"/>
                  </a:cubicBezTo>
                  <a:cubicBezTo>
                    <a:pt x="248" y="178"/>
                    <a:pt x="248" y="178"/>
                    <a:pt x="248" y="177"/>
                  </a:cubicBezTo>
                  <a:cubicBezTo>
                    <a:pt x="248" y="177"/>
                    <a:pt x="247" y="176"/>
                    <a:pt x="247" y="176"/>
                  </a:cubicBezTo>
                  <a:cubicBezTo>
                    <a:pt x="17" y="10"/>
                    <a:pt x="17" y="10"/>
                    <a:pt x="17" y="10"/>
                  </a:cubicBezTo>
                  <a:cubicBezTo>
                    <a:pt x="16" y="9"/>
                    <a:pt x="16" y="9"/>
                    <a:pt x="16"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6" name="Freeform 134"/>
            <p:cNvSpPr/>
            <p:nvPr/>
          </p:nvSpPr>
          <p:spPr bwMode="auto">
            <a:xfrm>
              <a:off x="5270501" y="1901825"/>
              <a:ext cx="803275" cy="600075"/>
            </a:xfrm>
            <a:custGeom>
              <a:avLst/>
              <a:gdLst>
                <a:gd name="T0" fmla="*/ 254 w 269"/>
                <a:gd name="T1" fmla="*/ 199 h 201"/>
                <a:gd name="T2" fmla="*/ 4 w 269"/>
                <a:gd name="T3" fmla="*/ 18 h 201"/>
                <a:gd name="T4" fmla="*/ 2 w 269"/>
                <a:gd name="T5" fmla="*/ 9 h 201"/>
                <a:gd name="T6" fmla="*/ 6 w 269"/>
                <a:gd name="T7" fmla="*/ 4 h 201"/>
                <a:gd name="T8" fmla="*/ 15 w 269"/>
                <a:gd name="T9" fmla="*/ 2 h 201"/>
                <a:gd name="T10" fmla="*/ 266 w 269"/>
                <a:gd name="T11" fmla="*/ 183 h 201"/>
                <a:gd name="T12" fmla="*/ 267 w 269"/>
                <a:gd name="T13" fmla="*/ 192 h 201"/>
                <a:gd name="T14" fmla="*/ 263 w 269"/>
                <a:gd name="T15" fmla="*/ 197 h 201"/>
                <a:gd name="T16" fmla="*/ 254 w 269"/>
                <a:gd name="T17" fmla="*/ 199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01">
                  <a:moveTo>
                    <a:pt x="254" y="199"/>
                  </a:moveTo>
                  <a:cubicBezTo>
                    <a:pt x="4" y="18"/>
                    <a:pt x="4" y="18"/>
                    <a:pt x="4" y="18"/>
                  </a:cubicBezTo>
                  <a:cubicBezTo>
                    <a:pt x="1" y="16"/>
                    <a:pt x="0" y="12"/>
                    <a:pt x="2" y="9"/>
                  </a:cubicBezTo>
                  <a:cubicBezTo>
                    <a:pt x="6" y="4"/>
                    <a:pt x="6" y="4"/>
                    <a:pt x="6" y="4"/>
                  </a:cubicBezTo>
                  <a:cubicBezTo>
                    <a:pt x="8" y="1"/>
                    <a:pt x="12" y="0"/>
                    <a:pt x="15" y="2"/>
                  </a:cubicBezTo>
                  <a:cubicBezTo>
                    <a:pt x="266" y="183"/>
                    <a:pt x="266" y="183"/>
                    <a:pt x="266" y="183"/>
                  </a:cubicBezTo>
                  <a:cubicBezTo>
                    <a:pt x="268" y="185"/>
                    <a:pt x="269" y="189"/>
                    <a:pt x="267" y="192"/>
                  </a:cubicBezTo>
                  <a:cubicBezTo>
                    <a:pt x="263" y="197"/>
                    <a:pt x="263" y="197"/>
                    <a:pt x="263" y="197"/>
                  </a:cubicBezTo>
                  <a:cubicBezTo>
                    <a:pt x="261" y="200"/>
                    <a:pt x="257" y="201"/>
                    <a:pt x="254" y="199"/>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7" name="Freeform 135"/>
            <p:cNvSpPr>
              <a:spLocks noEditPoints="1"/>
            </p:cNvSpPr>
            <p:nvPr/>
          </p:nvSpPr>
          <p:spPr bwMode="auto">
            <a:xfrm>
              <a:off x="5259388" y="1889125"/>
              <a:ext cx="822325" cy="622300"/>
            </a:xfrm>
            <a:custGeom>
              <a:avLst/>
              <a:gdLst>
                <a:gd name="T0" fmla="*/ 262 w 276"/>
                <a:gd name="T1" fmla="*/ 208 h 208"/>
                <a:gd name="T2" fmla="*/ 256 w 276"/>
                <a:gd name="T3" fmla="*/ 206 h 208"/>
                <a:gd name="T4" fmla="*/ 256 w 276"/>
                <a:gd name="T5" fmla="*/ 206 h 208"/>
                <a:gd name="T6" fmla="*/ 5 w 276"/>
                <a:gd name="T7" fmla="*/ 25 h 208"/>
                <a:gd name="T8" fmla="*/ 3 w 276"/>
                <a:gd name="T9" fmla="*/ 10 h 208"/>
                <a:gd name="T10" fmla="*/ 7 w 276"/>
                <a:gd name="T11" fmla="*/ 5 h 208"/>
                <a:gd name="T12" fmla="*/ 21 w 276"/>
                <a:gd name="T13" fmla="*/ 3 h 208"/>
                <a:gd name="T14" fmla="*/ 272 w 276"/>
                <a:gd name="T15" fmla="*/ 184 h 208"/>
                <a:gd name="T16" fmla="*/ 276 w 276"/>
                <a:gd name="T17" fmla="*/ 191 h 208"/>
                <a:gd name="T18" fmla="*/ 274 w 276"/>
                <a:gd name="T19" fmla="*/ 199 h 208"/>
                <a:gd name="T20" fmla="*/ 270 w 276"/>
                <a:gd name="T21" fmla="*/ 204 h 208"/>
                <a:gd name="T22" fmla="*/ 264 w 276"/>
                <a:gd name="T23" fmla="*/ 208 h 208"/>
                <a:gd name="T24" fmla="*/ 262 w 276"/>
                <a:gd name="T25" fmla="*/ 208 h 208"/>
                <a:gd name="T26" fmla="*/ 261 w 276"/>
                <a:gd name="T27" fmla="*/ 200 h 208"/>
                <a:gd name="T28" fmla="*/ 262 w 276"/>
                <a:gd name="T29" fmla="*/ 200 h 208"/>
                <a:gd name="T30" fmla="*/ 264 w 276"/>
                <a:gd name="T31" fmla="*/ 199 h 208"/>
                <a:gd name="T32" fmla="*/ 268 w 276"/>
                <a:gd name="T33" fmla="*/ 194 h 208"/>
                <a:gd name="T34" fmla="*/ 268 w 276"/>
                <a:gd name="T35" fmla="*/ 192 h 208"/>
                <a:gd name="T36" fmla="*/ 267 w 276"/>
                <a:gd name="T37" fmla="*/ 191 h 208"/>
                <a:gd name="T38" fmla="*/ 16 w 276"/>
                <a:gd name="T39" fmla="*/ 9 h 208"/>
                <a:gd name="T40" fmla="*/ 13 w 276"/>
                <a:gd name="T41" fmla="*/ 10 h 208"/>
                <a:gd name="T42" fmla="*/ 9 w 276"/>
                <a:gd name="T43" fmla="*/ 15 h 208"/>
                <a:gd name="T44" fmla="*/ 10 w 276"/>
                <a:gd name="T45" fmla="*/ 18 h 208"/>
                <a:gd name="T46" fmla="*/ 261 w 276"/>
                <a:gd name="T47" fmla="*/ 20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6" h="208">
                  <a:moveTo>
                    <a:pt x="262" y="208"/>
                  </a:moveTo>
                  <a:cubicBezTo>
                    <a:pt x="260" y="208"/>
                    <a:pt x="258" y="207"/>
                    <a:pt x="256" y="206"/>
                  </a:cubicBezTo>
                  <a:cubicBezTo>
                    <a:pt x="256" y="206"/>
                    <a:pt x="256" y="206"/>
                    <a:pt x="256" y="206"/>
                  </a:cubicBezTo>
                  <a:cubicBezTo>
                    <a:pt x="5" y="25"/>
                    <a:pt x="5" y="25"/>
                    <a:pt x="5" y="25"/>
                  </a:cubicBezTo>
                  <a:cubicBezTo>
                    <a:pt x="1" y="22"/>
                    <a:pt x="0" y="15"/>
                    <a:pt x="3" y="10"/>
                  </a:cubicBezTo>
                  <a:cubicBezTo>
                    <a:pt x="7" y="5"/>
                    <a:pt x="7" y="5"/>
                    <a:pt x="7" y="5"/>
                  </a:cubicBezTo>
                  <a:cubicBezTo>
                    <a:pt x="10" y="1"/>
                    <a:pt x="16" y="0"/>
                    <a:pt x="21" y="3"/>
                  </a:cubicBezTo>
                  <a:cubicBezTo>
                    <a:pt x="272" y="184"/>
                    <a:pt x="272" y="184"/>
                    <a:pt x="272" y="184"/>
                  </a:cubicBezTo>
                  <a:cubicBezTo>
                    <a:pt x="274" y="186"/>
                    <a:pt x="276" y="188"/>
                    <a:pt x="276" y="191"/>
                  </a:cubicBezTo>
                  <a:cubicBezTo>
                    <a:pt x="276" y="194"/>
                    <a:pt x="276" y="196"/>
                    <a:pt x="274" y="199"/>
                  </a:cubicBezTo>
                  <a:cubicBezTo>
                    <a:pt x="270" y="204"/>
                    <a:pt x="270" y="204"/>
                    <a:pt x="270" y="204"/>
                  </a:cubicBezTo>
                  <a:cubicBezTo>
                    <a:pt x="269" y="206"/>
                    <a:pt x="266" y="207"/>
                    <a:pt x="264" y="208"/>
                  </a:cubicBezTo>
                  <a:cubicBezTo>
                    <a:pt x="263" y="208"/>
                    <a:pt x="263" y="208"/>
                    <a:pt x="262" y="208"/>
                  </a:cubicBezTo>
                  <a:close/>
                  <a:moveTo>
                    <a:pt x="261" y="200"/>
                  </a:moveTo>
                  <a:cubicBezTo>
                    <a:pt x="261" y="200"/>
                    <a:pt x="262" y="200"/>
                    <a:pt x="262" y="200"/>
                  </a:cubicBezTo>
                  <a:cubicBezTo>
                    <a:pt x="263" y="200"/>
                    <a:pt x="264" y="199"/>
                    <a:pt x="264" y="199"/>
                  </a:cubicBezTo>
                  <a:cubicBezTo>
                    <a:pt x="268" y="194"/>
                    <a:pt x="268" y="194"/>
                    <a:pt x="268" y="194"/>
                  </a:cubicBezTo>
                  <a:cubicBezTo>
                    <a:pt x="268" y="193"/>
                    <a:pt x="268" y="193"/>
                    <a:pt x="268" y="192"/>
                  </a:cubicBezTo>
                  <a:cubicBezTo>
                    <a:pt x="268" y="192"/>
                    <a:pt x="268" y="191"/>
                    <a:pt x="267" y="191"/>
                  </a:cubicBezTo>
                  <a:cubicBezTo>
                    <a:pt x="16" y="9"/>
                    <a:pt x="16" y="9"/>
                    <a:pt x="16" y="9"/>
                  </a:cubicBezTo>
                  <a:cubicBezTo>
                    <a:pt x="15" y="9"/>
                    <a:pt x="14" y="9"/>
                    <a:pt x="13" y="10"/>
                  </a:cubicBezTo>
                  <a:cubicBezTo>
                    <a:pt x="9" y="15"/>
                    <a:pt x="9" y="15"/>
                    <a:pt x="9" y="15"/>
                  </a:cubicBezTo>
                  <a:cubicBezTo>
                    <a:pt x="9" y="16"/>
                    <a:pt x="9" y="18"/>
                    <a:pt x="10" y="18"/>
                  </a:cubicBezTo>
                  <a:cubicBezTo>
                    <a:pt x="261" y="200"/>
                    <a:pt x="261" y="200"/>
                    <a:pt x="261" y="20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8" name="Freeform 136"/>
            <p:cNvSpPr/>
            <p:nvPr/>
          </p:nvSpPr>
          <p:spPr bwMode="auto">
            <a:xfrm>
              <a:off x="5172076" y="2262188"/>
              <a:ext cx="587375" cy="446087"/>
            </a:xfrm>
            <a:custGeom>
              <a:avLst/>
              <a:gdLst>
                <a:gd name="T0" fmla="*/ 182 w 197"/>
                <a:gd name="T1" fmla="*/ 148 h 149"/>
                <a:gd name="T2" fmla="*/ 4 w 197"/>
                <a:gd name="T3" fmla="*/ 19 h 149"/>
                <a:gd name="T4" fmla="*/ 2 w 197"/>
                <a:gd name="T5" fmla="*/ 11 h 149"/>
                <a:gd name="T6" fmla="*/ 8 w 197"/>
                <a:gd name="T7" fmla="*/ 3 h 149"/>
                <a:gd name="T8" fmla="*/ 16 w 197"/>
                <a:gd name="T9" fmla="*/ 2 h 149"/>
                <a:gd name="T10" fmla="*/ 194 w 197"/>
                <a:gd name="T11" fmla="*/ 130 h 149"/>
                <a:gd name="T12" fmla="*/ 195 w 197"/>
                <a:gd name="T13" fmla="*/ 138 h 149"/>
                <a:gd name="T14" fmla="*/ 190 w 197"/>
                <a:gd name="T15" fmla="*/ 146 h 149"/>
                <a:gd name="T16" fmla="*/ 182 w 197"/>
                <a:gd name="T17" fmla="*/ 148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7" h="149">
                  <a:moveTo>
                    <a:pt x="182" y="148"/>
                  </a:moveTo>
                  <a:cubicBezTo>
                    <a:pt x="4" y="19"/>
                    <a:pt x="4" y="19"/>
                    <a:pt x="4" y="19"/>
                  </a:cubicBezTo>
                  <a:cubicBezTo>
                    <a:pt x="1" y="17"/>
                    <a:pt x="0" y="14"/>
                    <a:pt x="2" y="11"/>
                  </a:cubicBezTo>
                  <a:cubicBezTo>
                    <a:pt x="8" y="3"/>
                    <a:pt x="8" y="3"/>
                    <a:pt x="8" y="3"/>
                  </a:cubicBezTo>
                  <a:cubicBezTo>
                    <a:pt x="10" y="0"/>
                    <a:pt x="14" y="0"/>
                    <a:pt x="16" y="2"/>
                  </a:cubicBezTo>
                  <a:cubicBezTo>
                    <a:pt x="194" y="130"/>
                    <a:pt x="194" y="130"/>
                    <a:pt x="194" y="130"/>
                  </a:cubicBezTo>
                  <a:cubicBezTo>
                    <a:pt x="197" y="132"/>
                    <a:pt x="197" y="136"/>
                    <a:pt x="195" y="138"/>
                  </a:cubicBezTo>
                  <a:cubicBezTo>
                    <a:pt x="190" y="146"/>
                    <a:pt x="190" y="146"/>
                    <a:pt x="190" y="146"/>
                  </a:cubicBezTo>
                  <a:cubicBezTo>
                    <a:pt x="188" y="149"/>
                    <a:pt x="184" y="149"/>
                    <a:pt x="182" y="148"/>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9" name="Freeform 137"/>
            <p:cNvSpPr>
              <a:spLocks noEditPoints="1"/>
            </p:cNvSpPr>
            <p:nvPr/>
          </p:nvSpPr>
          <p:spPr bwMode="auto">
            <a:xfrm>
              <a:off x="5159376" y="2247900"/>
              <a:ext cx="612775" cy="471487"/>
            </a:xfrm>
            <a:custGeom>
              <a:avLst/>
              <a:gdLst>
                <a:gd name="T0" fmla="*/ 189 w 205"/>
                <a:gd name="T1" fmla="*/ 158 h 158"/>
                <a:gd name="T2" fmla="*/ 183 w 205"/>
                <a:gd name="T3" fmla="*/ 156 h 158"/>
                <a:gd name="T4" fmla="*/ 183 w 205"/>
                <a:gd name="T5" fmla="*/ 156 h 158"/>
                <a:gd name="T6" fmla="*/ 5 w 205"/>
                <a:gd name="T7" fmla="*/ 27 h 158"/>
                <a:gd name="T8" fmla="*/ 3 w 205"/>
                <a:gd name="T9" fmla="*/ 14 h 158"/>
                <a:gd name="T10" fmla="*/ 9 w 205"/>
                <a:gd name="T11" fmla="*/ 5 h 158"/>
                <a:gd name="T12" fmla="*/ 23 w 205"/>
                <a:gd name="T13" fmla="*/ 3 h 158"/>
                <a:gd name="T14" fmla="*/ 201 w 205"/>
                <a:gd name="T15" fmla="*/ 132 h 158"/>
                <a:gd name="T16" fmla="*/ 204 w 205"/>
                <a:gd name="T17" fmla="*/ 138 h 158"/>
                <a:gd name="T18" fmla="*/ 203 w 205"/>
                <a:gd name="T19" fmla="*/ 145 h 158"/>
                <a:gd name="T20" fmla="*/ 197 w 205"/>
                <a:gd name="T21" fmla="*/ 154 h 158"/>
                <a:gd name="T22" fmla="*/ 189 w 205"/>
                <a:gd name="T23" fmla="*/ 158 h 158"/>
                <a:gd name="T24" fmla="*/ 188 w 205"/>
                <a:gd name="T25" fmla="*/ 149 h 158"/>
                <a:gd name="T26" fmla="*/ 190 w 205"/>
                <a:gd name="T27" fmla="*/ 149 h 158"/>
                <a:gd name="T28" fmla="*/ 196 w 205"/>
                <a:gd name="T29" fmla="*/ 141 h 158"/>
                <a:gd name="T30" fmla="*/ 197 w 205"/>
                <a:gd name="T31" fmla="*/ 139 h 158"/>
                <a:gd name="T32" fmla="*/ 196 w 205"/>
                <a:gd name="T33" fmla="*/ 138 h 158"/>
                <a:gd name="T34" fmla="*/ 18 w 205"/>
                <a:gd name="T35" fmla="*/ 10 h 158"/>
                <a:gd name="T36" fmla="*/ 15 w 205"/>
                <a:gd name="T37" fmla="*/ 10 h 158"/>
                <a:gd name="T38" fmla="*/ 10 w 205"/>
                <a:gd name="T39" fmla="*/ 18 h 158"/>
                <a:gd name="T40" fmla="*/ 10 w 205"/>
                <a:gd name="T41" fmla="*/ 21 h 158"/>
                <a:gd name="T42" fmla="*/ 188 w 205"/>
                <a:gd name="T43" fmla="*/ 149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5" h="158">
                  <a:moveTo>
                    <a:pt x="189" y="158"/>
                  </a:moveTo>
                  <a:cubicBezTo>
                    <a:pt x="187" y="158"/>
                    <a:pt x="185" y="157"/>
                    <a:pt x="183" y="156"/>
                  </a:cubicBezTo>
                  <a:cubicBezTo>
                    <a:pt x="183" y="156"/>
                    <a:pt x="183" y="156"/>
                    <a:pt x="183" y="156"/>
                  </a:cubicBezTo>
                  <a:cubicBezTo>
                    <a:pt x="5" y="27"/>
                    <a:pt x="5" y="27"/>
                    <a:pt x="5" y="27"/>
                  </a:cubicBezTo>
                  <a:cubicBezTo>
                    <a:pt x="1" y="24"/>
                    <a:pt x="0" y="18"/>
                    <a:pt x="3" y="14"/>
                  </a:cubicBezTo>
                  <a:cubicBezTo>
                    <a:pt x="9" y="5"/>
                    <a:pt x="9" y="5"/>
                    <a:pt x="9" y="5"/>
                  </a:cubicBezTo>
                  <a:cubicBezTo>
                    <a:pt x="12" y="1"/>
                    <a:pt x="18" y="0"/>
                    <a:pt x="23" y="3"/>
                  </a:cubicBezTo>
                  <a:cubicBezTo>
                    <a:pt x="201" y="132"/>
                    <a:pt x="201" y="132"/>
                    <a:pt x="201" y="132"/>
                  </a:cubicBezTo>
                  <a:cubicBezTo>
                    <a:pt x="203" y="133"/>
                    <a:pt x="204" y="136"/>
                    <a:pt x="204" y="138"/>
                  </a:cubicBezTo>
                  <a:cubicBezTo>
                    <a:pt x="205" y="141"/>
                    <a:pt x="204" y="143"/>
                    <a:pt x="203" y="145"/>
                  </a:cubicBezTo>
                  <a:cubicBezTo>
                    <a:pt x="197" y="154"/>
                    <a:pt x="197" y="154"/>
                    <a:pt x="197" y="154"/>
                  </a:cubicBezTo>
                  <a:cubicBezTo>
                    <a:pt x="195" y="156"/>
                    <a:pt x="192" y="158"/>
                    <a:pt x="189" y="158"/>
                  </a:cubicBezTo>
                  <a:close/>
                  <a:moveTo>
                    <a:pt x="188" y="149"/>
                  </a:moveTo>
                  <a:cubicBezTo>
                    <a:pt x="189" y="150"/>
                    <a:pt x="190" y="150"/>
                    <a:pt x="190" y="149"/>
                  </a:cubicBezTo>
                  <a:cubicBezTo>
                    <a:pt x="196" y="141"/>
                    <a:pt x="196" y="141"/>
                    <a:pt x="196" y="141"/>
                  </a:cubicBezTo>
                  <a:cubicBezTo>
                    <a:pt x="197" y="140"/>
                    <a:pt x="197" y="140"/>
                    <a:pt x="197" y="139"/>
                  </a:cubicBezTo>
                  <a:cubicBezTo>
                    <a:pt x="197" y="139"/>
                    <a:pt x="196" y="139"/>
                    <a:pt x="196" y="138"/>
                  </a:cubicBezTo>
                  <a:cubicBezTo>
                    <a:pt x="18" y="10"/>
                    <a:pt x="18" y="10"/>
                    <a:pt x="18" y="10"/>
                  </a:cubicBezTo>
                  <a:cubicBezTo>
                    <a:pt x="17" y="9"/>
                    <a:pt x="16" y="9"/>
                    <a:pt x="15" y="10"/>
                  </a:cubicBezTo>
                  <a:cubicBezTo>
                    <a:pt x="10" y="18"/>
                    <a:pt x="10" y="18"/>
                    <a:pt x="10" y="18"/>
                  </a:cubicBezTo>
                  <a:cubicBezTo>
                    <a:pt x="9" y="19"/>
                    <a:pt x="9" y="20"/>
                    <a:pt x="10" y="21"/>
                  </a:cubicBezTo>
                  <a:lnTo>
                    <a:pt x="188" y="14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0" name="Freeform 138"/>
            <p:cNvSpPr/>
            <p:nvPr/>
          </p:nvSpPr>
          <p:spPr bwMode="auto">
            <a:xfrm>
              <a:off x="5168901" y="2125663"/>
              <a:ext cx="708025" cy="566737"/>
            </a:xfrm>
            <a:custGeom>
              <a:avLst/>
              <a:gdLst>
                <a:gd name="T0" fmla="*/ 201 w 237"/>
                <a:gd name="T1" fmla="*/ 187 h 190"/>
                <a:gd name="T2" fmla="*/ 5 w 237"/>
                <a:gd name="T3" fmla="*/ 45 h 190"/>
                <a:gd name="T4" fmla="*/ 3 w 237"/>
                <a:gd name="T5" fmla="*/ 32 h 190"/>
                <a:gd name="T6" fmla="*/ 22 w 237"/>
                <a:gd name="T7" fmla="*/ 5 h 190"/>
                <a:gd name="T8" fmla="*/ 36 w 237"/>
                <a:gd name="T9" fmla="*/ 3 h 190"/>
                <a:gd name="T10" fmla="*/ 232 w 237"/>
                <a:gd name="T11" fmla="*/ 145 h 190"/>
                <a:gd name="T12" fmla="*/ 234 w 237"/>
                <a:gd name="T13" fmla="*/ 158 h 190"/>
                <a:gd name="T14" fmla="*/ 215 w 237"/>
                <a:gd name="T15" fmla="*/ 185 h 190"/>
                <a:gd name="T16" fmla="*/ 201 w 237"/>
                <a:gd name="T17" fmla="*/ 187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190">
                  <a:moveTo>
                    <a:pt x="201" y="187"/>
                  </a:moveTo>
                  <a:cubicBezTo>
                    <a:pt x="5" y="45"/>
                    <a:pt x="5" y="45"/>
                    <a:pt x="5" y="45"/>
                  </a:cubicBezTo>
                  <a:cubicBezTo>
                    <a:pt x="1" y="42"/>
                    <a:pt x="0" y="36"/>
                    <a:pt x="3" y="32"/>
                  </a:cubicBezTo>
                  <a:cubicBezTo>
                    <a:pt x="22" y="5"/>
                    <a:pt x="22" y="5"/>
                    <a:pt x="22" y="5"/>
                  </a:cubicBezTo>
                  <a:cubicBezTo>
                    <a:pt x="25" y="1"/>
                    <a:pt x="31" y="0"/>
                    <a:pt x="36" y="3"/>
                  </a:cubicBezTo>
                  <a:cubicBezTo>
                    <a:pt x="232" y="145"/>
                    <a:pt x="232" y="145"/>
                    <a:pt x="232" y="145"/>
                  </a:cubicBezTo>
                  <a:cubicBezTo>
                    <a:pt x="236" y="148"/>
                    <a:pt x="237" y="154"/>
                    <a:pt x="234" y="158"/>
                  </a:cubicBezTo>
                  <a:cubicBezTo>
                    <a:pt x="215" y="185"/>
                    <a:pt x="215" y="185"/>
                    <a:pt x="215" y="185"/>
                  </a:cubicBezTo>
                  <a:cubicBezTo>
                    <a:pt x="212" y="189"/>
                    <a:pt x="206" y="190"/>
                    <a:pt x="201" y="187"/>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1" name="Freeform 139"/>
            <p:cNvSpPr>
              <a:spLocks noEditPoints="1"/>
            </p:cNvSpPr>
            <p:nvPr/>
          </p:nvSpPr>
          <p:spPr bwMode="auto">
            <a:xfrm>
              <a:off x="5154613" y="2109788"/>
              <a:ext cx="730250" cy="592137"/>
            </a:xfrm>
            <a:custGeom>
              <a:avLst/>
              <a:gdLst>
                <a:gd name="T0" fmla="*/ 212 w 245"/>
                <a:gd name="T1" fmla="*/ 198 h 198"/>
                <a:gd name="T2" fmla="*/ 204 w 245"/>
                <a:gd name="T3" fmla="*/ 195 h 198"/>
                <a:gd name="T4" fmla="*/ 204 w 245"/>
                <a:gd name="T5" fmla="*/ 195 h 198"/>
                <a:gd name="T6" fmla="*/ 8 w 245"/>
                <a:gd name="T7" fmla="*/ 53 h 198"/>
                <a:gd name="T8" fmla="*/ 5 w 245"/>
                <a:gd name="T9" fmla="*/ 34 h 198"/>
                <a:gd name="T10" fmla="*/ 24 w 245"/>
                <a:gd name="T11" fmla="*/ 8 h 198"/>
                <a:gd name="T12" fmla="*/ 43 w 245"/>
                <a:gd name="T13" fmla="*/ 5 h 198"/>
                <a:gd name="T14" fmla="*/ 239 w 245"/>
                <a:gd name="T15" fmla="*/ 146 h 198"/>
                <a:gd name="T16" fmla="*/ 245 w 245"/>
                <a:gd name="T17" fmla="*/ 155 h 198"/>
                <a:gd name="T18" fmla="*/ 242 w 245"/>
                <a:gd name="T19" fmla="*/ 165 h 198"/>
                <a:gd name="T20" fmla="*/ 223 w 245"/>
                <a:gd name="T21" fmla="*/ 192 h 198"/>
                <a:gd name="T22" fmla="*/ 212 w 245"/>
                <a:gd name="T23" fmla="*/ 198 h 198"/>
                <a:gd name="T24" fmla="*/ 209 w 245"/>
                <a:gd name="T25" fmla="*/ 189 h 198"/>
                <a:gd name="T26" fmla="*/ 216 w 245"/>
                <a:gd name="T27" fmla="*/ 187 h 198"/>
                <a:gd name="T28" fmla="*/ 236 w 245"/>
                <a:gd name="T29" fmla="*/ 160 h 198"/>
                <a:gd name="T30" fmla="*/ 237 w 245"/>
                <a:gd name="T31" fmla="*/ 156 h 198"/>
                <a:gd name="T32" fmla="*/ 235 w 245"/>
                <a:gd name="T33" fmla="*/ 153 h 198"/>
                <a:gd name="T34" fmla="*/ 38 w 245"/>
                <a:gd name="T35" fmla="*/ 11 h 198"/>
                <a:gd name="T36" fmla="*/ 31 w 245"/>
                <a:gd name="T37" fmla="*/ 12 h 198"/>
                <a:gd name="T38" fmla="*/ 11 w 245"/>
                <a:gd name="T39" fmla="*/ 39 h 198"/>
                <a:gd name="T40" fmla="*/ 12 w 245"/>
                <a:gd name="T41" fmla="*/ 47 h 198"/>
                <a:gd name="T42" fmla="*/ 209 w 245"/>
                <a:gd name="T43" fmla="*/ 189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5" h="198">
                  <a:moveTo>
                    <a:pt x="212" y="198"/>
                  </a:moveTo>
                  <a:cubicBezTo>
                    <a:pt x="209" y="198"/>
                    <a:pt x="206" y="197"/>
                    <a:pt x="204" y="195"/>
                  </a:cubicBezTo>
                  <a:cubicBezTo>
                    <a:pt x="204" y="195"/>
                    <a:pt x="204" y="195"/>
                    <a:pt x="204" y="195"/>
                  </a:cubicBezTo>
                  <a:cubicBezTo>
                    <a:pt x="8" y="53"/>
                    <a:pt x="8" y="53"/>
                    <a:pt x="8" y="53"/>
                  </a:cubicBezTo>
                  <a:cubicBezTo>
                    <a:pt x="2" y="49"/>
                    <a:pt x="0" y="40"/>
                    <a:pt x="5" y="34"/>
                  </a:cubicBezTo>
                  <a:cubicBezTo>
                    <a:pt x="24" y="8"/>
                    <a:pt x="24" y="8"/>
                    <a:pt x="24" y="8"/>
                  </a:cubicBezTo>
                  <a:cubicBezTo>
                    <a:pt x="29" y="2"/>
                    <a:pt x="37" y="0"/>
                    <a:pt x="43" y="5"/>
                  </a:cubicBezTo>
                  <a:cubicBezTo>
                    <a:pt x="239" y="146"/>
                    <a:pt x="239" y="146"/>
                    <a:pt x="239" y="146"/>
                  </a:cubicBezTo>
                  <a:cubicBezTo>
                    <a:pt x="242" y="148"/>
                    <a:pt x="244" y="152"/>
                    <a:pt x="245" y="155"/>
                  </a:cubicBezTo>
                  <a:cubicBezTo>
                    <a:pt x="245" y="159"/>
                    <a:pt x="244" y="162"/>
                    <a:pt x="242" y="165"/>
                  </a:cubicBezTo>
                  <a:cubicBezTo>
                    <a:pt x="223" y="192"/>
                    <a:pt x="223" y="192"/>
                    <a:pt x="223" y="192"/>
                  </a:cubicBezTo>
                  <a:cubicBezTo>
                    <a:pt x="220" y="196"/>
                    <a:pt x="216" y="198"/>
                    <a:pt x="212" y="198"/>
                  </a:cubicBezTo>
                  <a:close/>
                  <a:moveTo>
                    <a:pt x="209" y="189"/>
                  </a:moveTo>
                  <a:cubicBezTo>
                    <a:pt x="211" y="190"/>
                    <a:pt x="215" y="190"/>
                    <a:pt x="216" y="187"/>
                  </a:cubicBezTo>
                  <a:cubicBezTo>
                    <a:pt x="236" y="160"/>
                    <a:pt x="236" y="160"/>
                    <a:pt x="236" y="160"/>
                  </a:cubicBezTo>
                  <a:cubicBezTo>
                    <a:pt x="237" y="159"/>
                    <a:pt x="237" y="158"/>
                    <a:pt x="237" y="156"/>
                  </a:cubicBezTo>
                  <a:cubicBezTo>
                    <a:pt x="236" y="155"/>
                    <a:pt x="236" y="154"/>
                    <a:pt x="235" y="153"/>
                  </a:cubicBezTo>
                  <a:cubicBezTo>
                    <a:pt x="38" y="11"/>
                    <a:pt x="38" y="11"/>
                    <a:pt x="38" y="11"/>
                  </a:cubicBezTo>
                  <a:cubicBezTo>
                    <a:pt x="36" y="9"/>
                    <a:pt x="32" y="10"/>
                    <a:pt x="31" y="12"/>
                  </a:cubicBezTo>
                  <a:cubicBezTo>
                    <a:pt x="11" y="39"/>
                    <a:pt x="11" y="39"/>
                    <a:pt x="11" y="39"/>
                  </a:cubicBezTo>
                  <a:cubicBezTo>
                    <a:pt x="10" y="42"/>
                    <a:pt x="10" y="45"/>
                    <a:pt x="12" y="47"/>
                  </a:cubicBezTo>
                  <a:lnTo>
                    <a:pt x="209" y="18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2" name="Freeform 140"/>
            <p:cNvSpPr/>
            <p:nvPr/>
          </p:nvSpPr>
          <p:spPr bwMode="auto">
            <a:xfrm>
              <a:off x="5500688" y="2382838"/>
              <a:ext cx="488950" cy="373062"/>
            </a:xfrm>
            <a:custGeom>
              <a:avLst/>
              <a:gdLst>
                <a:gd name="T0" fmla="*/ 148 w 164"/>
                <a:gd name="T1" fmla="*/ 122 h 125"/>
                <a:gd name="T2" fmla="*/ 4 w 164"/>
                <a:gd name="T3" fmla="*/ 18 h 125"/>
                <a:gd name="T4" fmla="*/ 2 w 164"/>
                <a:gd name="T5" fmla="*/ 7 h 125"/>
                <a:gd name="T6" fmla="*/ 4 w 164"/>
                <a:gd name="T7" fmla="*/ 5 h 125"/>
                <a:gd name="T8" fmla="*/ 15 w 164"/>
                <a:gd name="T9" fmla="*/ 3 h 125"/>
                <a:gd name="T10" fmla="*/ 160 w 164"/>
                <a:gd name="T11" fmla="*/ 107 h 125"/>
                <a:gd name="T12" fmla="*/ 161 w 164"/>
                <a:gd name="T13" fmla="*/ 119 h 125"/>
                <a:gd name="T14" fmla="*/ 160 w 164"/>
                <a:gd name="T15" fmla="*/ 120 h 125"/>
                <a:gd name="T16" fmla="*/ 148 w 164"/>
                <a:gd name="T17" fmla="*/ 1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4" h="125">
                  <a:moveTo>
                    <a:pt x="148" y="122"/>
                  </a:moveTo>
                  <a:cubicBezTo>
                    <a:pt x="4" y="18"/>
                    <a:pt x="4" y="18"/>
                    <a:pt x="4" y="18"/>
                  </a:cubicBezTo>
                  <a:cubicBezTo>
                    <a:pt x="1" y="16"/>
                    <a:pt x="0" y="10"/>
                    <a:pt x="2" y="7"/>
                  </a:cubicBezTo>
                  <a:cubicBezTo>
                    <a:pt x="4" y="5"/>
                    <a:pt x="4" y="5"/>
                    <a:pt x="4" y="5"/>
                  </a:cubicBezTo>
                  <a:cubicBezTo>
                    <a:pt x="6" y="1"/>
                    <a:pt x="12" y="0"/>
                    <a:pt x="15" y="3"/>
                  </a:cubicBezTo>
                  <a:cubicBezTo>
                    <a:pt x="160" y="107"/>
                    <a:pt x="160" y="107"/>
                    <a:pt x="160" y="107"/>
                  </a:cubicBezTo>
                  <a:cubicBezTo>
                    <a:pt x="163" y="110"/>
                    <a:pt x="164" y="115"/>
                    <a:pt x="161" y="119"/>
                  </a:cubicBezTo>
                  <a:cubicBezTo>
                    <a:pt x="160" y="120"/>
                    <a:pt x="160" y="120"/>
                    <a:pt x="160" y="120"/>
                  </a:cubicBezTo>
                  <a:cubicBezTo>
                    <a:pt x="157" y="124"/>
                    <a:pt x="152" y="125"/>
                    <a:pt x="148" y="122"/>
                  </a:cubicBezTo>
                  <a:close/>
                </a:path>
              </a:pathLst>
            </a:custGeom>
            <a:solidFill>
              <a:srgbClr val="FEFEF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3" name="Freeform 141"/>
            <p:cNvSpPr>
              <a:spLocks noEditPoints="1"/>
            </p:cNvSpPr>
            <p:nvPr/>
          </p:nvSpPr>
          <p:spPr bwMode="auto">
            <a:xfrm>
              <a:off x="5494338" y="2379663"/>
              <a:ext cx="498475" cy="379412"/>
            </a:xfrm>
            <a:custGeom>
              <a:avLst/>
              <a:gdLst>
                <a:gd name="T0" fmla="*/ 155 w 167"/>
                <a:gd name="T1" fmla="*/ 127 h 127"/>
                <a:gd name="T2" fmla="*/ 149 w 167"/>
                <a:gd name="T3" fmla="*/ 125 h 127"/>
                <a:gd name="T4" fmla="*/ 149 w 167"/>
                <a:gd name="T5" fmla="*/ 125 h 127"/>
                <a:gd name="T6" fmla="*/ 5 w 167"/>
                <a:gd name="T7" fmla="*/ 21 h 127"/>
                <a:gd name="T8" fmla="*/ 3 w 167"/>
                <a:gd name="T9" fmla="*/ 6 h 127"/>
                <a:gd name="T10" fmla="*/ 4 w 167"/>
                <a:gd name="T11" fmla="*/ 5 h 127"/>
                <a:gd name="T12" fmla="*/ 11 w 167"/>
                <a:gd name="T13" fmla="*/ 0 h 127"/>
                <a:gd name="T14" fmla="*/ 19 w 167"/>
                <a:gd name="T15" fmla="*/ 2 h 127"/>
                <a:gd name="T16" fmla="*/ 163 w 167"/>
                <a:gd name="T17" fmla="*/ 106 h 127"/>
                <a:gd name="T18" fmla="*/ 167 w 167"/>
                <a:gd name="T19" fmla="*/ 113 h 127"/>
                <a:gd name="T20" fmla="*/ 165 w 167"/>
                <a:gd name="T21" fmla="*/ 121 h 127"/>
                <a:gd name="T22" fmla="*/ 164 w 167"/>
                <a:gd name="T23" fmla="*/ 123 h 127"/>
                <a:gd name="T24" fmla="*/ 155 w 167"/>
                <a:gd name="T25" fmla="*/ 127 h 127"/>
                <a:gd name="T26" fmla="*/ 152 w 167"/>
                <a:gd name="T27" fmla="*/ 122 h 127"/>
                <a:gd name="T28" fmla="*/ 160 w 167"/>
                <a:gd name="T29" fmla="*/ 120 h 127"/>
                <a:gd name="T30" fmla="*/ 162 w 167"/>
                <a:gd name="T31" fmla="*/ 118 h 127"/>
                <a:gd name="T32" fmla="*/ 163 w 167"/>
                <a:gd name="T33" fmla="*/ 114 h 127"/>
                <a:gd name="T34" fmla="*/ 160 w 167"/>
                <a:gd name="T35" fmla="*/ 110 h 127"/>
                <a:gd name="T36" fmla="*/ 16 w 167"/>
                <a:gd name="T37" fmla="*/ 5 h 127"/>
                <a:gd name="T38" fmla="*/ 7 w 167"/>
                <a:gd name="T39" fmla="*/ 7 h 127"/>
                <a:gd name="T40" fmla="*/ 6 w 167"/>
                <a:gd name="T41" fmla="*/ 9 h 127"/>
                <a:gd name="T42" fmla="*/ 8 w 167"/>
                <a:gd name="T43" fmla="*/ 18 h 127"/>
                <a:gd name="T44" fmla="*/ 152 w 167"/>
                <a:gd name="T45" fmla="*/ 122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7" h="127">
                  <a:moveTo>
                    <a:pt x="155" y="127"/>
                  </a:moveTo>
                  <a:cubicBezTo>
                    <a:pt x="153" y="127"/>
                    <a:pt x="151" y="126"/>
                    <a:pt x="149" y="125"/>
                  </a:cubicBezTo>
                  <a:cubicBezTo>
                    <a:pt x="149" y="125"/>
                    <a:pt x="149" y="125"/>
                    <a:pt x="149" y="125"/>
                  </a:cubicBezTo>
                  <a:cubicBezTo>
                    <a:pt x="5" y="21"/>
                    <a:pt x="5" y="21"/>
                    <a:pt x="5" y="21"/>
                  </a:cubicBezTo>
                  <a:cubicBezTo>
                    <a:pt x="1" y="18"/>
                    <a:pt x="0" y="11"/>
                    <a:pt x="3" y="6"/>
                  </a:cubicBezTo>
                  <a:cubicBezTo>
                    <a:pt x="4" y="5"/>
                    <a:pt x="4" y="5"/>
                    <a:pt x="4" y="5"/>
                  </a:cubicBezTo>
                  <a:cubicBezTo>
                    <a:pt x="6" y="2"/>
                    <a:pt x="8" y="1"/>
                    <a:pt x="11" y="0"/>
                  </a:cubicBezTo>
                  <a:cubicBezTo>
                    <a:pt x="14" y="0"/>
                    <a:pt x="16" y="1"/>
                    <a:pt x="19" y="2"/>
                  </a:cubicBezTo>
                  <a:cubicBezTo>
                    <a:pt x="163" y="106"/>
                    <a:pt x="163" y="106"/>
                    <a:pt x="163" y="106"/>
                  </a:cubicBezTo>
                  <a:cubicBezTo>
                    <a:pt x="165" y="108"/>
                    <a:pt x="166" y="110"/>
                    <a:pt x="167" y="113"/>
                  </a:cubicBezTo>
                  <a:cubicBezTo>
                    <a:pt x="167" y="116"/>
                    <a:pt x="167" y="119"/>
                    <a:pt x="165" y="121"/>
                  </a:cubicBezTo>
                  <a:cubicBezTo>
                    <a:pt x="164" y="123"/>
                    <a:pt x="164" y="123"/>
                    <a:pt x="164" y="123"/>
                  </a:cubicBezTo>
                  <a:cubicBezTo>
                    <a:pt x="162" y="125"/>
                    <a:pt x="159" y="127"/>
                    <a:pt x="155" y="127"/>
                  </a:cubicBezTo>
                  <a:close/>
                  <a:moveTo>
                    <a:pt x="152" y="122"/>
                  </a:moveTo>
                  <a:cubicBezTo>
                    <a:pt x="154" y="124"/>
                    <a:pt x="158" y="123"/>
                    <a:pt x="160" y="120"/>
                  </a:cubicBezTo>
                  <a:cubicBezTo>
                    <a:pt x="162" y="118"/>
                    <a:pt x="162" y="118"/>
                    <a:pt x="162" y="118"/>
                  </a:cubicBezTo>
                  <a:cubicBezTo>
                    <a:pt x="163" y="117"/>
                    <a:pt x="163" y="115"/>
                    <a:pt x="163" y="114"/>
                  </a:cubicBezTo>
                  <a:cubicBezTo>
                    <a:pt x="163" y="112"/>
                    <a:pt x="162" y="111"/>
                    <a:pt x="160" y="110"/>
                  </a:cubicBezTo>
                  <a:cubicBezTo>
                    <a:pt x="16" y="5"/>
                    <a:pt x="16" y="5"/>
                    <a:pt x="16" y="5"/>
                  </a:cubicBezTo>
                  <a:cubicBezTo>
                    <a:pt x="13" y="3"/>
                    <a:pt x="9" y="4"/>
                    <a:pt x="7" y="7"/>
                  </a:cubicBezTo>
                  <a:cubicBezTo>
                    <a:pt x="6" y="9"/>
                    <a:pt x="6" y="9"/>
                    <a:pt x="6" y="9"/>
                  </a:cubicBezTo>
                  <a:cubicBezTo>
                    <a:pt x="4" y="12"/>
                    <a:pt x="5" y="16"/>
                    <a:pt x="8" y="18"/>
                  </a:cubicBezTo>
                  <a:lnTo>
                    <a:pt x="152" y="122"/>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4" name="Freeform 142"/>
            <p:cNvSpPr/>
            <p:nvPr/>
          </p:nvSpPr>
          <p:spPr bwMode="auto">
            <a:xfrm>
              <a:off x="5518151" y="2403475"/>
              <a:ext cx="23813" cy="23812"/>
            </a:xfrm>
            <a:custGeom>
              <a:avLst/>
              <a:gdLst>
                <a:gd name="T0" fmla="*/ 7 w 8"/>
                <a:gd name="T1" fmla="*/ 6 h 8"/>
                <a:gd name="T2" fmla="*/ 2 w 8"/>
                <a:gd name="T3" fmla="*/ 7 h 8"/>
                <a:gd name="T4" fmla="*/ 1 w 8"/>
                <a:gd name="T5" fmla="*/ 2 h 8"/>
                <a:gd name="T6" fmla="*/ 6 w 8"/>
                <a:gd name="T7" fmla="*/ 1 h 8"/>
                <a:gd name="T8" fmla="*/ 7 w 8"/>
                <a:gd name="T9" fmla="*/ 6 h 8"/>
              </a:gdLst>
              <a:ahLst/>
              <a:cxnLst>
                <a:cxn ang="0">
                  <a:pos x="T0" y="T1"/>
                </a:cxn>
                <a:cxn ang="0">
                  <a:pos x="T2" y="T3"/>
                </a:cxn>
                <a:cxn ang="0">
                  <a:pos x="T4" y="T5"/>
                </a:cxn>
                <a:cxn ang="0">
                  <a:pos x="T6" y="T7"/>
                </a:cxn>
                <a:cxn ang="0">
                  <a:pos x="T8" y="T9"/>
                </a:cxn>
              </a:cxnLst>
              <a:rect l="0" t="0" r="r" b="b"/>
              <a:pathLst>
                <a:path w="8" h="8">
                  <a:moveTo>
                    <a:pt x="7" y="6"/>
                  </a:moveTo>
                  <a:cubicBezTo>
                    <a:pt x="6" y="7"/>
                    <a:pt x="4" y="8"/>
                    <a:pt x="2" y="7"/>
                  </a:cubicBezTo>
                  <a:cubicBezTo>
                    <a:pt x="1" y="6"/>
                    <a:pt x="0" y="3"/>
                    <a:pt x="1" y="2"/>
                  </a:cubicBezTo>
                  <a:cubicBezTo>
                    <a:pt x="3" y="0"/>
                    <a:pt x="5" y="0"/>
                    <a:pt x="6" y="1"/>
                  </a:cubicBezTo>
                  <a:cubicBezTo>
                    <a:pt x="8" y="2"/>
                    <a:pt x="8" y="4"/>
                    <a:pt x="7" y="6"/>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5" name="Oval 143"/>
            <p:cNvSpPr>
              <a:spLocks noChangeArrowheads="1"/>
            </p:cNvSpPr>
            <p:nvPr/>
          </p:nvSpPr>
          <p:spPr bwMode="auto">
            <a:xfrm>
              <a:off x="5884863" y="2668588"/>
              <a:ext cx="196850" cy="198437"/>
            </a:xfrm>
            <a:prstGeom prst="ellipse">
              <a:avLst/>
            </a:prstGeom>
            <a:solidFill>
              <a:srgbClr val="50A4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6" name="Oval 144"/>
            <p:cNvSpPr>
              <a:spLocks noChangeArrowheads="1"/>
            </p:cNvSpPr>
            <p:nvPr/>
          </p:nvSpPr>
          <p:spPr bwMode="auto">
            <a:xfrm>
              <a:off x="5867401" y="2636838"/>
              <a:ext cx="200025" cy="200025"/>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7" name="Freeform 145"/>
            <p:cNvSpPr>
              <a:spLocks noEditPoints="1"/>
            </p:cNvSpPr>
            <p:nvPr/>
          </p:nvSpPr>
          <p:spPr bwMode="auto">
            <a:xfrm>
              <a:off x="5861051" y="2630488"/>
              <a:ext cx="212725" cy="212725"/>
            </a:xfrm>
            <a:custGeom>
              <a:avLst/>
              <a:gdLst>
                <a:gd name="T0" fmla="*/ 36 w 71"/>
                <a:gd name="T1" fmla="*/ 71 h 71"/>
                <a:gd name="T2" fmla="*/ 0 w 71"/>
                <a:gd name="T3" fmla="*/ 36 h 71"/>
                <a:gd name="T4" fmla="*/ 36 w 71"/>
                <a:gd name="T5" fmla="*/ 0 h 71"/>
                <a:gd name="T6" fmla="*/ 71 w 71"/>
                <a:gd name="T7" fmla="*/ 36 h 71"/>
                <a:gd name="T8" fmla="*/ 36 w 71"/>
                <a:gd name="T9" fmla="*/ 71 h 71"/>
                <a:gd name="T10" fmla="*/ 36 w 71"/>
                <a:gd name="T11" fmla="*/ 4 h 71"/>
                <a:gd name="T12" fmla="*/ 4 w 71"/>
                <a:gd name="T13" fmla="*/ 36 h 71"/>
                <a:gd name="T14" fmla="*/ 36 w 71"/>
                <a:gd name="T15" fmla="*/ 67 h 71"/>
                <a:gd name="T16" fmla="*/ 67 w 71"/>
                <a:gd name="T17" fmla="*/ 36 h 71"/>
                <a:gd name="T18" fmla="*/ 36 w 71"/>
                <a:gd name="T19" fmla="*/ 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1" h="71">
                  <a:moveTo>
                    <a:pt x="36" y="71"/>
                  </a:moveTo>
                  <a:cubicBezTo>
                    <a:pt x="16" y="71"/>
                    <a:pt x="0" y="55"/>
                    <a:pt x="0" y="36"/>
                  </a:cubicBezTo>
                  <a:cubicBezTo>
                    <a:pt x="0" y="16"/>
                    <a:pt x="16" y="0"/>
                    <a:pt x="36" y="0"/>
                  </a:cubicBezTo>
                  <a:cubicBezTo>
                    <a:pt x="55" y="0"/>
                    <a:pt x="71" y="16"/>
                    <a:pt x="71" y="36"/>
                  </a:cubicBezTo>
                  <a:cubicBezTo>
                    <a:pt x="71" y="55"/>
                    <a:pt x="55" y="71"/>
                    <a:pt x="36" y="71"/>
                  </a:cubicBezTo>
                  <a:close/>
                  <a:moveTo>
                    <a:pt x="36" y="4"/>
                  </a:moveTo>
                  <a:cubicBezTo>
                    <a:pt x="18" y="4"/>
                    <a:pt x="4" y="18"/>
                    <a:pt x="4" y="36"/>
                  </a:cubicBezTo>
                  <a:cubicBezTo>
                    <a:pt x="4" y="53"/>
                    <a:pt x="18" y="67"/>
                    <a:pt x="36" y="67"/>
                  </a:cubicBezTo>
                  <a:cubicBezTo>
                    <a:pt x="53" y="67"/>
                    <a:pt x="67" y="53"/>
                    <a:pt x="67" y="36"/>
                  </a:cubicBezTo>
                  <a:cubicBezTo>
                    <a:pt x="67" y="18"/>
                    <a:pt x="53" y="4"/>
                    <a:pt x="36"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8" name="Oval 146"/>
            <p:cNvSpPr>
              <a:spLocks noChangeArrowheads="1"/>
            </p:cNvSpPr>
            <p:nvPr/>
          </p:nvSpPr>
          <p:spPr bwMode="auto">
            <a:xfrm>
              <a:off x="5918201" y="2687638"/>
              <a:ext cx="98425" cy="98425"/>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9" name="Freeform 147"/>
            <p:cNvSpPr>
              <a:spLocks noEditPoints="1"/>
            </p:cNvSpPr>
            <p:nvPr/>
          </p:nvSpPr>
          <p:spPr bwMode="auto">
            <a:xfrm>
              <a:off x="5911851" y="2681288"/>
              <a:ext cx="111125" cy="111125"/>
            </a:xfrm>
            <a:custGeom>
              <a:avLst/>
              <a:gdLst>
                <a:gd name="T0" fmla="*/ 19 w 37"/>
                <a:gd name="T1" fmla="*/ 37 h 37"/>
                <a:gd name="T2" fmla="*/ 0 w 37"/>
                <a:gd name="T3" fmla="*/ 19 h 37"/>
                <a:gd name="T4" fmla="*/ 19 w 37"/>
                <a:gd name="T5" fmla="*/ 0 h 37"/>
                <a:gd name="T6" fmla="*/ 37 w 37"/>
                <a:gd name="T7" fmla="*/ 19 h 37"/>
                <a:gd name="T8" fmla="*/ 19 w 37"/>
                <a:gd name="T9" fmla="*/ 37 h 37"/>
                <a:gd name="T10" fmla="*/ 19 w 37"/>
                <a:gd name="T11" fmla="*/ 4 h 37"/>
                <a:gd name="T12" fmla="*/ 4 w 37"/>
                <a:gd name="T13" fmla="*/ 19 h 37"/>
                <a:gd name="T14" fmla="*/ 19 w 37"/>
                <a:gd name="T15" fmla="*/ 33 h 37"/>
                <a:gd name="T16" fmla="*/ 33 w 37"/>
                <a:gd name="T17" fmla="*/ 19 h 37"/>
                <a:gd name="T18" fmla="*/ 19 w 37"/>
                <a:gd name="T19" fmla="*/ 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7">
                  <a:moveTo>
                    <a:pt x="19" y="37"/>
                  </a:moveTo>
                  <a:cubicBezTo>
                    <a:pt x="8" y="37"/>
                    <a:pt x="0" y="29"/>
                    <a:pt x="0" y="19"/>
                  </a:cubicBezTo>
                  <a:cubicBezTo>
                    <a:pt x="0" y="8"/>
                    <a:pt x="8" y="0"/>
                    <a:pt x="19" y="0"/>
                  </a:cubicBezTo>
                  <a:cubicBezTo>
                    <a:pt x="29" y="0"/>
                    <a:pt x="37" y="8"/>
                    <a:pt x="37" y="19"/>
                  </a:cubicBezTo>
                  <a:cubicBezTo>
                    <a:pt x="37" y="29"/>
                    <a:pt x="29" y="37"/>
                    <a:pt x="19" y="37"/>
                  </a:cubicBezTo>
                  <a:close/>
                  <a:moveTo>
                    <a:pt x="19" y="4"/>
                  </a:moveTo>
                  <a:cubicBezTo>
                    <a:pt x="10" y="4"/>
                    <a:pt x="4" y="11"/>
                    <a:pt x="4" y="19"/>
                  </a:cubicBezTo>
                  <a:cubicBezTo>
                    <a:pt x="4" y="27"/>
                    <a:pt x="10" y="33"/>
                    <a:pt x="19" y="33"/>
                  </a:cubicBezTo>
                  <a:cubicBezTo>
                    <a:pt x="27" y="33"/>
                    <a:pt x="33" y="27"/>
                    <a:pt x="33" y="19"/>
                  </a:cubicBezTo>
                  <a:cubicBezTo>
                    <a:pt x="33" y="11"/>
                    <a:pt x="27" y="4"/>
                    <a:pt x="19"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0" name="Freeform 148"/>
            <p:cNvSpPr/>
            <p:nvPr/>
          </p:nvSpPr>
          <p:spPr bwMode="auto">
            <a:xfrm>
              <a:off x="5935663" y="2708275"/>
              <a:ext cx="39688" cy="34925"/>
            </a:xfrm>
            <a:custGeom>
              <a:avLst/>
              <a:gdLst>
                <a:gd name="T0" fmla="*/ 2 w 13"/>
                <a:gd name="T1" fmla="*/ 12 h 12"/>
                <a:gd name="T2" fmla="*/ 0 w 13"/>
                <a:gd name="T3" fmla="*/ 10 h 12"/>
                <a:gd name="T4" fmla="*/ 11 w 13"/>
                <a:gd name="T5" fmla="*/ 0 h 12"/>
                <a:gd name="T6" fmla="*/ 13 w 13"/>
                <a:gd name="T7" fmla="*/ 2 h 12"/>
                <a:gd name="T8" fmla="*/ 11 w 13"/>
                <a:gd name="T9" fmla="*/ 4 h 12"/>
                <a:gd name="T10" fmla="*/ 4 w 13"/>
                <a:gd name="T11" fmla="*/ 10 h 12"/>
                <a:gd name="T12" fmla="*/ 2 w 13"/>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3" h="12">
                  <a:moveTo>
                    <a:pt x="2" y="12"/>
                  </a:moveTo>
                  <a:cubicBezTo>
                    <a:pt x="1" y="12"/>
                    <a:pt x="0" y="11"/>
                    <a:pt x="0" y="10"/>
                  </a:cubicBezTo>
                  <a:cubicBezTo>
                    <a:pt x="0" y="4"/>
                    <a:pt x="5" y="0"/>
                    <a:pt x="11" y="0"/>
                  </a:cubicBezTo>
                  <a:cubicBezTo>
                    <a:pt x="12" y="0"/>
                    <a:pt x="13" y="0"/>
                    <a:pt x="13" y="2"/>
                  </a:cubicBezTo>
                  <a:cubicBezTo>
                    <a:pt x="13" y="3"/>
                    <a:pt x="12" y="4"/>
                    <a:pt x="11" y="4"/>
                  </a:cubicBezTo>
                  <a:cubicBezTo>
                    <a:pt x="7" y="4"/>
                    <a:pt x="4" y="6"/>
                    <a:pt x="4" y="10"/>
                  </a:cubicBezTo>
                  <a:cubicBezTo>
                    <a:pt x="4" y="11"/>
                    <a:pt x="4" y="12"/>
                    <a:pt x="2" y="12"/>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1" name="Oval 149"/>
            <p:cNvSpPr>
              <a:spLocks noChangeArrowheads="1"/>
            </p:cNvSpPr>
            <p:nvPr/>
          </p:nvSpPr>
          <p:spPr bwMode="auto">
            <a:xfrm>
              <a:off x="6396038" y="1214438"/>
              <a:ext cx="379413" cy="382587"/>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2" name="Freeform 150"/>
            <p:cNvSpPr>
              <a:spLocks noEditPoints="1"/>
            </p:cNvSpPr>
            <p:nvPr/>
          </p:nvSpPr>
          <p:spPr bwMode="auto">
            <a:xfrm>
              <a:off x="6383338" y="1201738"/>
              <a:ext cx="403225" cy="406400"/>
            </a:xfrm>
            <a:custGeom>
              <a:avLst/>
              <a:gdLst>
                <a:gd name="T0" fmla="*/ 67 w 135"/>
                <a:gd name="T1" fmla="*/ 136 h 136"/>
                <a:gd name="T2" fmla="*/ 0 w 135"/>
                <a:gd name="T3" fmla="*/ 68 h 136"/>
                <a:gd name="T4" fmla="*/ 67 w 135"/>
                <a:gd name="T5" fmla="*/ 0 h 136"/>
                <a:gd name="T6" fmla="*/ 135 w 135"/>
                <a:gd name="T7" fmla="*/ 68 h 136"/>
                <a:gd name="T8" fmla="*/ 67 w 135"/>
                <a:gd name="T9" fmla="*/ 136 h 136"/>
                <a:gd name="T10" fmla="*/ 67 w 135"/>
                <a:gd name="T11" fmla="*/ 8 h 136"/>
                <a:gd name="T12" fmla="*/ 8 w 135"/>
                <a:gd name="T13" fmla="*/ 68 h 136"/>
                <a:gd name="T14" fmla="*/ 67 w 135"/>
                <a:gd name="T15" fmla="*/ 128 h 136"/>
                <a:gd name="T16" fmla="*/ 127 w 135"/>
                <a:gd name="T17" fmla="*/ 68 h 136"/>
                <a:gd name="T18" fmla="*/ 67 w 135"/>
                <a:gd name="T19" fmla="*/ 8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5" h="136">
                  <a:moveTo>
                    <a:pt x="67" y="136"/>
                  </a:moveTo>
                  <a:cubicBezTo>
                    <a:pt x="30" y="136"/>
                    <a:pt x="0" y="105"/>
                    <a:pt x="0" y="68"/>
                  </a:cubicBezTo>
                  <a:cubicBezTo>
                    <a:pt x="0" y="31"/>
                    <a:pt x="30" y="0"/>
                    <a:pt x="67" y="0"/>
                  </a:cubicBezTo>
                  <a:cubicBezTo>
                    <a:pt x="105" y="0"/>
                    <a:pt x="135" y="31"/>
                    <a:pt x="135" y="68"/>
                  </a:cubicBezTo>
                  <a:cubicBezTo>
                    <a:pt x="135" y="105"/>
                    <a:pt x="105" y="136"/>
                    <a:pt x="67" y="136"/>
                  </a:cubicBezTo>
                  <a:close/>
                  <a:moveTo>
                    <a:pt x="67" y="8"/>
                  </a:moveTo>
                  <a:cubicBezTo>
                    <a:pt x="34" y="8"/>
                    <a:pt x="8" y="35"/>
                    <a:pt x="8" y="68"/>
                  </a:cubicBezTo>
                  <a:cubicBezTo>
                    <a:pt x="8" y="101"/>
                    <a:pt x="34" y="128"/>
                    <a:pt x="67" y="128"/>
                  </a:cubicBezTo>
                  <a:cubicBezTo>
                    <a:pt x="100" y="128"/>
                    <a:pt x="127" y="101"/>
                    <a:pt x="127" y="68"/>
                  </a:cubicBezTo>
                  <a:cubicBezTo>
                    <a:pt x="127" y="35"/>
                    <a:pt x="100" y="8"/>
                    <a:pt x="6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3" name="Oval 151"/>
            <p:cNvSpPr>
              <a:spLocks noChangeArrowheads="1"/>
            </p:cNvSpPr>
            <p:nvPr/>
          </p:nvSpPr>
          <p:spPr bwMode="auto">
            <a:xfrm>
              <a:off x="6488113" y="1309688"/>
              <a:ext cx="192088" cy="190500"/>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4" name="Freeform 152"/>
            <p:cNvSpPr>
              <a:spLocks noEditPoints="1"/>
            </p:cNvSpPr>
            <p:nvPr/>
          </p:nvSpPr>
          <p:spPr bwMode="auto">
            <a:xfrm>
              <a:off x="6477001" y="1296988"/>
              <a:ext cx="214313" cy="215900"/>
            </a:xfrm>
            <a:custGeom>
              <a:avLst/>
              <a:gdLst>
                <a:gd name="T0" fmla="*/ 36 w 72"/>
                <a:gd name="T1" fmla="*/ 72 h 72"/>
                <a:gd name="T2" fmla="*/ 0 w 72"/>
                <a:gd name="T3" fmla="*/ 36 h 72"/>
                <a:gd name="T4" fmla="*/ 36 w 72"/>
                <a:gd name="T5" fmla="*/ 0 h 72"/>
                <a:gd name="T6" fmla="*/ 72 w 72"/>
                <a:gd name="T7" fmla="*/ 36 h 72"/>
                <a:gd name="T8" fmla="*/ 36 w 72"/>
                <a:gd name="T9" fmla="*/ 72 h 72"/>
                <a:gd name="T10" fmla="*/ 36 w 72"/>
                <a:gd name="T11" fmla="*/ 8 h 72"/>
                <a:gd name="T12" fmla="*/ 8 w 72"/>
                <a:gd name="T13" fmla="*/ 36 h 72"/>
                <a:gd name="T14" fmla="*/ 36 w 72"/>
                <a:gd name="T15" fmla="*/ 64 h 72"/>
                <a:gd name="T16" fmla="*/ 64 w 72"/>
                <a:gd name="T17" fmla="*/ 36 h 72"/>
                <a:gd name="T18" fmla="*/ 36 w 72"/>
                <a:gd name="T19" fmla="*/ 8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72">
                  <a:moveTo>
                    <a:pt x="36" y="72"/>
                  </a:moveTo>
                  <a:cubicBezTo>
                    <a:pt x="16" y="72"/>
                    <a:pt x="0" y="56"/>
                    <a:pt x="0" y="36"/>
                  </a:cubicBezTo>
                  <a:cubicBezTo>
                    <a:pt x="0" y="16"/>
                    <a:pt x="16" y="0"/>
                    <a:pt x="36" y="0"/>
                  </a:cubicBezTo>
                  <a:cubicBezTo>
                    <a:pt x="56" y="0"/>
                    <a:pt x="72" y="16"/>
                    <a:pt x="72" y="36"/>
                  </a:cubicBezTo>
                  <a:cubicBezTo>
                    <a:pt x="72" y="56"/>
                    <a:pt x="56" y="72"/>
                    <a:pt x="36" y="72"/>
                  </a:cubicBezTo>
                  <a:close/>
                  <a:moveTo>
                    <a:pt x="36" y="8"/>
                  </a:moveTo>
                  <a:cubicBezTo>
                    <a:pt x="21" y="8"/>
                    <a:pt x="8" y="21"/>
                    <a:pt x="8" y="36"/>
                  </a:cubicBezTo>
                  <a:cubicBezTo>
                    <a:pt x="8" y="52"/>
                    <a:pt x="21" y="64"/>
                    <a:pt x="36" y="64"/>
                  </a:cubicBezTo>
                  <a:cubicBezTo>
                    <a:pt x="52" y="64"/>
                    <a:pt x="64" y="52"/>
                    <a:pt x="64" y="36"/>
                  </a:cubicBezTo>
                  <a:cubicBezTo>
                    <a:pt x="64" y="21"/>
                    <a:pt x="52" y="8"/>
                    <a:pt x="36"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5" name="Freeform 153"/>
            <p:cNvSpPr/>
            <p:nvPr/>
          </p:nvSpPr>
          <p:spPr bwMode="auto">
            <a:xfrm>
              <a:off x="6527801" y="1344613"/>
              <a:ext cx="68263" cy="73025"/>
            </a:xfrm>
            <a:custGeom>
              <a:avLst/>
              <a:gdLst>
                <a:gd name="T0" fmla="*/ 4 w 23"/>
                <a:gd name="T1" fmla="*/ 24 h 24"/>
                <a:gd name="T2" fmla="*/ 0 w 23"/>
                <a:gd name="T3" fmla="*/ 20 h 24"/>
                <a:gd name="T4" fmla="*/ 19 w 23"/>
                <a:gd name="T5" fmla="*/ 0 h 24"/>
                <a:gd name="T6" fmla="*/ 23 w 23"/>
                <a:gd name="T7" fmla="*/ 4 h 24"/>
                <a:gd name="T8" fmla="*/ 19 w 23"/>
                <a:gd name="T9" fmla="*/ 8 h 24"/>
                <a:gd name="T10" fmla="*/ 8 w 23"/>
                <a:gd name="T11" fmla="*/ 20 h 24"/>
                <a:gd name="T12" fmla="*/ 4 w 23"/>
                <a:gd name="T13" fmla="*/ 24 h 24"/>
              </a:gdLst>
              <a:ahLst/>
              <a:cxnLst>
                <a:cxn ang="0">
                  <a:pos x="T0" y="T1"/>
                </a:cxn>
                <a:cxn ang="0">
                  <a:pos x="T2" y="T3"/>
                </a:cxn>
                <a:cxn ang="0">
                  <a:pos x="T4" y="T5"/>
                </a:cxn>
                <a:cxn ang="0">
                  <a:pos x="T6" y="T7"/>
                </a:cxn>
                <a:cxn ang="0">
                  <a:pos x="T8" y="T9"/>
                </a:cxn>
                <a:cxn ang="0">
                  <a:pos x="T10" y="T11"/>
                </a:cxn>
                <a:cxn ang="0">
                  <a:pos x="T12" y="T13"/>
                </a:cxn>
              </a:cxnLst>
              <a:rect l="0" t="0" r="r" b="b"/>
              <a:pathLst>
                <a:path w="23" h="24">
                  <a:moveTo>
                    <a:pt x="4" y="24"/>
                  </a:moveTo>
                  <a:cubicBezTo>
                    <a:pt x="1" y="24"/>
                    <a:pt x="0" y="22"/>
                    <a:pt x="0" y="20"/>
                  </a:cubicBezTo>
                  <a:cubicBezTo>
                    <a:pt x="0" y="9"/>
                    <a:pt x="8" y="0"/>
                    <a:pt x="19" y="0"/>
                  </a:cubicBezTo>
                  <a:cubicBezTo>
                    <a:pt x="21" y="0"/>
                    <a:pt x="23" y="2"/>
                    <a:pt x="23" y="4"/>
                  </a:cubicBezTo>
                  <a:cubicBezTo>
                    <a:pt x="23" y="7"/>
                    <a:pt x="21" y="8"/>
                    <a:pt x="19" y="8"/>
                  </a:cubicBezTo>
                  <a:cubicBezTo>
                    <a:pt x="13" y="8"/>
                    <a:pt x="8" y="14"/>
                    <a:pt x="8" y="20"/>
                  </a:cubicBezTo>
                  <a:cubicBezTo>
                    <a:pt x="8" y="22"/>
                    <a:pt x="6" y="24"/>
                    <a:pt x="4" y="24"/>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6" name="Freeform 154"/>
            <p:cNvSpPr/>
            <p:nvPr/>
          </p:nvSpPr>
          <p:spPr bwMode="auto">
            <a:xfrm>
              <a:off x="7556596" y="999087"/>
              <a:ext cx="248967" cy="245135"/>
            </a:xfrm>
            <a:custGeom>
              <a:avLst/>
              <a:gdLst>
                <a:gd name="T0" fmla="*/ 45 w 69"/>
                <a:gd name="T1" fmla="*/ 40 h 68"/>
                <a:gd name="T2" fmla="*/ 69 w 69"/>
                <a:gd name="T3" fmla="*/ 34 h 68"/>
                <a:gd name="T4" fmla="*/ 45 w 69"/>
                <a:gd name="T5" fmla="*/ 28 h 68"/>
                <a:gd name="T6" fmla="*/ 45 w 69"/>
                <a:gd name="T7" fmla="*/ 28 h 68"/>
                <a:gd name="T8" fmla="*/ 45 w 69"/>
                <a:gd name="T9" fmla="*/ 28 h 68"/>
                <a:gd name="T10" fmla="*/ 40 w 69"/>
                <a:gd name="T11" fmla="*/ 24 h 68"/>
                <a:gd name="T12" fmla="*/ 34 w 69"/>
                <a:gd name="T13" fmla="*/ 0 h 68"/>
                <a:gd name="T14" fmla="*/ 28 w 69"/>
                <a:gd name="T15" fmla="*/ 24 h 68"/>
                <a:gd name="T16" fmla="*/ 28 w 69"/>
                <a:gd name="T17" fmla="*/ 24 h 68"/>
                <a:gd name="T18" fmla="*/ 28 w 69"/>
                <a:gd name="T19" fmla="*/ 24 h 68"/>
                <a:gd name="T20" fmla="*/ 24 w 69"/>
                <a:gd name="T21" fmla="*/ 28 h 68"/>
                <a:gd name="T22" fmla="*/ 24 w 69"/>
                <a:gd name="T23" fmla="*/ 28 h 68"/>
                <a:gd name="T24" fmla="*/ 24 w 69"/>
                <a:gd name="T25" fmla="*/ 28 h 68"/>
                <a:gd name="T26" fmla="*/ 0 w 69"/>
                <a:gd name="T27" fmla="*/ 34 h 68"/>
                <a:gd name="T28" fmla="*/ 24 w 69"/>
                <a:gd name="T29" fmla="*/ 40 h 68"/>
                <a:gd name="T30" fmla="*/ 28 w 69"/>
                <a:gd name="T31" fmla="*/ 45 h 68"/>
                <a:gd name="T32" fmla="*/ 28 w 69"/>
                <a:gd name="T33" fmla="*/ 45 h 68"/>
                <a:gd name="T34" fmla="*/ 28 w 69"/>
                <a:gd name="T35" fmla="*/ 45 h 68"/>
                <a:gd name="T36" fmla="*/ 34 w 69"/>
                <a:gd name="T37" fmla="*/ 68 h 68"/>
                <a:gd name="T38" fmla="*/ 40 w 69"/>
                <a:gd name="T39" fmla="*/ 45 h 68"/>
                <a:gd name="T40" fmla="*/ 45 w 69"/>
                <a:gd name="T41" fmla="*/ 4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9" h="68">
                  <a:moveTo>
                    <a:pt x="45" y="40"/>
                  </a:moveTo>
                  <a:cubicBezTo>
                    <a:pt x="69" y="34"/>
                    <a:pt x="69" y="34"/>
                    <a:pt x="69" y="34"/>
                  </a:cubicBezTo>
                  <a:cubicBezTo>
                    <a:pt x="45" y="28"/>
                    <a:pt x="45" y="28"/>
                    <a:pt x="45" y="28"/>
                  </a:cubicBezTo>
                  <a:cubicBezTo>
                    <a:pt x="45" y="28"/>
                    <a:pt x="45" y="28"/>
                    <a:pt x="45" y="28"/>
                  </a:cubicBezTo>
                  <a:cubicBezTo>
                    <a:pt x="45" y="28"/>
                    <a:pt x="45" y="28"/>
                    <a:pt x="45" y="28"/>
                  </a:cubicBezTo>
                  <a:cubicBezTo>
                    <a:pt x="43" y="28"/>
                    <a:pt x="41" y="26"/>
                    <a:pt x="40" y="24"/>
                  </a:cubicBezTo>
                  <a:cubicBezTo>
                    <a:pt x="34" y="0"/>
                    <a:pt x="34" y="0"/>
                    <a:pt x="34" y="0"/>
                  </a:cubicBezTo>
                  <a:cubicBezTo>
                    <a:pt x="28" y="24"/>
                    <a:pt x="28" y="24"/>
                    <a:pt x="28" y="24"/>
                  </a:cubicBezTo>
                  <a:cubicBezTo>
                    <a:pt x="28" y="24"/>
                    <a:pt x="28" y="24"/>
                    <a:pt x="28" y="24"/>
                  </a:cubicBezTo>
                  <a:cubicBezTo>
                    <a:pt x="28" y="24"/>
                    <a:pt x="28" y="24"/>
                    <a:pt x="28" y="24"/>
                  </a:cubicBezTo>
                  <a:cubicBezTo>
                    <a:pt x="28" y="26"/>
                    <a:pt x="26" y="28"/>
                    <a:pt x="24" y="28"/>
                  </a:cubicBezTo>
                  <a:cubicBezTo>
                    <a:pt x="24" y="28"/>
                    <a:pt x="24" y="28"/>
                    <a:pt x="24" y="28"/>
                  </a:cubicBezTo>
                  <a:cubicBezTo>
                    <a:pt x="24" y="28"/>
                    <a:pt x="24" y="28"/>
                    <a:pt x="24" y="28"/>
                  </a:cubicBezTo>
                  <a:cubicBezTo>
                    <a:pt x="0" y="34"/>
                    <a:pt x="0" y="34"/>
                    <a:pt x="0" y="34"/>
                  </a:cubicBezTo>
                  <a:cubicBezTo>
                    <a:pt x="24" y="40"/>
                    <a:pt x="24" y="40"/>
                    <a:pt x="24" y="40"/>
                  </a:cubicBezTo>
                  <a:cubicBezTo>
                    <a:pt x="26" y="41"/>
                    <a:pt x="28" y="42"/>
                    <a:pt x="28" y="45"/>
                  </a:cubicBezTo>
                  <a:cubicBezTo>
                    <a:pt x="28" y="45"/>
                    <a:pt x="28" y="45"/>
                    <a:pt x="28" y="45"/>
                  </a:cubicBezTo>
                  <a:cubicBezTo>
                    <a:pt x="28" y="45"/>
                    <a:pt x="28" y="45"/>
                    <a:pt x="28" y="45"/>
                  </a:cubicBezTo>
                  <a:cubicBezTo>
                    <a:pt x="34" y="68"/>
                    <a:pt x="34" y="68"/>
                    <a:pt x="34" y="68"/>
                  </a:cubicBezTo>
                  <a:cubicBezTo>
                    <a:pt x="40" y="45"/>
                    <a:pt x="40" y="45"/>
                    <a:pt x="40" y="45"/>
                  </a:cubicBezTo>
                  <a:cubicBezTo>
                    <a:pt x="41" y="42"/>
                    <a:pt x="43" y="41"/>
                    <a:pt x="45" y="40"/>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7" name="Freeform 155"/>
            <p:cNvSpPr/>
            <p:nvPr/>
          </p:nvSpPr>
          <p:spPr bwMode="auto">
            <a:xfrm>
              <a:off x="6551994" y="1905386"/>
              <a:ext cx="186563" cy="186554"/>
            </a:xfrm>
            <a:custGeom>
              <a:avLst/>
              <a:gdLst>
                <a:gd name="T0" fmla="*/ 25 w 39"/>
                <a:gd name="T1" fmla="*/ 23 h 39"/>
                <a:gd name="T2" fmla="*/ 39 w 39"/>
                <a:gd name="T3" fmla="*/ 19 h 39"/>
                <a:gd name="T4" fmla="*/ 25 w 39"/>
                <a:gd name="T5" fmla="*/ 16 h 39"/>
                <a:gd name="T6" fmla="*/ 25 w 39"/>
                <a:gd name="T7" fmla="*/ 16 h 39"/>
                <a:gd name="T8" fmla="*/ 25 w 39"/>
                <a:gd name="T9" fmla="*/ 16 h 39"/>
                <a:gd name="T10" fmla="*/ 23 w 39"/>
                <a:gd name="T11" fmla="*/ 13 h 39"/>
                <a:gd name="T12" fmla="*/ 19 w 39"/>
                <a:gd name="T13" fmla="*/ 0 h 39"/>
                <a:gd name="T14" fmla="*/ 16 w 39"/>
                <a:gd name="T15" fmla="*/ 13 h 39"/>
                <a:gd name="T16" fmla="*/ 16 w 39"/>
                <a:gd name="T17" fmla="*/ 13 h 39"/>
                <a:gd name="T18" fmla="*/ 16 w 39"/>
                <a:gd name="T19" fmla="*/ 13 h 39"/>
                <a:gd name="T20" fmla="*/ 13 w 39"/>
                <a:gd name="T21" fmla="*/ 16 h 39"/>
                <a:gd name="T22" fmla="*/ 13 w 39"/>
                <a:gd name="T23" fmla="*/ 16 h 39"/>
                <a:gd name="T24" fmla="*/ 13 w 39"/>
                <a:gd name="T25" fmla="*/ 16 h 39"/>
                <a:gd name="T26" fmla="*/ 0 w 39"/>
                <a:gd name="T27" fmla="*/ 19 h 39"/>
                <a:gd name="T28" fmla="*/ 13 w 39"/>
                <a:gd name="T29" fmla="*/ 23 h 39"/>
                <a:gd name="T30" fmla="*/ 16 w 39"/>
                <a:gd name="T31" fmla="*/ 25 h 39"/>
                <a:gd name="T32" fmla="*/ 16 w 39"/>
                <a:gd name="T33" fmla="*/ 25 h 39"/>
                <a:gd name="T34" fmla="*/ 16 w 39"/>
                <a:gd name="T35" fmla="*/ 25 h 39"/>
                <a:gd name="T36" fmla="*/ 19 w 39"/>
                <a:gd name="T37" fmla="*/ 39 h 39"/>
                <a:gd name="T38" fmla="*/ 23 w 39"/>
                <a:gd name="T39" fmla="*/ 25 h 39"/>
                <a:gd name="T40" fmla="*/ 25 w 39"/>
                <a:gd name="T41" fmla="*/ 23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 h="39">
                  <a:moveTo>
                    <a:pt x="25" y="23"/>
                  </a:moveTo>
                  <a:cubicBezTo>
                    <a:pt x="39" y="19"/>
                    <a:pt x="39" y="19"/>
                    <a:pt x="39" y="19"/>
                  </a:cubicBezTo>
                  <a:cubicBezTo>
                    <a:pt x="25" y="16"/>
                    <a:pt x="25" y="16"/>
                    <a:pt x="25" y="16"/>
                  </a:cubicBezTo>
                  <a:cubicBezTo>
                    <a:pt x="25" y="16"/>
                    <a:pt x="25" y="16"/>
                    <a:pt x="25" y="16"/>
                  </a:cubicBezTo>
                  <a:cubicBezTo>
                    <a:pt x="25" y="16"/>
                    <a:pt x="25" y="16"/>
                    <a:pt x="25" y="16"/>
                  </a:cubicBezTo>
                  <a:cubicBezTo>
                    <a:pt x="24" y="15"/>
                    <a:pt x="23" y="14"/>
                    <a:pt x="23" y="13"/>
                  </a:cubicBezTo>
                  <a:cubicBezTo>
                    <a:pt x="19" y="0"/>
                    <a:pt x="19" y="0"/>
                    <a:pt x="19" y="0"/>
                  </a:cubicBezTo>
                  <a:cubicBezTo>
                    <a:pt x="16" y="13"/>
                    <a:pt x="16" y="13"/>
                    <a:pt x="16" y="13"/>
                  </a:cubicBezTo>
                  <a:cubicBezTo>
                    <a:pt x="16" y="13"/>
                    <a:pt x="16" y="13"/>
                    <a:pt x="16" y="13"/>
                  </a:cubicBezTo>
                  <a:cubicBezTo>
                    <a:pt x="16" y="13"/>
                    <a:pt x="16" y="13"/>
                    <a:pt x="16" y="13"/>
                  </a:cubicBezTo>
                  <a:cubicBezTo>
                    <a:pt x="15" y="14"/>
                    <a:pt x="14" y="15"/>
                    <a:pt x="13" y="16"/>
                  </a:cubicBezTo>
                  <a:cubicBezTo>
                    <a:pt x="13" y="16"/>
                    <a:pt x="13" y="16"/>
                    <a:pt x="13" y="16"/>
                  </a:cubicBezTo>
                  <a:cubicBezTo>
                    <a:pt x="13" y="16"/>
                    <a:pt x="13" y="16"/>
                    <a:pt x="13" y="16"/>
                  </a:cubicBezTo>
                  <a:cubicBezTo>
                    <a:pt x="0" y="19"/>
                    <a:pt x="0" y="19"/>
                    <a:pt x="0" y="19"/>
                  </a:cubicBezTo>
                  <a:cubicBezTo>
                    <a:pt x="13" y="23"/>
                    <a:pt x="13" y="23"/>
                    <a:pt x="13" y="23"/>
                  </a:cubicBezTo>
                  <a:cubicBezTo>
                    <a:pt x="14" y="23"/>
                    <a:pt x="15" y="24"/>
                    <a:pt x="16" y="25"/>
                  </a:cubicBezTo>
                  <a:cubicBezTo>
                    <a:pt x="16" y="25"/>
                    <a:pt x="16" y="25"/>
                    <a:pt x="16" y="25"/>
                  </a:cubicBezTo>
                  <a:cubicBezTo>
                    <a:pt x="16" y="25"/>
                    <a:pt x="16" y="25"/>
                    <a:pt x="16" y="25"/>
                  </a:cubicBezTo>
                  <a:cubicBezTo>
                    <a:pt x="19" y="39"/>
                    <a:pt x="19" y="39"/>
                    <a:pt x="19" y="39"/>
                  </a:cubicBezTo>
                  <a:cubicBezTo>
                    <a:pt x="23" y="25"/>
                    <a:pt x="23" y="25"/>
                    <a:pt x="23" y="25"/>
                  </a:cubicBezTo>
                  <a:cubicBezTo>
                    <a:pt x="23" y="24"/>
                    <a:pt x="24" y="23"/>
                    <a:pt x="25" y="23"/>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8" name="Freeform 156"/>
            <p:cNvSpPr/>
            <p:nvPr/>
          </p:nvSpPr>
          <p:spPr bwMode="auto">
            <a:xfrm>
              <a:off x="7127792" y="953538"/>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9" name="Freeform 157"/>
            <p:cNvSpPr/>
            <p:nvPr/>
          </p:nvSpPr>
          <p:spPr bwMode="auto">
            <a:xfrm>
              <a:off x="5824844" y="878619"/>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30" name="Freeform 158"/>
            <p:cNvSpPr/>
            <p:nvPr/>
          </p:nvSpPr>
          <p:spPr bwMode="auto">
            <a:xfrm>
              <a:off x="7511173" y="1631950"/>
              <a:ext cx="189079" cy="191599"/>
            </a:xfrm>
            <a:custGeom>
              <a:avLst/>
              <a:gdLst>
                <a:gd name="T0" fmla="*/ 26 w 40"/>
                <a:gd name="T1" fmla="*/ 23 h 40"/>
                <a:gd name="T2" fmla="*/ 40 w 40"/>
                <a:gd name="T3" fmla="*/ 20 h 40"/>
                <a:gd name="T4" fmla="*/ 26 w 40"/>
                <a:gd name="T5" fmla="*/ 16 h 40"/>
                <a:gd name="T6" fmla="*/ 26 w 40"/>
                <a:gd name="T7" fmla="*/ 16 h 40"/>
                <a:gd name="T8" fmla="*/ 26 w 40"/>
                <a:gd name="T9" fmla="*/ 16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6 h 40"/>
                <a:gd name="T22" fmla="*/ 14 w 40"/>
                <a:gd name="T23" fmla="*/ 16 h 40"/>
                <a:gd name="T24" fmla="*/ 14 w 40"/>
                <a:gd name="T25" fmla="*/ 16 h 40"/>
                <a:gd name="T26" fmla="*/ 0 w 40"/>
                <a:gd name="T27" fmla="*/ 20 h 40"/>
                <a:gd name="T28" fmla="*/ 14 w 40"/>
                <a:gd name="T29" fmla="*/ 23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3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3"/>
                  </a:moveTo>
                  <a:cubicBezTo>
                    <a:pt x="40" y="20"/>
                    <a:pt x="40" y="20"/>
                    <a:pt x="40" y="20"/>
                  </a:cubicBezTo>
                  <a:cubicBezTo>
                    <a:pt x="26" y="16"/>
                    <a:pt x="26" y="16"/>
                    <a:pt x="26" y="16"/>
                  </a:cubicBezTo>
                  <a:cubicBezTo>
                    <a:pt x="26" y="16"/>
                    <a:pt x="26" y="16"/>
                    <a:pt x="26" y="16"/>
                  </a:cubicBezTo>
                  <a:cubicBezTo>
                    <a:pt x="26" y="16"/>
                    <a:pt x="26" y="16"/>
                    <a:pt x="26" y="16"/>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6"/>
                  </a:cubicBezTo>
                  <a:cubicBezTo>
                    <a:pt x="14" y="16"/>
                    <a:pt x="14" y="16"/>
                    <a:pt x="14" y="16"/>
                  </a:cubicBezTo>
                  <a:cubicBezTo>
                    <a:pt x="14" y="16"/>
                    <a:pt x="14" y="16"/>
                    <a:pt x="14" y="16"/>
                  </a:cubicBezTo>
                  <a:cubicBezTo>
                    <a:pt x="0" y="20"/>
                    <a:pt x="0" y="20"/>
                    <a:pt x="0" y="20"/>
                  </a:cubicBezTo>
                  <a:cubicBezTo>
                    <a:pt x="14" y="23"/>
                    <a:pt x="14" y="23"/>
                    <a:pt x="14" y="23"/>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3"/>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grpSp>
      <p:sp>
        <p:nvSpPr>
          <p:cNvPr id="78" name="矩形 77">
            <a:extLst>
              <a:ext uri="{FF2B5EF4-FFF2-40B4-BE49-F238E27FC236}">
                <a16:creationId xmlns:a16="http://schemas.microsoft.com/office/drawing/2014/main" id="{D9B3C2D1-1A88-4278-8391-1005BB0356C6}"/>
              </a:ext>
            </a:extLst>
          </p:cNvPr>
          <p:cNvSpPr/>
          <p:nvPr/>
        </p:nvSpPr>
        <p:spPr>
          <a:xfrm>
            <a:off x="571769" y="1347239"/>
            <a:ext cx="10474848" cy="1895455"/>
          </a:xfrm>
          <a:prstGeom prst="rect">
            <a:avLst/>
          </a:prstGeom>
        </p:spPr>
        <p:txBody>
          <a:bodyPr wrap="square">
            <a:spAutoFit/>
          </a:bodyPr>
          <a:lstStyle/>
          <a:p>
            <a:pPr marL="342900" indent="-342900">
              <a:lnSpc>
                <a:spcPct val="125000"/>
              </a:lnSpc>
              <a:buFont typeface="Arial" panose="020B0604020202020204" pitchFamily="34" charset="0"/>
              <a:buChar char="•"/>
            </a:pP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北京交通大學 </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(BJTU) </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的高保真駕駛模擬器執行該實驗（</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Yang et al., 2017</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nSpc>
                <a:spcPct val="125000"/>
              </a:lnSpc>
              <a:buFont typeface="Arial" panose="020B0604020202020204" pitchFamily="34" charset="0"/>
              <a:buChar char="•"/>
            </a:pP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北京交通大學模擬器由具有真實操作界面的全尺寸車艙、環境音響與震動反饋模擬系統、車輛動態模擬系統和數字視頻回放系統組成。</a:t>
            </a:r>
            <a:endPar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nSpc>
                <a:spcPct val="125000"/>
              </a:lnSpc>
              <a:buFont typeface="Arial" panose="020B0604020202020204" pitchFamily="34" charset="0"/>
              <a:buChar char="•"/>
            </a:pP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駕駛場景以 </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300 </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度視野投射在車廂周圍的五個屏幕上。</a:t>
            </a:r>
            <a:endPar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74" name="TextBox 3">
            <a:extLst>
              <a:ext uri="{FF2B5EF4-FFF2-40B4-BE49-F238E27FC236}">
                <a16:creationId xmlns:a16="http://schemas.microsoft.com/office/drawing/2014/main" id="{A7FDE966-1B15-4842-B634-302A4646A11A}"/>
              </a:ext>
            </a:extLst>
          </p:cNvPr>
          <p:cNvSpPr txBox="1"/>
          <p:nvPr/>
        </p:nvSpPr>
        <p:spPr>
          <a:xfrm>
            <a:off x="567712" y="3068815"/>
            <a:ext cx="6950260" cy="821572"/>
          </a:xfrm>
          <a:prstGeom prst="rect">
            <a:avLst/>
          </a:prstGeom>
          <a:noFill/>
        </p:spPr>
        <p:txBody>
          <a:bodyPr wrap="square" rtlCol="0">
            <a:spAutoFit/>
          </a:bodyPr>
          <a:lstStyle/>
          <a:p>
            <a:pPr>
              <a:lnSpc>
                <a:spcPct val="150000"/>
              </a:lnSpc>
            </a:pPr>
            <a:r>
              <a:rPr lang="zh-TW" altLang="en-US" sz="3600" b="1" dirty="0">
                <a:ln w="6350">
                  <a:noFill/>
                </a:ln>
                <a:solidFill>
                  <a:schemeClr val="accent6">
                    <a:lumMod val="75000"/>
                  </a:schemeClr>
                </a:solidFill>
                <a:latin typeface="微軟正黑體" panose="020B0604030504040204" pitchFamily="34" charset="-120"/>
                <a:ea typeface="微軟正黑體" panose="020B0604030504040204" pitchFamily="34" charset="-120"/>
              </a:rPr>
              <a:t>方法</a:t>
            </a:r>
            <a:r>
              <a:rPr lang="en-US" altLang="zh-TW" sz="3600" b="1" dirty="0">
                <a:ln w="6350">
                  <a:noFill/>
                </a:ln>
                <a:solidFill>
                  <a:schemeClr val="accent6">
                    <a:lumMod val="75000"/>
                  </a:schemeClr>
                </a:solidFill>
                <a:latin typeface="微軟正黑體" panose="020B0604030504040204" pitchFamily="34" charset="-120"/>
                <a:ea typeface="微軟正黑體" panose="020B0604030504040204" pitchFamily="34" charset="-120"/>
              </a:rPr>
              <a:t>-</a:t>
            </a:r>
            <a:r>
              <a:rPr lang="zh-TW" altLang="en-US" sz="3600" b="1" dirty="0">
                <a:ln w="6350">
                  <a:noFill/>
                </a:ln>
                <a:solidFill>
                  <a:schemeClr val="accent6">
                    <a:lumMod val="75000"/>
                  </a:schemeClr>
                </a:solidFill>
                <a:latin typeface="微軟正黑體" panose="020B0604030504040204" pitchFamily="34" charset="-120"/>
                <a:ea typeface="微軟正黑體" panose="020B0604030504040204" pitchFamily="34" charset="-120"/>
              </a:rPr>
              <a:t>參與者</a:t>
            </a:r>
            <a:endParaRPr lang="en-US" altLang="zh-CN" sz="3600" b="1" dirty="0">
              <a:ln w="6350">
                <a:noFill/>
              </a:ln>
              <a:solidFill>
                <a:schemeClr val="accent6">
                  <a:lumMod val="75000"/>
                </a:schemeClr>
              </a:solidFill>
              <a:latin typeface="微軟正黑體" panose="020B0604030504040204" pitchFamily="34" charset="-120"/>
              <a:ea typeface="微軟正黑體" panose="020B0604030504040204" pitchFamily="34" charset="-120"/>
            </a:endParaRPr>
          </a:p>
        </p:txBody>
      </p:sp>
      <p:cxnSp>
        <p:nvCxnSpPr>
          <p:cNvPr id="75" name="直接连接符 3">
            <a:extLst>
              <a:ext uri="{FF2B5EF4-FFF2-40B4-BE49-F238E27FC236}">
                <a16:creationId xmlns:a16="http://schemas.microsoft.com/office/drawing/2014/main" id="{DEFD6ED3-9DEF-4B87-921C-D085C63CF41C}"/>
              </a:ext>
            </a:extLst>
          </p:cNvPr>
          <p:cNvCxnSpPr/>
          <p:nvPr/>
        </p:nvCxnSpPr>
        <p:spPr>
          <a:xfrm>
            <a:off x="373781" y="3891541"/>
            <a:ext cx="11537937" cy="0"/>
          </a:xfrm>
          <a:prstGeom prst="line">
            <a:avLst/>
          </a:prstGeom>
          <a:ln w="25400" cap="rnd">
            <a:solidFill>
              <a:srgbClr val="5E126B"/>
            </a:solidFill>
            <a:round/>
          </a:ln>
        </p:spPr>
        <p:style>
          <a:lnRef idx="1">
            <a:schemeClr val="accent1"/>
          </a:lnRef>
          <a:fillRef idx="0">
            <a:schemeClr val="accent1"/>
          </a:fillRef>
          <a:effectRef idx="0">
            <a:schemeClr val="accent1"/>
          </a:effectRef>
          <a:fontRef idx="minor">
            <a:schemeClr val="tx1"/>
          </a:fontRef>
        </p:style>
      </p:cxnSp>
      <p:sp>
        <p:nvSpPr>
          <p:cNvPr id="76" name="矩形 75">
            <a:extLst>
              <a:ext uri="{FF2B5EF4-FFF2-40B4-BE49-F238E27FC236}">
                <a16:creationId xmlns:a16="http://schemas.microsoft.com/office/drawing/2014/main" id="{79E4F02E-1408-4939-8144-07166783B482}"/>
              </a:ext>
            </a:extLst>
          </p:cNvPr>
          <p:cNvSpPr/>
          <p:nvPr/>
        </p:nvSpPr>
        <p:spPr>
          <a:xfrm>
            <a:off x="373781" y="4002700"/>
            <a:ext cx="11537937" cy="2818785"/>
          </a:xfrm>
          <a:prstGeom prst="rect">
            <a:avLst/>
          </a:prstGeom>
        </p:spPr>
        <p:txBody>
          <a:bodyPr wrap="square">
            <a:spAutoFit/>
          </a:bodyPr>
          <a:lstStyle/>
          <a:p>
            <a:pPr marL="342900" indent="-342900">
              <a:lnSpc>
                <a:spcPct val="125000"/>
              </a:lnSpc>
              <a:buFont typeface="Arial" panose="020B0604020202020204" pitchFamily="34" charset="0"/>
              <a:buChar char="•"/>
            </a:pP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本實驗招募了 </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29 </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名參與者，其中 </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24 </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名參與者（</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18 </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名男性，</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6 </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名女性）完成了實驗， </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5 </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名因模擬暈車而被排除在外。</a:t>
            </a:r>
            <a:endPar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nSpc>
                <a:spcPct val="125000"/>
              </a:lnSpc>
              <a:buFont typeface="Arial" panose="020B0604020202020204" pitchFamily="34" charset="0"/>
              <a:buChar char="•"/>
            </a:pP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參與者的平均年齡為 </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28.92 </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歲（</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S.D.=7.807</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nSpc>
                <a:spcPct val="125000"/>
              </a:lnSpc>
              <a:buFont typeface="Arial" panose="020B0604020202020204" pitchFamily="34" charset="0"/>
              <a:buChar char="•"/>
            </a:pP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每位參與者持有至少 </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2 </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年的有效駕駛執照。他們的平均駕駛經驗為 </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6.17 </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年，平均每年行駛里程超過 </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15,000 </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公里。</a:t>
            </a:r>
            <a:endPar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nSpc>
                <a:spcPct val="125000"/>
              </a:lnSpc>
              <a:buFont typeface="Arial" panose="020B0604020202020204" pitchFamily="34" charset="0"/>
              <a:buChar char="•"/>
            </a:pP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完成實驗後，每位參與者將獲得人民幣 </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300 </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元的報酬。</a:t>
            </a:r>
            <a:endPar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2380960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571769" y="219396"/>
            <a:ext cx="6950260" cy="821572"/>
          </a:xfrm>
          <a:prstGeom prst="rect">
            <a:avLst/>
          </a:prstGeom>
          <a:noFill/>
        </p:spPr>
        <p:txBody>
          <a:bodyPr wrap="square" rtlCol="0">
            <a:spAutoFit/>
          </a:bodyPr>
          <a:lstStyle/>
          <a:p>
            <a:pPr>
              <a:lnSpc>
                <a:spcPct val="150000"/>
              </a:lnSpc>
            </a:pPr>
            <a:r>
              <a:rPr lang="zh-TW" altLang="en-US" sz="3600" b="1" dirty="0">
                <a:ln w="6350">
                  <a:noFill/>
                </a:ln>
                <a:solidFill>
                  <a:schemeClr val="accent6">
                    <a:lumMod val="75000"/>
                  </a:schemeClr>
                </a:solidFill>
                <a:latin typeface="微軟正黑體" panose="020B0604030504040204" pitchFamily="34" charset="-120"/>
                <a:ea typeface="微軟正黑體" panose="020B0604030504040204" pitchFamily="34" charset="-120"/>
              </a:rPr>
              <a:t>方法</a:t>
            </a:r>
            <a:r>
              <a:rPr lang="en-US" altLang="zh-TW" sz="3600" b="1" dirty="0">
                <a:ln w="6350">
                  <a:noFill/>
                </a:ln>
                <a:solidFill>
                  <a:schemeClr val="accent6">
                    <a:lumMod val="75000"/>
                  </a:schemeClr>
                </a:solidFill>
                <a:latin typeface="微軟正黑體" panose="020B0604030504040204" pitchFamily="34" charset="-120"/>
                <a:ea typeface="微軟正黑體" panose="020B0604030504040204" pitchFamily="34" charset="-120"/>
              </a:rPr>
              <a:t>-</a:t>
            </a:r>
            <a:r>
              <a:rPr lang="zh-TW" altLang="en-US" sz="3600" b="1" dirty="0">
                <a:ln w="6350">
                  <a:noFill/>
                </a:ln>
                <a:solidFill>
                  <a:schemeClr val="accent6">
                    <a:lumMod val="75000"/>
                  </a:schemeClr>
                </a:solidFill>
                <a:latin typeface="微軟正黑體" panose="020B0604030504040204" pitchFamily="34" charset="-120"/>
                <a:ea typeface="微軟正黑體" panose="020B0604030504040204" pitchFamily="34" charset="-120"/>
              </a:rPr>
              <a:t>場景設計</a:t>
            </a:r>
            <a:endParaRPr lang="en-US" altLang="zh-CN" sz="3600" b="1" dirty="0">
              <a:ln w="6350">
                <a:noFill/>
              </a:ln>
              <a:solidFill>
                <a:schemeClr val="accent6">
                  <a:lumMod val="75000"/>
                </a:schemeClr>
              </a:solidFill>
              <a:latin typeface="微軟正黑體" panose="020B0604030504040204" pitchFamily="34" charset="-120"/>
              <a:ea typeface="微軟正黑體" panose="020B0604030504040204" pitchFamily="34" charset="-120"/>
            </a:endParaRPr>
          </a:p>
        </p:txBody>
      </p:sp>
      <p:cxnSp>
        <p:nvCxnSpPr>
          <p:cNvPr id="4" name="直接连接符 3"/>
          <p:cNvCxnSpPr/>
          <p:nvPr/>
        </p:nvCxnSpPr>
        <p:spPr>
          <a:xfrm>
            <a:off x="377838" y="1042122"/>
            <a:ext cx="11537937" cy="0"/>
          </a:xfrm>
          <a:prstGeom prst="line">
            <a:avLst/>
          </a:prstGeom>
          <a:ln w="25400" cap="rnd">
            <a:solidFill>
              <a:srgbClr val="5E126B"/>
            </a:solidFill>
            <a:round/>
          </a:ln>
        </p:spPr>
        <p:style>
          <a:lnRef idx="1">
            <a:schemeClr val="accent1"/>
          </a:lnRef>
          <a:fillRef idx="0">
            <a:schemeClr val="accent1"/>
          </a:fillRef>
          <a:effectRef idx="0">
            <a:schemeClr val="accent1"/>
          </a:effectRef>
          <a:fontRef idx="minor">
            <a:schemeClr val="tx1"/>
          </a:fontRef>
        </p:style>
      </p:cxnSp>
      <p:grpSp>
        <p:nvGrpSpPr>
          <p:cNvPr id="222" name="组合 221"/>
          <p:cNvGrpSpPr/>
          <p:nvPr/>
        </p:nvGrpSpPr>
        <p:grpSpPr>
          <a:xfrm>
            <a:off x="10833296" y="219396"/>
            <a:ext cx="1358704" cy="1319366"/>
            <a:chOff x="4795838" y="385763"/>
            <a:chExt cx="3009725" cy="2922587"/>
          </a:xfrm>
        </p:grpSpPr>
        <p:sp>
          <p:nvSpPr>
            <p:cNvPr id="263" name="Oval 91"/>
            <p:cNvSpPr>
              <a:spLocks noChangeArrowheads="1"/>
            </p:cNvSpPr>
            <p:nvPr/>
          </p:nvSpPr>
          <p:spPr bwMode="auto">
            <a:xfrm>
              <a:off x="4816476" y="727075"/>
              <a:ext cx="2555875" cy="2557462"/>
            </a:xfrm>
            <a:prstGeom prst="ellipse">
              <a:avLst/>
            </a:pr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4" name="Freeform 92"/>
            <p:cNvSpPr>
              <a:spLocks noEditPoints="1"/>
            </p:cNvSpPr>
            <p:nvPr/>
          </p:nvSpPr>
          <p:spPr bwMode="auto">
            <a:xfrm>
              <a:off x="4795838" y="703263"/>
              <a:ext cx="2603500" cy="2605087"/>
            </a:xfrm>
            <a:custGeom>
              <a:avLst/>
              <a:gdLst>
                <a:gd name="T0" fmla="*/ 436 w 872"/>
                <a:gd name="T1" fmla="*/ 872 h 872"/>
                <a:gd name="T2" fmla="*/ 0 w 872"/>
                <a:gd name="T3" fmla="*/ 436 h 872"/>
                <a:gd name="T4" fmla="*/ 436 w 872"/>
                <a:gd name="T5" fmla="*/ 0 h 872"/>
                <a:gd name="T6" fmla="*/ 872 w 872"/>
                <a:gd name="T7" fmla="*/ 436 h 872"/>
                <a:gd name="T8" fmla="*/ 436 w 872"/>
                <a:gd name="T9" fmla="*/ 872 h 872"/>
                <a:gd name="T10" fmla="*/ 436 w 872"/>
                <a:gd name="T11" fmla="*/ 16 h 872"/>
                <a:gd name="T12" fmla="*/ 16 w 872"/>
                <a:gd name="T13" fmla="*/ 436 h 872"/>
                <a:gd name="T14" fmla="*/ 436 w 872"/>
                <a:gd name="T15" fmla="*/ 856 h 872"/>
                <a:gd name="T16" fmla="*/ 856 w 872"/>
                <a:gd name="T17" fmla="*/ 436 h 872"/>
                <a:gd name="T18" fmla="*/ 436 w 872"/>
                <a:gd name="T19" fmla="*/ 16 h 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72" h="872">
                  <a:moveTo>
                    <a:pt x="436" y="872"/>
                  </a:moveTo>
                  <a:cubicBezTo>
                    <a:pt x="195" y="872"/>
                    <a:pt x="0" y="676"/>
                    <a:pt x="0" y="436"/>
                  </a:cubicBezTo>
                  <a:cubicBezTo>
                    <a:pt x="0" y="195"/>
                    <a:pt x="195" y="0"/>
                    <a:pt x="436" y="0"/>
                  </a:cubicBezTo>
                  <a:cubicBezTo>
                    <a:pt x="676" y="0"/>
                    <a:pt x="872" y="195"/>
                    <a:pt x="872" y="436"/>
                  </a:cubicBezTo>
                  <a:cubicBezTo>
                    <a:pt x="872" y="676"/>
                    <a:pt x="676" y="872"/>
                    <a:pt x="436" y="872"/>
                  </a:cubicBezTo>
                  <a:close/>
                  <a:moveTo>
                    <a:pt x="436" y="16"/>
                  </a:moveTo>
                  <a:cubicBezTo>
                    <a:pt x="204" y="16"/>
                    <a:pt x="16" y="204"/>
                    <a:pt x="16" y="436"/>
                  </a:cubicBezTo>
                  <a:cubicBezTo>
                    <a:pt x="16" y="667"/>
                    <a:pt x="204" y="856"/>
                    <a:pt x="436" y="856"/>
                  </a:cubicBezTo>
                  <a:cubicBezTo>
                    <a:pt x="667" y="856"/>
                    <a:pt x="856" y="667"/>
                    <a:pt x="856" y="436"/>
                  </a:cubicBezTo>
                  <a:cubicBezTo>
                    <a:pt x="856" y="204"/>
                    <a:pt x="667" y="16"/>
                    <a:pt x="436" y="16"/>
                  </a:cubicBezTo>
                  <a:close/>
                </a:path>
              </a:pathLst>
            </a:custGeom>
            <a:solidFill>
              <a:srgbClr val="5E126B"/>
            </a:solidFill>
            <a:ln w="3175">
              <a:noFill/>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5" name="Freeform 93"/>
            <p:cNvSpPr/>
            <p:nvPr/>
          </p:nvSpPr>
          <p:spPr bwMode="auto">
            <a:xfrm>
              <a:off x="5154613" y="2867025"/>
              <a:ext cx="1882775" cy="417512"/>
            </a:xfrm>
            <a:custGeom>
              <a:avLst/>
              <a:gdLst>
                <a:gd name="T0" fmla="*/ 0 w 631"/>
                <a:gd name="T1" fmla="*/ 0 h 140"/>
                <a:gd name="T2" fmla="*/ 315 w 631"/>
                <a:gd name="T3" fmla="*/ 140 h 140"/>
                <a:gd name="T4" fmla="*/ 631 w 631"/>
                <a:gd name="T5" fmla="*/ 0 h 140"/>
                <a:gd name="T6" fmla="*/ 0 w 631"/>
                <a:gd name="T7" fmla="*/ 0 h 140"/>
              </a:gdLst>
              <a:ahLst/>
              <a:cxnLst>
                <a:cxn ang="0">
                  <a:pos x="T0" y="T1"/>
                </a:cxn>
                <a:cxn ang="0">
                  <a:pos x="T2" y="T3"/>
                </a:cxn>
                <a:cxn ang="0">
                  <a:pos x="T4" y="T5"/>
                </a:cxn>
                <a:cxn ang="0">
                  <a:pos x="T6" y="T7"/>
                </a:cxn>
              </a:cxnLst>
              <a:rect l="0" t="0" r="r" b="b"/>
              <a:pathLst>
                <a:path w="631" h="140">
                  <a:moveTo>
                    <a:pt x="0" y="0"/>
                  </a:moveTo>
                  <a:cubicBezTo>
                    <a:pt x="78" y="86"/>
                    <a:pt x="190" y="140"/>
                    <a:pt x="315" y="140"/>
                  </a:cubicBezTo>
                  <a:cubicBezTo>
                    <a:pt x="441" y="140"/>
                    <a:pt x="553" y="86"/>
                    <a:pt x="631" y="0"/>
                  </a:cubicBezTo>
                  <a:lnTo>
                    <a:pt x="0" y="0"/>
                  </a:ln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6" name="Freeform 94"/>
            <p:cNvSpPr>
              <a:spLocks noEditPoints="1"/>
            </p:cNvSpPr>
            <p:nvPr/>
          </p:nvSpPr>
          <p:spPr bwMode="auto">
            <a:xfrm>
              <a:off x="5138738" y="2854325"/>
              <a:ext cx="1914525" cy="442912"/>
            </a:xfrm>
            <a:custGeom>
              <a:avLst/>
              <a:gdLst>
                <a:gd name="T0" fmla="*/ 321 w 641"/>
                <a:gd name="T1" fmla="*/ 148 h 148"/>
                <a:gd name="T2" fmla="*/ 2 w 641"/>
                <a:gd name="T3" fmla="*/ 7 h 148"/>
                <a:gd name="T4" fmla="*/ 1 w 641"/>
                <a:gd name="T5" fmla="*/ 3 h 148"/>
                <a:gd name="T6" fmla="*/ 5 w 641"/>
                <a:gd name="T7" fmla="*/ 0 h 148"/>
                <a:gd name="T8" fmla="*/ 636 w 641"/>
                <a:gd name="T9" fmla="*/ 0 h 148"/>
                <a:gd name="T10" fmla="*/ 640 w 641"/>
                <a:gd name="T11" fmla="*/ 3 h 148"/>
                <a:gd name="T12" fmla="*/ 639 w 641"/>
                <a:gd name="T13" fmla="*/ 7 h 148"/>
                <a:gd name="T14" fmla="*/ 321 w 641"/>
                <a:gd name="T15" fmla="*/ 148 h 148"/>
                <a:gd name="T16" fmla="*/ 14 w 641"/>
                <a:gd name="T17" fmla="*/ 8 h 148"/>
                <a:gd name="T18" fmla="*/ 321 w 641"/>
                <a:gd name="T19" fmla="*/ 140 h 148"/>
                <a:gd name="T20" fmla="*/ 627 w 641"/>
                <a:gd name="T21" fmla="*/ 8 h 148"/>
                <a:gd name="T22" fmla="*/ 14 w 641"/>
                <a:gd name="T23" fmla="*/ 8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1" h="148">
                  <a:moveTo>
                    <a:pt x="321" y="148"/>
                  </a:moveTo>
                  <a:cubicBezTo>
                    <a:pt x="200" y="148"/>
                    <a:pt x="83" y="97"/>
                    <a:pt x="2" y="7"/>
                  </a:cubicBezTo>
                  <a:cubicBezTo>
                    <a:pt x="0" y="6"/>
                    <a:pt x="0" y="4"/>
                    <a:pt x="1" y="3"/>
                  </a:cubicBezTo>
                  <a:cubicBezTo>
                    <a:pt x="1" y="1"/>
                    <a:pt x="3" y="0"/>
                    <a:pt x="5" y="0"/>
                  </a:cubicBezTo>
                  <a:cubicBezTo>
                    <a:pt x="636" y="0"/>
                    <a:pt x="636" y="0"/>
                    <a:pt x="636" y="0"/>
                  </a:cubicBezTo>
                  <a:cubicBezTo>
                    <a:pt x="638" y="0"/>
                    <a:pt x="640" y="1"/>
                    <a:pt x="640" y="3"/>
                  </a:cubicBezTo>
                  <a:cubicBezTo>
                    <a:pt x="641" y="4"/>
                    <a:pt x="641" y="6"/>
                    <a:pt x="639" y="7"/>
                  </a:cubicBezTo>
                  <a:cubicBezTo>
                    <a:pt x="558" y="97"/>
                    <a:pt x="441" y="148"/>
                    <a:pt x="321" y="148"/>
                  </a:cubicBezTo>
                  <a:close/>
                  <a:moveTo>
                    <a:pt x="14" y="8"/>
                  </a:moveTo>
                  <a:cubicBezTo>
                    <a:pt x="94" y="92"/>
                    <a:pt x="205" y="140"/>
                    <a:pt x="321" y="140"/>
                  </a:cubicBezTo>
                  <a:cubicBezTo>
                    <a:pt x="436" y="140"/>
                    <a:pt x="547" y="92"/>
                    <a:pt x="627" y="8"/>
                  </a:cubicBezTo>
                  <a:lnTo>
                    <a:pt x="14" y="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7" name="Freeform 95"/>
            <p:cNvSpPr/>
            <p:nvPr/>
          </p:nvSpPr>
          <p:spPr bwMode="auto">
            <a:xfrm>
              <a:off x="5514976" y="3036888"/>
              <a:ext cx="165100" cy="179387"/>
            </a:xfrm>
            <a:custGeom>
              <a:avLst/>
              <a:gdLst>
                <a:gd name="T0" fmla="*/ 28 w 55"/>
                <a:gd name="T1" fmla="*/ 0 h 60"/>
                <a:gd name="T2" fmla="*/ 28 w 55"/>
                <a:gd name="T3" fmla="*/ 0 h 60"/>
                <a:gd name="T4" fmla="*/ 0 w 55"/>
                <a:gd name="T5" fmla="*/ 28 h 60"/>
                <a:gd name="T6" fmla="*/ 0 w 55"/>
                <a:gd name="T7" fmla="*/ 36 h 60"/>
                <a:gd name="T8" fmla="*/ 55 w 55"/>
                <a:gd name="T9" fmla="*/ 60 h 60"/>
                <a:gd name="T10" fmla="*/ 55 w 55"/>
                <a:gd name="T11" fmla="*/ 28 h 60"/>
                <a:gd name="T12" fmla="*/ 28 w 55"/>
                <a:gd name="T13" fmla="*/ 0 h 60"/>
              </a:gdLst>
              <a:ahLst/>
              <a:cxnLst>
                <a:cxn ang="0">
                  <a:pos x="T0" y="T1"/>
                </a:cxn>
                <a:cxn ang="0">
                  <a:pos x="T2" y="T3"/>
                </a:cxn>
                <a:cxn ang="0">
                  <a:pos x="T4" y="T5"/>
                </a:cxn>
                <a:cxn ang="0">
                  <a:pos x="T6" y="T7"/>
                </a:cxn>
                <a:cxn ang="0">
                  <a:pos x="T8" y="T9"/>
                </a:cxn>
                <a:cxn ang="0">
                  <a:pos x="T10" y="T11"/>
                </a:cxn>
                <a:cxn ang="0">
                  <a:pos x="T12" y="T13"/>
                </a:cxn>
              </a:cxnLst>
              <a:rect l="0" t="0" r="r" b="b"/>
              <a:pathLst>
                <a:path w="55" h="60">
                  <a:moveTo>
                    <a:pt x="28" y="0"/>
                  </a:moveTo>
                  <a:cubicBezTo>
                    <a:pt x="28" y="0"/>
                    <a:pt x="28" y="0"/>
                    <a:pt x="28" y="0"/>
                  </a:cubicBezTo>
                  <a:cubicBezTo>
                    <a:pt x="12" y="0"/>
                    <a:pt x="0" y="13"/>
                    <a:pt x="0" y="28"/>
                  </a:cubicBezTo>
                  <a:cubicBezTo>
                    <a:pt x="0" y="36"/>
                    <a:pt x="0" y="36"/>
                    <a:pt x="0" y="36"/>
                  </a:cubicBezTo>
                  <a:cubicBezTo>
                    <a:pt x="18" y="45"/>
                    <a:pt x="36" y="53"/>
                    <a:pt x="55" y="60"/>
                  </a:cubicBezTo>
                  <a:cubicBezTo>
                    <a:pt x="55" y="28"/>
                    <a:pt x="55" y="28"/>
                    <a:pt x="55" y="28"/>
                  </a:cubicBezTo>
                  <a:cubicBezTo>
                    <a:pt x="55"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8" name="Freeform 96"/>
            <p:cNvSpPr>
              <a:spLocks noEditPoints="1"/>
            </p:cNvSpPr>
            <p:nvPr/>
          </p:nvSpPr>
          <p:spPr bwMode="auto">
            <a:xfrm>
              <a:off x="5503863" y="3024188"/>
              <a:ext cx="187325" cy="203200"/>
            </a:xfrm>
            <a:custGeom>
              <a:avLst/>
              <a:gdLst>
                <a:gd name="T0" fmla="*/ 59 w 63"/>
                <a:gd name="T1" fmla="*/ 68 h 68"/>
                <a:gd name="T2" fmla="*/ 58 w 63"/>
                <a:gd name="T3" fmla="*/ 67 h 68"/>
                <a:gd name="T4" fmla="*/ 2 w 63"/>
                <a:gd name="T5" fmla="*/ 44 h 68"/>
                <a:gd name="T6" fmla="*/ 0 w 63"/>
                <a:gd name="T7" fmla="*/ 40 h 68"/>
                <a:gd name="T8" fmla="*/ 0 w 63"/>
                <a:gd name="T9" fmla="*/ 32 h 68"/>
                <a:gd name="T10" fmla="*/ 32 w 63"/>
                <a:gd name="T11" fmla="*/ 0 h 68"/>
                <a:gd name="T12" fmla="*/ 32 w 63"/>
                <a:gd name="T13" fmla="*/ 0 h 68"/>
                <a:gd name="T14" fmla="*/ 63 w 63"/>
                <a:gd name="T15" fmla="*/ 32 h 68"/>
                <a:gd name="T16" fmla="*/ 63 w 63"/>
                <a:gd name="T17" fmla="*/ 64 h 68"/>
                <a:gd name="T18" fmla="*/ 62 w 63"/>
                <a:gd name="T19" fmla="*/ 67 h 68"/>
                <a:gd name="T20" fmla="*/ 59 w 63"/>
                <a:gd name="T21" fmla="*/ 68 h 68"/>
                <a:gd name="T22" fmla="*/ 8 w 63"/>
                <a:gd name="T23" fmla="*/ 38 h 68"/>
                <a:gd name="T24" fmla="*/ 55 w 63"/>
                <a:gd name="T25" fmla="*/ 58 h 68"/>
                <a:gd name="T26" fmla="*/ 55 w 63"/>
                <a:gd name="T27" fmla="*/ 32 h 68"/>
                <a:gd name="T28" fmla="*/ 32 w 63"/>
                <a:gd name="T29" fmla="*/ 8 h 68"/>
                <a:gd name="T30" fmla="*/ 8 w 63"/>
                <a:gd name="T31" fmla="*/ 32 h 68"/>
                <a:gd name="T32" fmla="*/ 8 w 63"/>
                <a:gd name="T33" fmla="*/ 3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 h="68">
                  <a:moveTo>
                    <a:pt x="59" y="68"/>
                  </a:moveTo>
                  <a:cubicBezTo>
                    <a:pt x="59" y="68"/>
                    <a:pt x="58" y="68"/>
                    <a:pt x="58" y="67"/>
                  </a:cubicBezTo>
                  <a:cubicBezTo>
                    <a:pt x="39" y="61"/>
                    <a:pt x="20" y="53"/>
                    <a:pt x="2" y="44"/>
                  </a:cubicBezTo>
                  <a:cubicBezTo>
                    <a:pt x="1" y="43"/>
                    <a:pt x="0" y="42"/>
                    <a:pt x="0" y="40"/>
                  </a:cubicBezTo>
                  <a:cubicBezTo>
                    <a:pt x="0" y="32"/>
                    <a:pt x="0" y="32"/>
                    <a:pt x="0" y="32"/>
                  </a:cubicBezTo>
                  <a:cubicBezTo>
                    <a:pt x="0" y="14"/>
                    <a:pt x="14" y="0"/>
                    <a:pt x="32" y="0"/>
                  </a:cubicBezTo>
                  <a:cubicBezTo>
                    <a:pt x="32" y="0"/>
                    <a:pt x="32" y="0"/>
                    <a:pt x="32" y="0"/>
                  </a:cubicBezTo>
                  <a:cubicBezTo>
                    <a:pt x="49" y="0"/>
                    <a:pt x="63" y="14"/>
                    <a:pt x="63" y="32"/>
                  </a:cubicBezTo>
                  <a:cubicBezTo>
                    <a:pt x="63" y="64"/>
                    <a:pt x="63" y="64"/>
                    <a:pt x="63" y="64"/>
                  </a:cubicBezTo>
                  <a:cubicBezTo>
                    <a:pt x="63" y="65"/>
                    <a:pt x="63" y="66"/>
                    <a:pt x="62" y="67"/>
                  </a:cubicBezTo>
                  <a:cubicBezTo>
                    <a:pt x="61" y="67"/>
                    <a:pt x="60" y="68"/>
                    <a:pt x="59" y="68"/>
                  </a:cubicBezTo>
                  <a:close/>
                  <a:moveTo>
                    <a:pt x="8" y="38"/>
                  </a:moveTo>
                  <a:cubicBezTo>
                    <a:pt x="23" y="45"/>
                    <a:pt x="39" y="52"/>
                    <a:pt x="55" y="58"/>
                  </a:cubicBezTo>
                  <a:cubicBezTo>
                    <a:pt x="55" y="32"/>
                    <a:pt x="55" y="32"/>
                    <a:pt x="55" y="32"/>
                  </a:cubicBezTo>
                  <a:cubicBezTo>
                    <a:pt x="55" y="19"/>
                    <a:pt x="45" y="8"/>
                    <a:pt x="32" y="8"/>
                  </a:cubicBezTo>
                  <a:cubicBezTo>
                    <a:pt x="19" y="8"/>
                    <a:pt x="8" y="19"/>
                    <a:pt x="8" y="32"/>
                  </a:cubicBezTo>
                  <a:lnTo>
                    <a:pt x="8" y="3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9" name="Freeform 97"/>
            <p:cNvSpPr/>
            <p:nvPr/>
          </p:nvSpPr>
          <p:spPr bwMode="auto">
            <a:xfrm>
              <a:off x="5846763" y="3036888"/>
              <a:ext cx="166688" cy="244475"/>
            </a:xfrm>
            <a:custGeom>
              <a:avLst/>
              <a:gdLst>
                <a:gd name="T0" fmla="*/ 28 w 56"/>
                <a:gd name="T1" fmla="*/ 0 h 82"/>
                <a:gd name="T2" fmla="*/ 0 w 56"/>
                <a:gd name="T3" fmla="*/ 28 h 82"/>
                <a:gd name="T4" fmla="*/ 0 w 56"/>
                <a:gd name="T5" fmla="*/ 75 h 82"/>
                <a:gd name="T6" fmla="*/ 56 w 56"/>
                <a:gd name="T7" fmla="*/ 82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75"/>
                    <a:pt x="0" y="75"/>
                    <a:pt x="0" y="75"/>
                  </a:cubicBezTo>
                  <a:cubicBezTo>
                    <a:pt x="18" y="78"/>
                    <a:pt x="37" y="81"/>
                    <a:pt x="56" y="82"/>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0" name="Freeform 98"/>
            <p:cNvSpPr>
              <a:spLocks noEditPoints="1"/>
            </p:cNvSpPr>
            <p:nvPr/>
          </p:nvSpPr>
          <p:spPr bwMode="auto">
            <a:xfrm>
              <a:off x="5834063" y="3024188"/>
              <a:ext cx="192088" cy="269875"/>
            </a:xfrm>
            <a:custGeom>
              <a:avLst/>
              <a:gdLst>
                <a:gd name="T0" fmla="*/ 60 w 64"/>
                <a:gd name="T1" fmla="*/ 90 h 90"/>
                <a:gd name="T2" fmla="*/ 59 w 64"/>
                <a:gd name="T3" fmla="*/ 90 h 90"/>
                <a:gd name="T4" fmla="*/ 3 w 64"/>
                <a:gd name="T5" fmla="*/ 83 h 90"/>
                <a:gd name="T6" fmla="*/ 0 w 64"/>
                <a:gd name="T7" fmla="*/ 79 h 90"/>
                <a:gd name="T8" fmla="*/ 0 w 64"/>
                <a:gd name="T9" fmla="*/ 32 h 90"/>
                <a:gd name="T10" fmla="*/ 32 w 64"/>
                <a:gd name="T11" fmla="*/ 0 h 90"/>
                <a:gd name="T12" fmla="*/ 64 w 64"/>
                <a:gd name="T13" fmla="*/ 32 h 90"/>
                <a:gd name="T14" fmla="*/ 64 w 64"/>
                <a:gd name="T15" fmla="*/ 86 h 90"/>
                <a:gd name="T16" fmla="*/ 62 w 64"/>
                <a:gd name="T17" fmla="*/ 89 h 90"/>
                <a:gd name="T18" fmla="*/ 60 w 64"/>
                <a:gd name="T19" fmla="*/ 90 h 90"/>
                <a:gd name="T20" fmla="*/ 8 w 64"/>
                <a:gd name="T21" fmla="*/ 75 h 90"/>
                <a:gd name="T22" fmla="*/ 56 w 64"/>
                <a:gd name="T23" fmla="*/ 82 h 90"/>
                <a:gd name="T24" fmla="*/ 56 w 64"/>
                <a:gd name="T25" fmla="*/ 32 h 90"/>
                <a:gd name="T26" fmla="*/ 32 w 64"/>
                <a:gd name="T27" fmla="*/ 8 h 90"/>
                <a:gd name="T28" fmla="*/ 8 w 64"/>
                <a:gd name="T29" fmla="*/ 32 h 90"/>
                <a:gd name="T30" fmla="*/ 8 w 64"/>
                <a:gd name="T31" fmla="*/ 75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60" y="90"/>
                  </a:moveTo>
                  <a:cubicBezTo>
                    <a:pt x="59" y="90"/>
                    <a:pt x="59" y="90"/>
                    <a:pt x="59" y="90"/>
                  </a:cubicBezTo>
                  <a:cubicBezTo>
                    <a:pt x="40" y="89"/>
                    <a:pt x="22" y="86"/>
                    <a:pt x="3" y="83"/>
                  </a:cubicBezTo>
                  <a:cubicBezTo>
                    <a:pt x="2" y="82"/>
                    <a:pt x="0" y="81"/>
                    <a:pt x="0" y="79"/>
                  </a:cubicBezTo>
                  <a:cubicBezTo>
                    <a:pt x="0" y="32"/>
                    <a:pt x="0" y="32"/>
                    <a:pt x="0" y="32"/>
                  </a:cubicBezTo>
                  <a:cubicBezTo>
                    <a:pt x="0" y="14"/>
                    <a:pt x="14" y="0"/>
                    <a:pt x="32" y="0"/>
                  </a:cubicBezTo>
                  <a:cubicBezTo>
                    <a:pt x="49" y="0"/>
                    <a:pt x="64" y="14"/>
                    <a:pt x="64" y="32"/>
                  </a:cubicBezTo>
                  <a:cubicBezTo>
                    <a:pt x="64" y="86"/>
                    <a:pt x="64" y="86"/>
                    <a:pt x="64" y="86"/>
                  </a:cubicBezTo>
                  <a:cubicBezTo>
                    <a:pt x="64" y="87"/>
                    <a:pt x="63" y="88"/>
                    <a:pt x="62" y="89"/>
                  </a:cubicBezTo>
                  <a:cubicBezTo>
                    <a:pt x="62" y="89"/>
                    <a:pt x="61" y="90"/>
                    <a:pt x="60" y="90"/>
                  </a:cubicBezTo>
                  <a:close/>
                  <a:moveTo>
                    <a:pt x="8" y="75"/>
                  </a:moveTo>
                  <a:cubicBezTo>
                    <a:pt x="24" y="78"/>
                    <a:pt x="40" y="80"/>
                    <a:pt x="56" y="82"/>
                  </a:cubicBezTo>
                  <a:cubicBezTo>
                    <a:pt x="56" y="32"/>
                    <a:pt x="56" y="32"/>
                    <a:pt x="56" y="32"/>
                  </a:cubicBezTo>
                  <a:cubicBezTo>
                    <a:pt x="56" y="19"/>
                    <a:pt x="45" y="8"/>
                    <a:pt x="32" y="8"/>
                  </a:cubicBezTo>
                  <a:cubicBezTo>
                    <a:pt x="19" y="8"/>
                    <a:pt x="8" y="19"/>
                    <a:pt x="8" y="32"/>
                  </a:cubicBezTo>
                  <a:lnTo>
                    <a:pt x="8" y="75"/>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1" name="Freeform 99"/>
            <p:cNvSpPr/>
            <p:nvPr/>
          </p:nvSpPr>
          <p:spPr bwMode="auto">
            <a:xfrm>
              <a:off x="6178551" y="3036888"/>
              <a:ext cx="166688" cy="244475"/>
            </a:xfrm>
            <a:custGeom>
              <a:avLst/>
              <a:gdLst>
                <a:gd name="T0" fmla="*/ 28 w 56"/>
                <a:gd name="T1" fmla="*/ 0 h 82"/>
                <a:gd name="T2" fmla="*/ 0 w 56"/>
                <a:gd name="T3" fmla="*/ 28 h 82"/>
                <a:gd name="T4" fmla="*/ 0 w 56"/>
                <a:gd name="T5" fmla="*/ 82 h 82"/>
                <a:gd name="T6" fmla="*/ 56 w 56"/>
                <a:gd name="T7" fmla="*/ 75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82"/>
                    <a:pt x="0" y="82"/>
                    <a:pt x="0" y="82"/>
                  </a:cubicBezTo>
                  <a:cubicBezTo>
                    <a:pt x="19" y="81"/>
                    <a:pt x="38" y="78"/>
                    <a:pt x="56" y="75"/>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2" name="Freeform 100"/>
            <p:cNvSpPr>
              <a:spLocks noEditPoints="1"/>
            </p:cNvSpPr>
            <p:nvPr/>
          </p:nvSpPr>
          <p:spPr bwMode="auto">
            <a:xfrm>
              <a:off x="6165851" y="3024188"/>
              <a:ext cx="190500" cy="269875"/>
            </a:xfrm>
            <a:custGeom>
              <a:avLst/>
              <a:gdLst>
                <a:gd name="T0" fmla="*/ 4 w 64"/>
                <a:gd name="T1" fmla="*/ 90 h 90"/>
                <a:gd name="T2" fmla="*/ 2 w 64"/>
                <a:gd name="T3" fmla="*/ 89 h 90"/>
                <a:gd name="T4" fmla="*/ 0 w 64"/>
                <a:gd name="T5" fmla="*/ 86 h 90"/>
                <a:gd name="T6" fmla="*/ 0 w 64"/>
                <a:gd name="T7" fmla="*/ 32 h 90"/>
                <a:gd name="T8" fmla="*/ 32 w 64"/>
                <a:gd name="T9" fmla="*/ 0 h 90"/>
                <a:gd name="T10" fmla="*/ 64 w 64"/>
                <a:gd name="T11" fmla="*/ 32 h 90"/>
                <a:gd name="T12" fmla="*/ 64 w 64"/>
                <a:gd name="T13" fmla="*/ 79 h 90"/>
                <a:gd name="T14" fmla="*/ 61 w 64"/>
                <a:gd name="T15" fmla="*/ 83 h 90"/>
                <a:gd name="T16" fmla="*/ 5 w 64"/>
                <a:gd name="T17" fmla="*/ 90 h 90"/>
                <a:gd name="T18" fmla="*/ 4 w 64"/>
                <a:gd name="T19" fmla="*/ 90 h 90"/>
                <a:gd name="T20" fmla="*/ 32 w 64"/>
                <a:gd name="T21" fmla="*/ 8 h 90"/>
                <a:gd name="T22" fmla="*/ 8 w 64"/>
                <a:gd name="T23" fmla="*/ 32 h 90"/>
                <a:gd name="T24" fmla="*/ 8 w 64"/>
                <a:gd name="T25" fmla="*/ 82 h 90"/>
                <a:gd name="T26" fmla="*/ 56 w 64"/>
                <a:gd name="T27" fmla="*/ 75 h 90"/>
                <a:gd name="T28" fmla="*/ 56 w 64"/>
                <a:gd name="T29" fmla="*/ 32 h 90"/>
                <a:gd name="T30" fmla="*/ 32 w 64"/>
                <a:gd name="T31" fmla="*/ 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4" y="90"/>
                  </a:moveTo>
                  <a:cubicBezTo>
                    <a:pt x="3" y="90"/>
                    <a:pt x="2" y="89"/>
                    <a:pt x="2" y="89"/>
                  </a:cubicBezTo>
                  <a:cubicBezTo>
                    <a:pt x="1" y="88"/>
                    <a:pt x="0" y="87"/>
                    <a:pt x="0" y="86"/>
                  </a:cubicBezTo>
                  <a:cubicBezTo>
                    <a:pt x="0" y="32"/>
                    <a:pt x="0" y="32"/>
                    <a:pt x="0" y="32"/>
                  </a:cubicBezTo>
                  <a:cubicBezTo>
                    <a:pt x="0" y="14"/>
                    <a:pt x="15" y="0"/>
                    <a:pt x="32" y="0"/>
                  </a:cubicBezTo>
                  <a:cubicBezTo>
                    <a:pt x="50" y="0"/>
                    <a:pt x="64" y="14"/>
                    <a:pt x="64" y="32"/>
                  </a:cubicBezTo>
                  <a:cubicBezTo>
                    <a:pt x="64" y="79"/>
                    <a:pt x="64" y="79"/>
                    <a:pt x="64" y="79"/>
                  </a:cubicBezTo>
                  <a:cubicBezTo>
                    <a:pt x="64" y="81"/>
                    <a:pt x="62" y="82"/>
                    <a:pt x="61" y="83"/>
                  </a:cubicBezTo>
                  <a:cubicBezTo>
                    <a:pt x="42" y="86"/>
                    <a:pt x="24" y="89"/>
                    <a:pt x="5" y="90"/>
                  </a:cubicBezTo>
                  <a:cubicBezTo>
                    <a:pt x="5" y="90"/>
                    <a:pt x="5" y="90"/>
                    <a:pt x="4" y="90"/>
                  </a:cubicBezTo>
                  <a:close/>
                  <a:moveTo>
                    <a:pt x="32" y="8"/>
                  </a:moveTo>
                  <a:cubicBezTo>
                    <a:pt x="19" y="8"/>
                    <a:pt x="8" y="19"/>
                    <a:pt x="8" y="32"/>
                  </a:cubicBezTo>
                  <a:cubicBezTo>
                    <a:pt x="8" y="82"/>
                    <a:pt x="8" y="82"/>
                    <a:pt x="8" y="82"/>
                  </a:cubicBezTo>
                  <a:cubicBezTo>
                    <a:pt x="24" y="80"/>
                    <a:pt x="40" y="78"/>
                    <a:pt x="56" y="75"/>
                  </a:cubicBezTo>
                  <a:cubicBezTo>
                    <a:pt x="56" y="32"/>
                    <a:pt x="56" y="32"/>
                    <a:pt x="56" y="32"/>
                  </a:cubicBezTo>
                  <a:cubicBezTo>
                    <a:pt x="56" y="19"/>
                    <a:pt x="45" y="8"/>
                    <a:pt x="32"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3" name="Freeform 101"/>
            <p:cNvSpPr/>
            <p:nvPr/>
          </p:nvSpPr>
          <p:spPr bwMode="auto">
            <a:xfrm>
              <a:off x="6511926" y="3036888"/>
              <a:ext cx="165100" cy="179387"/>
            </a:xfrm>
            <a:custGeom>
              <a:avLst/>
              <a:gdLst>
                <a:gd name="T0" fmla="*/ 27 w 55"/>
                <a:gd name="T1" fmla="*/ 0 h 60"/>
                <a:gd name="T2" fmla="*/ 0 w 55"/>
                <a:gd name="T3" fmla="*/ 28 h 60"/>
                <a:gd name="T4" fmla="*/ 0 w 55"/>
                <a:gd name="T5" fmla="*/ 60 h 60"/>
                <a:gd name="T6" fmla="*/ 55 w 55"/>
                <a:gd name="T7" fmla="*/ 36 h 60"/>
                <a:gd name="T8" fmla="*/ 55 w 55"/>
                <a:gd name="T9" fmla="*/ 28 h 60"/>
                <a:gd name="T10" fmla="*/ 27 w 55"/>
                <a:gd name="T11" fmla="*/ 0 h 60"/>
              </a:gdLst>
              <a:ahLst/>
              <a:cxnLst>
                <a:cxn ang="0">
                  <a:pos x="T0" y="T1"/>
                </a:cxn>
                <a:cxn ang="0">
                  <a:pos x="T2" y="T3"/>
                </a:cxn>
                <a:cxn ang="0">
                  <a:pos x="T4" y="T5"/>
                </a:cxn>
                <a:cxn ang="0">
                  <a:pos x="T6" y="T7"/>
                </a:cxn>
                <a:cxn ang="0">
                  <a:pos x="T8" y="T9"/>
                </a:cxn>
                <a:cxn ang="0">
                  <a:pos x="T10" y="T11"/>
                </a:cxn>
              </a:cxnLst>
              <a:rect l="0" t="0" r="r" b="b"/>
              <a:pathLst>
                <a:path w="55" h="60">
                  <a:moveTo>
                    <a:pt x="27" y="0"/>
                  </a:moveTo>
                  <a:cubicBezTo>
                    <a:pt x="12" y="0"/>
                    <a:pt x="0" y="13"/>
                    <a:pt x="0" y="28"/>
                  </a:cubicBezTo>
                  <a:cubicBezTo>
                    <a:pt x="0" y="60"/>
                    <a:pt x="0" y="60"/>
                    <a:pt x="0" y="60"/>
                  </a:cubicBezTo>
                  <a:cubicBezTo>
                    <a:pt x="19" y="53"/>
                    <a:pt x="37" y="45"/>
                    <a:pt x="55" y="36"/>
                  </a:cubicBezTo>
                  <a:cubicBezTo>
                    <a:pt x="55" y="28"/>
                    <a:pt x="55" y="28"/>
                    <a:pt x="55" y="28"/>
                  </a:cubicBezTo>
                  <a:cubicBezTo>
                    <a:pt x="55" y="13"/>
                    <a:pt x="43" y="0"/>
                    <a:pt x="27"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4" name="Freeform 102"/>
            <p:cNvSpPr>
              <a:spLocks noEditPoints="1"/>
            </p:cNvSpPr>
            <p:nvPr/>
          </p:nvSpPr>
          <p:spPr bwMode="auto">
            <a:xfrm>
              <a:off x="6500813" y="3024188"/>
              <a:ext cx="187325" cy="203200"/>
            </a:xfrm>
            <a:custGeom>
              <a:avLst/>
              <a:gdLst>
                <a:gd name="T0" fmla="*/ 4 w 63"/>
                <a:gd name="T1" fmla="*/ 68 h 68"/>
                <a:gd name="T2" fmla="*/ 1 w 63"/>
                <a:gd name="T3" fmla="*/ 67 h 68"/>
                <a:gd name="T4" fmla="*/ 0 w 63"/>
                <a:gd name="T5" fmla="*/ 64 h 68"/>
                <a:gd name="T6" fmla="*/ 0 w 63"/>
                <a:gd name="T7" fmla="*/ 32 h 68"/>
                <a:gd name="T8" fmla="*/ 31 w 63"/>
                <a:gd name="T9" fmla="*/ 0 h 68"/>
                <a:gd name="T10" fmla="*/ 63 w 63"/>
                <a:gd name="T11" fmla="*/ 32 h 68"/>
                <a:gd name="T12" fmla="*/ 63 w 63"/>
                <a:gd name="T13" fmla="*/ 40 h 68"/>
                <a:gd name="T14" fmla="*/ 61 w 63"/>
                <a:gd name="T15" fmla="*/ 44 h 68"/>
                <a:gd name="T16" fmla="*/ 5 w 63"/>
                <a:gd name="T17" fmla="*/ 67 h 68"/>
                <a:gd name="T18" fmla="*/ 4 w 63"/>
                <a:gd name="T19" fmla="*/ 68 h 68"/>
                <a:gd name="T20" fmla="*/ 31 w 63"/>
                <a:gd name="T21" fmla="*/ 8 h 68"/>
                <a:gd name="T22" fmla="*/ 8 w 63"/>
                <a:gd name="T23" fmla="*/ 32 h 68"/>
                <a:gd name="T24" fmla="*/ 8 w 63"/>
                <a:gd name="T25" fmla="*/ 58 h 68"/>
                <a:gd name="T26" fmla="*/ 55 w 63"/>
                <a:gd name="T27" fmla="*/ 38 h 68"/>
                <a:gd name="T28" fmla="*/ 55 w 63"/>
                <a:gd name="T29" fmla="*/ 32 h 68"/>
                <a:gd name="T30" fmla="*/ 31 w 63"/>
                <a:gd name="T31" fmla="*/ 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3" h="68">
                  <a:moveTo>
                    <a:pt x="4" y="68"/>
                  </a:moveTo>
                  <a:cubicBezTo>
                    <a:pt x="3" y="68"/>
                    <a:pt x="2" y="67"/>
                    <a:pt x="1" y="67"/>
                  </a:cubicBezTo>
                  <a:cubicBezTo>
                    <a:pt x="0" y="66"/>
                    <a:pt x="0" y="65"/>
                    <a:pt x="0" y="64"/>
                  </a:cubicBezTo>
                  <a:cubicBezTo>
                    <a:pt x="0" y="32"/>
                    <a:pt x="0" y="32"/>
                    <a:pt x="0" y="32"/>
                  </a:cubicBezTo>
                  <a:cubicBezTo>
                    <a:pt x="0" y="14"/>
                    <a:pt x="14" y="0"/>
                    <a:pt x="31" y="0"/>
                  </a:cubicBezTo>
                  <a:cubicBezTo>
                    <a:pt x="49" y="0"/>
                    <a:pt x="63" y="14"/>
                    <a:pt x="63" y="32"/>
                  </a:cubicBezTo>
                  <a:cubicBezTo>
                    <a:pt x="63" y="40"/>
                    <a:pt x="63" y="40"/>
                    <a:pt x="63" y="40"/>
                  </a:cubicBezTo>
                  <a:cubicBezTo>
                    <a:pt x="63" y="42"/>
                    <a:pt x="62" y="43"/>
                    <a:pt x="61" y="44"/>
                  </a:cubicBezTo>
                  <a:cubicBezTo>
                    <a:pt x="43" y="53"/>
                    <a:pt x="24" y="61"/>
                    <a:pt x="5" y="67"/>
                  </a:cubicBezTo>
                  <a:cubicBezTo>
                    <a:pt x="5" y="68"/>
                    <a:pt x="4" y="68"/>
                    <a:pt x="4" y="68"/>
                  </a:cubicBezTo>
                  <a:close/>
                  <a:moveTo>
                    <a:pt x="31" y="8"/>
                  </a:moveTo>
                  <a:cubicBezTo>
                    <a:pt x="18" y="8"/>
                    <a:pt x="8" y="19"/>
                    <a:pt x="8" y="32"/>
                  </a:cubicBezTo>
                  <a:cubicBezTo>
                    <a:pt x="8" y="58"/>
                    <a:pt x="8" y="58"/>
                    <a:pt x="8" y="58"/>
                  </a:cubicBezTo>
                  <a:cubicBezTo>
                    <a:pt x="24" y="52"/>
                    <a:pt x="40" y="45"/>
                    <a:pt x="55" y="38"/>
                  </a:cubicBezTo>
                  <a:cubicBezTo>
                    <a:pt x="55" y="32"/>
                    <a:pt x="55" y="32"/>
                    <a:pt x="55" y="32"/>
                  </a:cubicBezTo>
                  <a:cubicBezTo>
                    <a:pt x="55" y="19"/>
                    <a:pt x="44" y="8"/>
                    <a:pt x="31"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5" name="Freeform 103"/>
            <p:cNvSpPr/>
            <p:nvPr/>
          </p:nvSpPr>
          <p:spPr bwMode="auto">
            <a:xfrm>
              <a:off x="5834063" y="2881313"/>
              <a:ext cx="806450" cy="131762"/>
            </a:xfrm>
            <a:custGeom>
              <a:avLst/>
              <a:gdLst>
                <a:gd name="T0" fmla="*/ 108 w 270"/>
                <a:gd name="T1" fmla="*/ 43 h 44"/>
                <a:gd name="T2" fmla="*/ 270 w 270"/>
                <a:gd name="T3" fmla="*/ 0 h 44"/>
                <a:gd name="T4" fmla="*/ 0 w 270"/>
                <a:gd name="T5" fmla="*/ 0 h 44"/>
                <a:gd name="T6" fmla="*/ 108 w 270"/>
                <a:gd name="T7" fmla="*/ 43 h 44"/>
              </a:gdLst>
              <a:ahLst/>
              <a:cxnLst>
                <a:cxn ang="0">
                  <a:pos x="T0" y="T1"/>
                </a:cxn>
                <a:cxn ang="0">
                  <a:pos x="T2" y="T3"/>
                </a:cxn>
                <a:cxn ang="0">
                  <a:pos x="T4" y="T5"/>
                </a:cxn>
                <a:cxn ang="0">
                  <a:pos x="T6" y="T7"/>
                </a:cxn>
              </a:cxnLst>
              <a:rect l="0" t="0" r="r" b="b"/>
              <a:pathLst>
                <a:path w="270" h="44">
                  <a:moveTo>
                    <a:pt x="108" y="43"/>
                  </a:moveTo>
                  <a:cubicBezTo>
                    <a:pt x="164" y="42"/>
                    <a:pt x="220" y="26"/>
                    <a:pt x="270" y="0"/>
                  </a:cubicBezTo>
                  <a:cubicBezTo>
                    <a:pt x="0" y="0"/>
                    <a:pt x="0" y="0"/>
                    <a:pt x="0" y="0"/>
                  </a:cubicBezTo>
                  <a:cubicBezTo>
                    <a:pt x="16" y="20"/>
                    <a:pt x="48" y="44"/>
                    <a:pt x="108" y="43"/>
                  </a:cubicBezTo>
                  <a:close/>
                </a:path>
              </a:pathLst>
            </a:custGeom>
            <a:solidFill>
              <a:srgbClr val="EB837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6" name="Freeform 104"/>
            <p:cNvSpPr/>
            <p:nvPr/>
          </p:nvSpPr>
          <p:spPr bwMode="auto">
            <a:xfrm>
              <a:off x="5765801" y="1025525"/>
              <a:ext cx="1535113" cy="1919287"/>
            </a:xfrm>
            <a:custGeom>
              <a:avLst/>
              <a:gdLst>
                <a:gd name="T0" fmla="*/ 171 w 514"/>
                <a:gd name="T1" fmla="*/ 229 h 642"/>
                <a:gd name="T2" fmla="*/ 201 w 514"/>
                <a:gd name="T3" fmla="*/ 253 h 642"/>
                <a:gd name="T4" fmla="*/ 232 w 514"/>
                <a:gd name="T5" fmla="*/ 243 h 642"/>
                <a:gd name="T6" fmla="*/ 317 w 514"/>
                <a:gd name="T7" fmla="*/ 235 h 642"/>
                <a:gd name="T8" fmla="*/ 384 w 514"/>
                <a:gd name="T9" fmla="*/ 353 h 642"/>
                <a:gd name="T10" fmla="*/ 266 w 514"/>
                <a:gd name="T11" fmla="*/ 505 h 642"/>
                <a:gd name="T12" fmla="*/ 50 w 514"/>
                <a:gd name="T13" fmla="*/ 482 h 642"/>
                <a:gd name="T14" fmla="*/ 30 w 514"/>
                <a:gd name="T15" fmla="*/ 456 h 642"/>
                <a:gd name="T16" fmla="*/ 30 w 514"/>
                <a:gd name="T17" fmla="*/ 530 h 642"/>
                <a:gd name="T18" fmla="*/ 5 w 514"/>
                <a:gd name="T19" fmla="*/ 562 h 642"/>
                <a:gd name="T20" fmla="*/ 138 w 514"/>
                <a:gd name="T21" fmla="*/ 640 h 642"/>
                <a:gd name="T22" fmla="*/ 425 w 514"/>
                <a:gd name="T23" fmla="*/ 506 h 642"/>
                <a:gd name="T24" fmla="*/ 508 w 514"/>
                <a:gd name="T25" fmla="*/ 283 h 642"/>
                <a:gd name="T26" fmla="*/ 358 w 514"/>
                <a:gd name="T27" fmla="*/ 0 h 642"/>
                <a:gd name="T28" fmla="*/ 171 w 514"/>
                <a:gd name="T29" fmla="*/ 229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14" h="642">
                  <a:moveTo>
                    <a:pt x="171" y="229"/>
                  </a:moveTo>
                  <a:cubicBezTo>
                    <a:pt x="171" y="229"/>
                    <a:pt x="196" y="250"/>
                    <a:pt x="201" y="253"/>
                  </a:cubicBezTo>
                  <a:cubicBezTo>
                    <a:pt x="211" y="259"/>
                    <a:pt x="215" y="252"/>
                    <a:pt x="232" y="243"/>
                  </a:cubicBezTo>
                  <a:cubicBezTo>
                    <a:pt x="259" y="228"/>
                    <a:pt x="293" y="224"/>
                    <a:pt x="317" y="235"/>
                  </a:cubicBezTo>
                  <a:cubicBezTo>
                    <a:pt x="348" y="249"/>
                    <a:pt x="384" y="300"/>
                    <a:pt x="384" y="353"/>
                  </a:cubicBezTo>
                  <a:cubicBezTo>
                    <a:pt x="384" y="416"/>
                    <a:pt x="353" y="453"/>
                    <a:pt x="266" y="505"/>
                  </a:cubicBezTo>
                  <a:cubicBezTo>
                    <a:pt x="180" y="557"/>
                    <a:pt x="84" y="597"/>
                    <a:pt x="50" y="482"/>
                  </a:cubicBezTo>
                  <a:cubicBezTo>
                    <a:pt x="30" y="456"/>
                    <a:pt x="30" y="456"/>
                    <a:pt x="30" y="456"/>
                  </a:cubicBezTo>
                  <a:cubicBezTo>
                    <a:pt x="30" y="456"/>
                    <a:pt x="48" y="517"/>
                    <a:pt x="30" y="530"/>
                  </a:cubicBezTo>
                  <a:cubicBezTo>
                    <a:pt x="13" y="542"/>
                    <a:pt x="0" y="543"/>
                    <a:pt x="5" y="562"/>
                  </a:cubicBezTo>
                  <a:cubicBezTo>
                    <a:pt x="9" y="579"/>
                    <a:pt x="40" y="642"/>
                    <a:pt x="138" y="640"/>
                  </a:cubicBezTo>
                  <a:cubicBezTo>
                    <a:pt x="244" y="638"/>
                    <a:pt x="352" y="583"/>
                    <a:pt x="425" y="506"/>
                  </a:cubicBezTo>
                  <a:cubicBezTo>
                    <a:pt x="497" y="431"/>
                    <a:pt x="514" y="352"/>
                    <a:pt x="508" y="283"/>
                  </a:cubicBezTo>
                  <a:cubicBezTo>
                    <a:pt x="501" y="215"/>
                    <a:pt x="432" y="68"/>
                    <a:pt x="358" y="0"/>
                  </a:cubicBezTo>
                  <a:lnTo>
                    <a:pt x="171" y="229"/>
                  </a:lnTo>
                  <a:close/>
                </a:path>
              </a:pathLst>
            </a:custGeom>
            <a:solidFill>
              <a:srgbClr val="5FC3F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7" name="Freeform 105"/>
            <p:cNvSpPr>
              <a:spLocks noEditPoints="1"/>
            </p:cNvSpPr>
            <p:nvPr/>
          </p:nvSpPr>
          <p:spPr bwMode="auto">
            <a:xfrm>
              <a:off x="5754688" y="1014413"/>
              <a:ext cx="1563688" cy="1938337"/>
            </a:xfrm>
            <a:custGeom>
              <a:avLst/>
              <a:gdLst>
                <a:gd name="T0" fmla="*/ 137 w 524"/>
                <a:gd name="T1" fmla="*/ 649 h 649"/>
                <a:gd name="T2" fmla="*/ 5 w 524"/>
                <a:gd name="T3" fmla="*/ 567 h 649"/>
                <a:gd name="T4" fmla="*/ 20 w 524"/>
                <a:gd name="T5" fmla="*/ 538 h 649"/>
                <a:gd name="T6" fmla="*/ 32 w 524"/>
                <a:gd name="T7" fmla="*/ 531 h 649"/>
                <a:gd name="T8" fmla="*/ 30 w 524"/>
                <a:gd name="T9" fmla="*/ 462 h 649"/>
                <a:gd name="T10" fmla="*/ 32 w 524"/>
                <a:gd name="T11" fmla="*/ 457 h 649"/>
                <a:gd name="T12" fmla="*/ 37 w 524"/>
                <a:gd name="T13" fmla="*/ 458 h 649"/>
                <a:gd name="T14" fmla="*/ 57 w 524"/>
                <a:gd name="T15" fmla="*/ 484 h 649"/>
                <a:gd name="T16" fmla="*/ 57 w 524"/>
                <a:gd name="T17" fmla="*/ 485 h 649"/>
                <a:gd name="T18" fmla="*/ 108 w 524"/>
                <a:gd name="T19" fmla="*/ 552 h 649"/>
                <a:gd name="T20" fmla="*/ 268 w 524"/>
                <a:gd name="T21" fmla="*/ 506 h 649"/>
                <a:gd name="T22" fmla="*/ 384 w 524"/>
                <a:gd name="T23" fmla="*/ 357 h 649"/>
                <a:gd name="T24" fmla="*/ 319 w 524"/>
                <a:gd name="T25" fmla="*/ 243 h 649"/>
                <a:gd name="T26" fmla="*/ 237 w 524"/>
                <a:gd name="T27" fmla="*/ 250 h 649"/>
                <a:gd name="T28" fmla="*/ 227 w 524"/>
                <a:gd name="T29" fmla="*/ 256 h 649"/>
                <a:gd name="T30" fmla="*/ 203 w 524"/>
                <a:gd name="T31" fmla="*/ 260 h 649"/>
                <a:gd name="T32" fmla="*/ 173 w 524"/>
                <a:gd name="T33" fmla="*/ 236 h 649"/>
                <a:gd name="T34" fmla="*/ 172 w 524"/>
                <a:gd name="T35" fmla="*/ 230 h 649"/>
                <a:gd name="T36" fmla="*/ 358 w 524"/>
                <a:gd name="T37" fmla="*/ 1 h 649"/>
                <a:gd name="T38" fmla="*/ 361 w 524"/>
                <a:gd name="T39" fmla="*/ 0 h 649"/>
                <a:gd name="T40" fmla="*/ 364 w 524"/>
                <a:gd name="T41" fmla="*/ 1 h 649"/>
                <a:gd name="T42" fmla="*/ 516 w 524"/>
                <a:gd name="T43" fmla="*/ 287 h 649"/>
                <a:gd name="T44" fmla="*/ 432 w 524"/>
                <a:gd name="T45" fmla="*/ 513 h 649"/>
                <a:gd name="T46" fmla="*/ 142 w 524"/>
                <a:gd name="T47" fmla="*/ 648 h 649"/>
                <a:gd name="T48" fmla="*/ 137 w 524"/>
                <a:gd name="T49" fmla="*/ 649 h 649"/>
                <a:gd name="T50" fmla="*/ 43 w 524"/>
                <a:gd name="T51" fmla="*/ 478 h 649"/>
                <a:gd name="T52" fmla="*/ 37 w 524"/>
                <a:gd name="T53" fmla="*/ 537 h 649"/>
                <a:gd name="T54" fmla="*/ 24 w 524"/>
                <a:gd name="T55" fmla="*/ 545 h 649"/>
                <a:gd name="T56" fmla="*/ 13 w 524"/>
                <a:gd name="T57" fmla="*/ 565 h 649"/>
                <a:gd name="T58" fmla="*/ 137 w 524"/>
                <a:gd name="T59" fmla="*/ 641 h 649"/>
                <a:gd name="T60" fmla="*/ 141 w 524"/>
                <a:gd name="T61" fmla="*/ 640 h 649"/>
                <a:gd name="T62" fmla="*/ 426 w 524"/>
                <a:gd name="T63" fmla="*/ 508 h 649"/>
                <a:gd name="T64" fmla="*/ 508 w 524"/>
                <a:gd name="T65" fmla="*/ 288 h 649"/>
                <a:gd name="T66" fmla="*/ 362 w 524"/>
                <a:gd name="T67" fmla="*/ 10 h 649"/>
                <a:gd name="T68" fmla="*/ 181 w 524"/>
                <a:gd name="T69" fmla="*/ 232 h 649"/>
                <a:gd name="T70" fmla="*/ 208 w 524"/>
                <a:gd name="T71" fmla="*/ 253 h 649"/>
                <a:gd name="T72" fmla="*/ 223 w 524"/>
                <a:gd name="T73" fmla="*/ 250 h 649"/>
                <a:gd name="T74" fmla="*/ 234 w 524"/>
                <a:gd name="T75" fmla="*/ 243 h 649"/>
                <a:gd name="T76" fmla="*/ 323 w 524"/>
                <a:gd name="T77" fmla="*/ 235 h 649"/>
                <a:gd name="T78" fmla="*/ 392 w 524"/>
                <a:gd name="T79" fmla="*/ 357 h 649"/>
                <a:gd name="T80" fmla="*/ 272 w 524"/>
                <a:gd name="T81" fmla="*/ 513 h 649"/>
                <a:gd name="T82" fmla="*/ 105 w 524"/>
                <a:gd name="T83" fmla="*/ 559 h 649"/>
                <a:gd name="T84" fmla="*/ 50 w 524"/>
                <a:gd name="T85" fmla="*/ 488 h 649"/>
                <a:gd name="T86" fmla="*/ 43 w 524"/>
                <a:gd name="T87" fmla="*/ 478 h 6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4" h="649">
                  <a:moveTo>
                    <a:pt x="137" y="649"/>
                  </a:moveTo>
                  <a:cubicBezTo>
                    <a:pt x="46" y="649"/>
                    <a:pt x="11" y="590"/>
                    <a:pt x="5" y="567"/>
                  </a:cubicBezTo>
                  <a:cubicBezTo>
                    <a:pt x="0" y="550"/>
                    <a:pt x="9" y="545"/>
                    <a:pt x="20" y="538"/>
                  </a:cubicBezTo>
                  <a:cubicBezTo>
                    <a:pt x="24" y="536"/>
                    <a:pt x="28" y="534"/>
                    <a:pt x="32" y="531"/>
                  </a:cubicBezTo>
                  <a:cubicBezTo>
                    <a:pt x="43" y="523"/>
                    <a:pt x="37" y="484"/>
                    <a:pt x="30" y="462"/>
                  </a:cubicBezTo>
                  <a:cubicBezTo>
                    <a:pt x="30" y="460"/>
                    <a:pt x="31" y="458"/>
                    <a:pt x="32" y="457"/>
                  </a:cubicBezTo>
                  <a:cubicBezTo>
                    <a:pt x="34" y="456"/>
                    <a:pt x="36" y="457"/>
                    <a:pt x="37" y="458"/>
                  </a:cubicBezTo>
                  <a:cubicBezTo>
                    <a:pt x="57" y="484"/>
                    <a:pt x="57" y="484"/>
                    <a:pt x="57" y="484"/>
                  </a:cubicBezTo>
                  <a:cubicBezTo>
                    <a:pt x="57" y="484"/>
                    <a:pt x="57" y="485"/>
                    <a:pt x="57" y="485"/>
                  </a:cubicBezTo>
                  <a:cubicBezTo>
                    <a:pt x="68" y="520"/>
                    <a:pt x="85" y="542"/>
                    <a:pt x="108" y="552"/>
                  </a:cubicBezTo>
                  <a:cubicBezTo>
                    <a:pt x="154" y="569"/>
                    <a:pt x="218" y="536"/>
                    <a:pt x="268" y="506"/>
                  </a:cubicBezTo>
                  <a:cubicBezTo>
                    <a:pt x="356" y="453"/>
                    <a:pt x="384" y="417"/>
                    <a:pt x="384" y="357"/>
                  </a:cubicBezTo>
                  <a:cubicBezTo>
                    <a:pt x="384" y="307"/>
                    <a:pt x="350" y="257"/>
                    <a:pt x="319" y="243"/>
                  </a:cubicBezTo>
                  <a:cubicBezTo>
                    <a:pt x="297" y="233"/>
                    <a:pt x="264" y="236"/>
                    <a:pt x="237" y="250"/>
                  </a:cubicBezTo>
                  <a:cubicBezTo>
                    <a:pt x="233" y="253"/>
                    <a:pt x="230" y="255"/>
                    <a:pt x="227" y="256"/>
                  </a:cubicBezTo>
                  <a:cubicBezTo>
                    <a:pt x="219" y="262"/>
                    <a:pt x="212" y="266"/>
                    <a:pt x="203" y="260"/>
                  </a:cubicBezTo>
                  <a:cubicBezTo>
                    <a:pt x="198" y="257"/>
                    <a:pt x="174" y="237"/>
                    <a:pt x="173" y="236"/>
                  </a:cubicBezTo>
                  <a:cubicBezTo>
                    <a:pt x="171" y="234"/>
                    <a:pt x="171" y="232"/>
                    <a:pt x="172" y="230"/>
                  </a:cubicBezTo>
                  <a:cubicBezTo>
                    <a:pt x="358" y="1"/>
                    <a:pt x="358" y="1"/>
                    <a:pt x="358" y="1"/>
                  </a:cubicBezTo>
                  <a:cubicBezTo>
                    <a:pt x="359" y="0"/>
                    <a:pt x="360" y="0"/>
                    <a:pt x="361" y="0"/>
                  </a:cubicBezTo>
                  <a:cubicBezTo>
                    <a:pt x="362" y="0"/>
                    <a:pt x="363" y="0"/>
                    <a:pt x="364" y="1"/>
                  </a:cubicBezTo>
                  <a:cubicBezTo>
                    <a:pt x="443" y="72"/>
                    <a:pt x="509" y="221"/>
                    <a:pt x="516" y="287"/>
                  </a:cubicBezTo>
                  <a:cubicBezTo>
                    <a:pt x="524" y="370"/>
                    <a:pt x="496" y="446"/>
                    <a:pt x="432" y="513"/>
                  </a:cubicBezTo>
                  <a:cubicBezTo>
                    <a:pt x="354" y="595"/>
                    <a:pt x="243" y="646"/>
                    <a:pt x="142" y="648"/>
                  </a:cubicBezTo>
                  <a:cubicBezTo>
                    <a:pt x="140" y="648"/>
                    <a:pt x="139" y="649"/>
                    <a:pt x="137" y="649"/>
                  </a:cubicBezTo>
                  <a:close/>
                  <a:moveTo>
                    <a:pt x="43" y="478"/>
                  </a:moveTo>
                  <a:cubicBezTo>
                    <a:pt x="46" y="498"/>
                    <a:pt x="49" y="528"/>
                    <a:pt x="37" y="537"/>
                  </a:cubicBezTo>
                  <a:cubicBezTo>
                    <a:pt x="32" y="540"/>
                    <a:pt x="28" y="543"/>
                    <a:pt x="24" y="545"/>
                  </a:cubicBezTo>
                  <a:cubicBezTo>
                    <a:pt x="14" y="551"/>
                    <a:pt x="10" y="554"/>
                    <a:pt x="13" y="565"/>
                  </a:cubicBezTo>
                  <a:cubicBezTo>
                    <a:pt x="13" y="566"/>
                    <a:pt x="35" y="641"/>
                    <a:pt x="137" y="641"/>
                  </a:cubicBezTo>
                  <a:cubicBezTo>
                    <a:pt x="139" y="641"/>
                    <a:pt x="140" y="640"/>
                    <a:pt x="141" y="640"/>
                  </a:cubicBezTo>
                  <a:cubicBezTo>
                    <a:pt x="241" y="638"/>
                    <a:pt x="350" y="588"/>
                    <a:pt x="426" y="508"/>
                  </a:cubicBezTo>
                  <a:cubicBezTo>
                    <a:pt x="488" y="442"/>
                    <a:pt x="515" y="368"/>
                    <a:pt x="508" y="288"/>
                  </a:cubicBezTo>
                  <a:cubicBezTo>
                    <a:pt x="501" y="226"/>
                    <a:pt x="437" y="80"/>
                    <a:pt x="362" y="10"/>
                  </a:cubicBezTo>
                  <a:cubicBezTo>
                    <a:pt x="181" y="232"/>
                    <a:pt x="181" y="232"/>
                    <a:pt x="181" y="232"/>
                  </a:cubicBezTo>
                  <a:cubicBezTo>
                    <a:pt x="189" y="239"/>
                    <a:pt x="204" y="251"/>
                    <a:pt x="208" y="253"/>
                  </a:cubicBezTo>
                  <a:cubicBezTo>
                    <a:pt x="212" y="256"/>
                    <a:pt x="214" y="256"/>
                    <a:pt x="223" y="250"/>
                  </a:cubicBezTo>
                  <a:cubicBezTo>
                    <a:pt x="226" y="248"/>
                    <a:pt x="229" y="246"/>
                    <a:pt x="234" y="243"/>
                  </a:cubicBezTo>
                  <a:cubicBezTo>
                    <a:pt x="262" y="227"/>
                    <a:pt x="298" y="224"/>
                    <a:pt x="323" y="235"/>
                  </a:cubicBezTo>
                  <a:cubicBezTo>
                    <a:pt x="356" y="251"/>
                    <a:pt x="392" y="303"/>
                    <a:pt x="392" y="357"/>
                  </a:cubicBezTo>
                  <a:cubicBezTo>
                    <a:pt x="392" y="420"/>
                    <a:pt x="363" y="458"/>
                    <a:pt x="272" y="513"/>
                  </a:cubicBezTo>
                  <a:cubicBezTo>
                    <a:pt x="220" y="544"/>
                    <a:pt x="154" y="578"/>
                    <a:pt x="105" y="559"/>
                  </a:cubicBezTo>
                  <a:cubicBezTo>
                    <a:pt x="80" y="549"/>
                    <a:pt x="61" y="525"/>
                    <a:pt x="50" y="488"/>
                  </a:cubicBezTo>
                  <a:lnTo>
                    <a:pt x="43" y="47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8" name="Freeform 106"/>
            <p:cNvSpPr/>
            <p:nvPr/>
          </p:nvSpPr>
          <p:spPr bwMode="auto">
            <a:xfrm>
              <a:off x="5975351" y="1046163"/>
              <a:ext cx="1312863" cy="1885950"/>
            </a:xfrm>
            <a:custGeom>
              <a:avLst/>
              <a:gdLst>
                <a:gd name="T0" fmla="*/ 434 w 440"/>
                <a:gd name="T1" fmla="*/ 280 h 631"/>
                <a:gd name="T2" fmla="*/ 288 w 440"/>
                <a:gd name="T3" fmla="*/ 0 h 631"/>
                <a:gd name="T4" fmla="*/ 260 w 440"/>
                <a:gd name="T5" fmla="*/ 33 h 631"/>
                <a:gd name="T6" fmla="*/ 402 w 440"/>
                <a:gd name="T7" fmla="*/ 289 h 631"/>
                <a:gd name="T8" fmla="*/ 320 w 440"/>
                <a:gd name="T9" fmla="*/ 496 h 631"/>
                <a:gd name="T10" fmla="*/ 35 w 440"/>
                <a:gd name="T11" fmla="*/ 621 h 631"/>
                <a:gd name="T12" fmla="*/ 0 w 440"/>
                <a:gd name="T13" fmla="*/ 618 h 631"/>
                <a:gd name="T14" fmla="*/ 67 w 440"/>
                <a:gd name="T15" fmla="*/ 630 h 631"/>
                <a:gd name="T16" fmla="*/ 351 w 440"/>
                <a:gd name="T17" fmla="*/ 498 h 631"/>
                <a:gd name="T18" fmla="*/ 434 w 440"/>
                <a:gd name="T19" fmla="*/ 280 h 6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0" h="631">
                  <a:moveTo>
                    <a:pt x="434" y="280"/>
                  </a:moveTo>
                  <a:cubicBezTo>
                    <a:pt x="427" y="212"/>
                    <a:pt x="362" y="66"/>
                    <a:pt x="288" y="0"/>
                  </a:cubicBezTo>
                  <a:cubicBezTo>
                    <a:pt x="260" y="33"/>
                    <a:pt x="260" y="33"/>
                    <a:pt x="260" y="33"/>
                  </a:cubicBezTo>
                  <a:cubicBezTo>
                    <a:pt x="331" y="98"/>
                    <a:pt x="395" y="228"/>
                    <a:pt x="402" y="289"/>
                  </a:cubicBezTo>
                  <a:cubicBezTo>
                    <a:pt x="408" y="353"/>
                    <a:pt x="391" y="426"/>
                    <a:pt x="320" y="496"/>
                  </a:cubicBezTo>
                  <a:cubicBezTo>
                    <a:pt x="247" y="567"/>
                    <a:pt x="140" y="619"/>
                    <a:pt x="35" y="621"/>
                  </a:cubicBezTo>
                  <a:cubicBezTo>
                    <a:pt x="21" y="621"/>
                    <a:pt x="11" y="619"/>
                    <a:pt x="0" y="618"/>
                  </a:cubicBezTo>
                  <a:cubicBezTo>
                    <a:pt x="18" y="625"/>
                    <a:pt x="39" y="631"/>
                    <a:pt x="67" y="630"/>
                  </a:cubicBezTo>
                  <a:cubicBezTo>
                    <a:pt x="175" y="626"/>
                    <a:pt x="279" y="573"/>
                    <a:pt x="351" y="498"/>
                  </a:cubicBezTo>
                  <a:cubicBezTo>
                    <a:pt x="422" y="424"/>
                    <a:pt x="440" y="347"/>
                    <a:pt x="434" y="280"/>
                  </a:cubicBezTo>
                  <a:close/>
                </a:path>
              </a:pathLst>
            </a:custGeom>
            <a:solidFill>
              <a:srgbClr val="5AB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9" name="Freeform 107"/>
            <p:cNvSpPr/>
            <p:nvPr/>
          </p:nvSpPr>
          <p:spPr bwMode="auto">
            <a:xfrm>
              <a:off x="6291263" y="1038225"/>
              <a:ext cx="665163" cy="752475"/>
            </a:xfrm>
            <a:custGeom>
              <a:avLst/>
              <a:gdLst>
                <a:gd name="T0" fmla="*/ 180 w 223"/>
                <a:gd name="T1" fmla="*/ 0 h 252"/>
                <a:gd name="T2" fmla="*/ 0 w 223"/>
                <a:gd name="T3" fmla="*/ 220 h 252"/>
                <a:gd name="T4" fmla="*/ 27 w 223"/>
                <a:gd name="T5" fmla="*/ 244 h 252"/>
                <a:gd name="T6" fmla="*/ 57 w 223"/>
                <a:gd name="T7" fmla="*/ 233 h 252"/>
                <a:gd name="T8" fmla="*/ 88 w 223"/>
                <a:gd name="T9" fmla="*/ 223 h 252"/>
                <a:gd name="T10" fmla="*/ 95 w 223"/>
                <a:gd name="T11" fmla="*/ 214 h 252"/>
                <a:gd name="T12" fmla="*/ 223 w 223"/>
                <a:gd name="T13" fmla="*/ 49 h 252"/>
                <a:gd name="T14" fmla="*/ 180 w 223"/>
                <a:gd name="T15" fmla="*/ 0 h 2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3" h="252">
                  <a:moveTo>
                    <a:pt x="180" y="0"/>
                  </a:moveTo>
                  <a:cubicBezTo>
                    <a:pt x="0" y="220"/>
                    <a:pt x="0" y="220"/>
                    <a:pt x="0" y="220"/>
                  </a:cubicBezTo>
                  <a:cubicBezTo>
                    <a:pt x="0" y="220"/>
                    <a:pt x="23" y="240"/>
                    <a:pt x="27" y="244"/>
                  </a:cubicBezTo>
                  <a:cubicBezTo>
                    <a:pt x="33" y="252"/>
                    <a:pt x="41" y="242"/>
                    <a:pt x="57" y="233"/>
                  </a:cubicBezTo>
                  <a:cubicBezTo>
                    <a:pt x="67" y="228"/>
                    <a:pt x="78" y="225"/>
                    <a:pt x="88" y="223"/>
                  </a:cubicBezTo>
                  <a:cubicBezTo>
                    <a:pt x="95" y="214"/>
                    <a:pt x="95" y="214"/>
                    <a:pt x="95" y="214"/>
                  </a:cubicBezTo>
                  <a:cubicBezTo>
                    <a:pt x="223" y="49"/>
                    <a:pt x="223" y="49"/>
                    <a:pt x="223" y="49"/>
                  </a:cubicBezTo>
                  <a:cubicBezTo>
                    <a:pt x="209" y="30"/>
                    <a:pt x="195" y="13"/>
                    <a:pt x="180" y="0"/>
                  </a:cubicBezTo>
                  <a:close/>
                </a:path>
              </a:pathLst>
            </a:custGeom>
            <a:solidFill>
              <a:srgbClr val="58AFD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0" name="Oval 108"/>
            <p:cNvSpPr>
              <a:spLocks noChangeArrowheads="1"/>
            </p:cNvSpPr>
            <p:nvPr/>
          </p:nvSpPr>
          <p:spPr bwMode="auto">
            <a:xfrm>
              <a:off x="6440488" y="1255713"/>
              <a:ext cx="382588" cy="379412"/>
            </a:xfrm>
            <a:prstGeom prst="ellipse">
              <a:avLst/>
            </a:prstGeom>
            <a:solidFill>
              <a:srgbClr val="50A4D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1" name="Freeform 109"/>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2" name="Freeform 110"/>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3" name="Freeform 111"/>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4" name="Freeform 112"/>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5" name="Freeform 113"/>
            <p:cNvSpPr/>
            <p:nvPr/>
          </p:nvSpPr>
          <p:spPr bwMode="auto">
            <a:xfrm>
              <a:off x="6799263" y="612775"/>
              <a:ext cx="282575" cy="323850"/>
            </a:xfrm>
            <a:custGeom>
              <a:avLst/>
              <a:gdLst>
                <a:gd name="T0" fmla="*/ 178 w 178"/>
                <a:gd name="T1" fmla="*/ 44 h 204"/>
                <a:gd name="T2" fmla="*/ 122 w 178"/>
                <a:gd name="T3" fmla="*/ 0 h 204"/>
                <a:gd name="T4" fmla="*/ 0 w 178"/>
                <a:gd name="T5" fmla="*/ 160 h 204"/>
                <a:gd name="T6" fmla="*/ 54 w 178"/>
                <a:gd name="T7" fmla="*/ 204 h 204"/>
                <a:gd name="T8" fmla="*/ 178 w 178"/>
                <a:gd name="T9" fmla="*/ 44 h 204"/>
              </a:gdLst>
              <a:ahLst/>
              <a:cxnLst>
                <a:cxn ang="0">
                  <a:pos x="T0" y="T1"/>
                </a:cxn>
                <a:cxn ang="0">
                  <a:pos x="T2" y="T3"/>
                </a:cxn>
                <a:cxn ang="0">
                  <a:pos x="T4" y="T5"/>
                </a:cxn>
                <a:cxn ang="0">
                  <a:pos x="T6" y="T7"/>
                </a:cxn>
                <a:cxn ang="0">
                  <a:pos x="T8" y="T9"/>
                </a:cxn>
              </a:cxnLst>
              <a:rect l="0" t="0" r="r" b="b"/>
              <a:pathLst>
                <a:path w="178" h="204">
                  <a:moveTo>
                    <a:pt x="178" y="44"/>
                  </a:moveTo>
                  <a:lnTo>
                    <a:pt x="122" y="0"/>
                  </a:lnTo>
                  <a:lnTo>
                    <a:pt x="0" y="160"/>
                  </a:lnTo>
                  <a:lnTo>
                    <a:pt x="54" y="204"/>
                  </a:lnTo>
                  <a:lnTo>
                    <a:pt x="178" y="44"/>
                  </a:lnTo>
                  <a:close/>
                </a:path>
              </a:pathLst>
            </a:custGeom>
            <a:solidFill>
              <a:srgbClr val="DCD7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6" name="Freeform 114"/>
            <p:cNvSpPr/>
            <p:nvPr/>
          </p:nvSpPr>
          <p:spPr bwMode="auto">
            <a:xfrm>
              <a:off x="5921376" y="690563"/>
              <a:ext cx="1023938" cy="1111250"/>
            </a:xfrm>
            <a:custGeom>
              <a:avLst/>
              <a:gdLst>
                <a:gd name="T0" fmla="*/ 330 w 343"/>
                <a:gd name="T1" fmla="*/ 87 h 372"/>
                <a:gd name="T2" fmla="*/ 229 w 343"/>
                <a:gd name="T3" fmla="*/ 8 h 372"/>
                <a:gd name="T4" fmla="*/ 197 w 343"/>
                <a:gd name="T5" fmla="*/ 11 h 372"/>
                <a:gd name="T6" fmla="*/ 50 w 343"/>
                <a:gd name="T7" fmla="*/ 200 h 372"/>
                <a:gd name="T8" fmla="*/ 14 w 343"/>
                <a:gd name="T9" fmla="*/ 247 h 372"/>
                <a:gd name="T10" fmla="*/ 0 w 343"/>
                <a:gd name="T11" fmla="*/ 264 h 372"/>
                <a:gd name="T12" fmla="*/ 19 w 343"/>
                <a:gd name="T13" fmla="*/ 279 h 372"/>
                <a:gd name="T14" fmla="*/ 120 w 343"/>
                <a:gd name="T15" fmla="*/ 357 h 372"/>
                <a:gd name="T16" fmla="*/ 139 w 343"/>
                <a:gd name="T17" fmla="*/ 372 h 372"/>
                <a:gd name="T18" fmla="*/ 152 w 343"/>
                <a:gd name="T19" fmla="*/ 355 h 372"/>
                <a:gd name="T20" fmla="*/ 189 w 343"/>
                <a:gd name="T21" fmla="*/ 307 h 372"/>
                <a:gd name="T22" fmla="*/ 336 w 343"/>
                <a:gd name="T23" fmla="*/ 118 h 372"/>
                <a:gd name="T24" fmla="*/ 330 w 343"/>
                <a:gd name="T25" fmla="*/ 87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3" h="372">
                  <a:moveTo>
                    <a:pt x="330" y="87"/>
                  </a:moveTo>
                  <a:cubicBezTo>
                    <a:pt x="229" y="8"/>
                    <a:pt x="229" y="8"/>
                    <a:pt x="229" y="8"/>
                  </a:cubicBezTo>
                  <a:cubicBezTo>
                    <a:pt x="219" y="0"/>
                    <a:pt x="204" y="1"/>
                    <a:pt x="197" y="11"/>
                  </a:cubicBezTo>
                  <a:cubicBezTo>
                    <a:pt x="50" y="200"/>
                    <a:pt x="50" y="200"/>
                    <a:pt x="50" y="200"/>
                  </a:cubicBezTo>
                  <a:cubicBezTo>
                    <a:pt x="14" y="247"/>
                    <a:pt x="14" y="247"/>
                    <a:pt x="14" y="247"/>
                  </a:cubicBezTo>
                  <a:cubicBezTo>
                    <a:pt x="0" y="264"/>
                    <a:pt x="0" y="264"/>
                    <a:pt x="0" y="264"/>
                  </a:cubicBezTo>
                  <a:cubicBezTo>
                    <a:pt x="19" y="279"/>
                    <a:pt x="19" y="279"/>
                    <a:pt x="19" y="279"/>
                  </a:cubicBezTo>
                  <a:cubicBezTo>
                    <a:pt x="120" y="357"/>
                    <a:pt x="120" y="357"/>
                    <a:pt x="120" y="357"/>
                  </a:cubicBezTo>
                  <a:cubicBezTo>
                    <a:pt x="139" y="372"/>
                    <a:pt x="139" y="372"/>
                    <a:pt x="139" y="372"/>
                  </a:cubicBezTo>
                  <a:cubicBezTo>
                    <a:pt x="152" y="355"/>
                    <a:pt x="152" y="355"/>
                    <a:pt x="152" y="355"/>
                  </a:cubicBezTo>
                  <a:cubicBezTo>
                    <a:pt x="189" y="307"/>
                    <a:pt x="189" y="307"/>
                    <a:pt x="189" y="307"/>
                  </a:cubicBezTo>
                  <a:cubicBezTo>
                    <a:pt x="336" y="118"/>
                    <a:pt x="336" y="118"/>
                    <a:pt x="336" y="118"/>
                  </a:cubicBezTo>
                  <a:cubicBezTo>
                    <a:pt x="343" y="109"/>
                    <a:pt x="341" y="95"/>
                    <a:pt x="330" y="87"/>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7" name="Freeform 115"/>
            <p:cNvSpPr>
              <a:spLocks noEditPoints="1"/>
            </p:cNvSpPr>
            <p:nvPr/>
          </p:nvSpPr>
          <p:spPr bwMode="auto">
            <a:xfrm>
              <a:off x="5908676" y="684213"/>
              <a:ext cx="1042988" cy="1130300"/>
            </a:xfrm>
            <a:custGeom>
              <a:avLst/>
              <a:gdLst>
                <a:gd name="T0" fmla="*/ 143 w 349"/>
                <a:gd name="T1" fmla="*/ 378 h 378"/>
                <a:gd name="T2" fmla="*/ 141 w 349"/>
                <a:gd name="T3" fmla="*/ 377 h 378"/>
                <a:gd name="T4" fmla="*/ 2 w 349"/>
                <a:gd name="T5" fmla="*/ 269 h 378"/>
                <a:gd name="T6" fmla="*/ 1 w 349"/>
                <a:gd name="T7" fmla="*/ 264 h 378"/>
                <a:gd name="T8" fmla="*/ 198 w 349"/>
                <a:gd name="T9" fmla="*/ 10 h 378"/>
                <a:gd name="T10" fmla="*/ 215 w 349"/>
                <a:gd name="T11" fmla="*/ 1 h 378"/>
                <a:gd name="T12" fmla="*/ 235 w 349"/>
                <a:gd name="T13" fmla="*/ 7 h 378"/>
                <a:gd name="T14" fmla="*/ 337 w 349"/>
                <a:gd name="T15" fmla="*/ 85 h 378"/>
                <a:gd name="T16" fmla="*/ 348 w 349"/>
                <a:gd name="T17" fmla="*/ 103 h 378"/>
                <a:gd name="T18" fmla="*/ 343 w 349"/>
                <a:gd name="T19" fmla="*/ 123 h 378"/>
                <a:gd name="T20" fmla="*/ 146 w 349"/>
                <a:gd name="T21" fmla="*/ 376 h 378"/>
                <a:gd name="T22" fmla="*/ 143 w 349"/>
                <a:gd name="T23" fmla="*/ 378 h 378"/>
                <a:gd name="T24" fmla="*/ 143 w 349"/>
                <a:gd name="T25" fmla="*/ 378 h 378"/>
                <a:gd name="T26" fmla="*/ 10 w 349"/>
                <a:gd name="T27" fmla="*/ 266 h 378"/>
                <a:gd name="T28" fmla="*/ 142 w 349"/>
                <a:gd name="T29" fmla="*/ 368 h 378"/>
                <a:gd name="T30" fmla="*/ 336 w 349"/>
                <a:gd name="T31" fmla="*/ 118 h 378"/>
                <a:gd name="T32" fmla="*/ 340 w 349"/>
                <a:gd name="T33" fmla="*/ 105 h 378"/>
                <a:gd name="T34" fmla="*/ 332 w 349"/>
                <a:gd name="T35" fmla="*/ 92 h 378"/>
                <a:gd name="T36" fmla="*/ 332 w 349"/>
                <a:gd name="T37" fmla="*/ 92 h 378"/>
                <a:gd name="T38" fmla="*/ 231 w 349"/>
                <a:gd name="T39" fmla="*/ 13 h 378"/>
                <a:gd name="T40" fmla="*/ 216 w 349"/>
                <a:gd name="T41" fmla="*/ 9 h 378"/>
                <a:gd name="T42" fmla="*/ 204 w 349"/>
                <a:gd name="T43" fmla="*/ 15 h 378"/>
                <a:gd name="T44" fmla="*/ 10 w 349"/>
                <a:gd name="T45" fmla="*/ 266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49" h="378">
                  <a:moveTo>
                    <a:pt x="143" y="378"/>
                  </a:moveTo>
                  <a:cubicBezTo>
                    <a:pt x="142" y="378"/>
                    <a:pt x="141" y="378"/>
                    <a:pt x="141" y="377"/>
                  </a:cubicBezTo>
                  <a:cubicBezTo>
                    <a:pt x="2" y="269"/>
                    <a:pt x="2" y="269"/>
                    <a:pt x="2" y="269"/>
                  </a:cubicBezTo>
                  <a:cubicBezTo>
                    <a:pt x="0" y="268"/>
                    <a:pt x="0" y="266"/>
                    <a:pt x="1" y="264"/>
                  </a:cubicBezTo>
                  <a:cubicBezTo>
                    <a:pt x="198" y="10"/>
                    <a:pt x="198" y="10"/>
                    <a:pt x="198" y="10"/>
                  </a:cubicBezTo>
                  <a:cubicBezTo>
                    <a:pt x="202" y="5"/>
                    <a:pt x="208" y="1"/>
                    <a:pt x="215" y="1"/>
                  </a:cubicBezTo>
                  <a:cubicBezTo>
                    <a:pt x="223" y="0"/>
                    <a:pt x="230" y="2"/>
                    <a:pt x="235" y="7"/>
                  </a:cubicBezTo>
                  <a:cubicBezTo>
                    <a:pt x="337" y="85"/>
                    <a:pt x="337" y="85"/>
                    <a:pt x="337" y="85"/>
                  </a:cubicBezTo>
                  <a:cubicBezTo>
                    <a:pt x="343" y="90"/>
                    <a:pt x="347" y="96"/>
                    <a:pt x="348" y="103"/>
                  </a:cubicBezTo>
                  <a:cubicBezTo>
                    <a:pt x="349" y="110"/>
                    <a:pt x="347" y="117"/>
                    <a:pt x="343" y="123"/>
                  </a:cubicBezTo>
                  <a:cubicBezTo>
                    <a:pt x="146" y="376"/>
                    <a:pt x="146" y="376"/>
                    <a:pt x="146" y="376"/>
                  </a:cubicBezTo>
                  <a:cubicBezTo>
                    <a:pt x="145" y="377"/>
                    <a:pt x="145" y="378"/>
                    <a:pt x="143" y="378"/>
                  </a:cubicBezTo>
                  <a:cubicBezTo>
                    <a:pt x="143" y="378"/>
                    <a:pt x="143" y="378"/>
                    <a:pt x="143" y="378"/>
                  </a:cubicBezTo>
                  <a:close/>
                  <a:moveTo>
                    <a:pt x="10" y="266"/>
                  </a:moveTo>
                  <a:cubicBezTo>
                    <a:pt x="142" y="368"/>
                    <a:pt x="142" y="368"/>
                    <a:pt x="142" y="368"/>
                  </a:cubicBezTo>
                  <a:cubicBezTo>
                    <a:pt x="336" y="118"/>
                    <a:pt x="336" y="118"/>
                    <a:pt x="336" y="118"/>
                  </a:cubicBezTo>
                  <a:cubicBezTo>
                    <a:pt x="339" y="114"/>
                    <a:pt x="341" y="109"/>
                    <a:pt x="340" y="105"/>
                  </a:cubicBezTo>
                  <a:cubicBezTo>
                    <a:pt x="339" y="100"/>
                    <a:pt x="336" y="95"/>
                    <a:pt x="332" y="92"/>
                  </a:cubicBezTo>
                  <a:cubicBezTo>
                    <a:pt x="332" y="92"/>
                    <a:pt x="332" y="92"/>
                    <a:pt x="332" y="92"/>
                  </a:cubicBezTo>
                  <a:cubicBezTo>
                    <a:pt x="231" y="13"/>
                    <a:pt x="231" y="13"/>
                    <a:pt x="231" y="13"/>
                  </a:cubicBezTo>
                  <a:cubicBezTo>
                    <a:pt x="226" y="10"/>
                    <a:pt x="221" y="8"/>
                    <a:pt x="216" y="9"/>
                  </a:cubicBezTo>
                  <a:cubicBezTo>
                    <a:pt x="211" y="9"/>
                    <a:pt x="207" y="11"/>
                    <a:pt x="204" y="15"/>
                  </a:cubicBezTo>
                  <a:lnTo>
                    <a:pt x="10" y="266"/>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8" name="Freeform 116"/>
            <p:cNvSpPr/>
            <p:nvPr/>
          </p:nvSpPr>
          <p:spPr bwMode="auto">
            <a:xfrm>
              <a:off x="6135688" y="839788"/>
              <a:ext cx="796925" cy="944562"/>
            </a:xfrm>
            <a:custGeom>
              <a:avLst/>
              <a:gdLst>
                <a:gd name="T0" fmla="*/ 258 w 267"/>
                <a:gd name="T1" fmla="*/ 69 h 316"/>
                <a:gd name="T2" fmla="*/ 253 w 267"/>
                <a:gd name="T3" fmla="*/ 38 h 316"/>
                <a:gd name="T4" fmla="*/ 205 w 267"/>
                <a:gd name="T5" fmla="*/ 0 h 316"/>
                <a:gd name="T6" fmla="*/ 0 w 267"/>
                <a:gd name="T7" fmla="*/ 265 h 316"/>
                <a:gd name="T8" fmla="*/ 48 w 267"/>
                <a:gd name="T9" fmla="*/ 302 h 316"/>
                <a:gd name="T10" fmla="*/ 66 w 267"/>
                <a:gd name="T11" fmla="*/ 316 h 316"/>
                <a:gd name="T12" fmla="*/ 80 w 267"/>
                <a:gd name="T13" fmla="*/ 299 h 316"/>
                <a:gd name="T14" fmla="*/ 115 w 267"/>
                <a:gd name="T15" fmla="*/ 253 h 316"/>
                <a:gd name="T16" fmla="*/ 258 w 267"/>
                <a:gd name="T17" fmla="*/ 69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7" h="316">
                  <a:moveTo>
                    <a:pt x="258" y="69"/>
                  </a:moveTo>
                  <a:cubicBezTo>
                    <a:pt x="266" y="60"/>
                    <a:pt x="267" y="47"/>
                    <a:pt x="253" y="38"/>
                  </a:cubicBezTo>
                  <a:cubicBezTo>
                    <a:pt x="205" y="0"/>
                    <a:pt x="205" y="0"/>
                    <a:pt x="205" y="0"/>
                  </a:cubicBezTo>
                  <a:cubicBezTo>
                    <a:pt x="0" y="265"/>
                    <a:pt x="0" y="265"/>
                    <a:pt x="0" y="265"/>
                  </a:cubicBezTo>
                  <a:cubicBezTo>
                    <a:pt x="48" y="302"/>
                    <a:pt x="48" y="302"/>
                    <a:pt x="48" y="302"/>
                  </a:cubicBezTo>
                  <a:cubicBezTo>
                    <a:pt x="66" y="316"/>
                    <a:pt x="66" y="316"/>
                    <a:pt x="66" y="316"/>
                  </a:cubicBezTo>
                  <a:cubicBezTo>
                    <a:pt x="80" y="299"/>
                    <a:pt x="80" y="299"/>
                    <a:pt x="80" y="299"/>
                  </a:cubicBezTo>
                  <a:cubicBezTo>
                    <a:pt x="115" y="253"/>
                    <a:pt x="115" y="253"/>
                    <a:pt x="115" y="253"/>
                  </a:cubicBezTo>
                  <a:lnTo>
                    <a:pt x="258" y="69"/>
                  </a:lnTo>
                  <a:close/>
                </a:path>
              </a:pathLst>
            </a:custGeom>
            <a:solidFill>
              <a:srgbClr val="F583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9" name="Freeform 117"/>
            <p:cNvSpPr/>
            <p:nvPr/>
          </p:nvSpPr>
          <p:spPr bwMode="auto">
            <a:xfrm>
              <a:off x="5932488" y="1431925"/>
              <a:ext cx="436563" cy="358775"/>
            </a:xfrm>
            <a:custGeom>
              <a:avLst/>
              <a:gdLst>
                <a:gd name="T0" fmla="*/ 275 w 275"/>
                <a:gd name="T1" fmla="*/ 194 h 226"/>
                <a:gd name="T2" fmla="*/ 27 w 275"/>
                <a:gd name="T3" fmla="*/ 0 h 226"/>
                <a:gd name="T4" fmla="*/ 0 w 275"/>
                <a:gd name="T5" fmla="*/ 32 h 226"/>
                <a:gd name="T6" fmla="*/ 251 w 275"/>
                <a:gd name="T7" fmla="*/ 226 h 226"/>
                <a:gd name="T8" fmla="*/ 275 w 275"/>
                <a:gd name="T9" fmla="*/ 194 h 226"/>
              </a:gdLst>
              <a:ahLst/>
              <a:cxnLst>
                <a:cxn ang="0">
                  <a:pos x="T0" y="T1"/>
                </a:cxn>
                <a:cxn ang="0">
                  <a:pos x="T2" y="T3"/>
                </a:cxn>
                <a:cxn ang="0">
                  <a:pos x="T4" y="T5"/>
                </a:cxn>
                <a:cxn ang="0">
                  <a:pos x="T6" y="T7"/>
                </a:cxn>
                <a:cxn ang="0">
                  <a:pos x="T8" y="T9"/>
                </a:cxn>
              </a:cxnLst>
              <a:rect l="0" t="0" r="r" b="b"/>
              <a:pathLst>
                <a:path w="275" h="226">
                  <a:moveTo>
                    <a:pt x="275" y="194"/>
                  </a:moveTo>
                  <a:lnTo>
                    <a:pt x="27" y="0"/>
                  </a:lnTo>
                  <a:lnTo>
                    <a:pt x="0" y="32"/>
                  </a:lnTo>
                  <a:lnTo>
                    <a:pt x="251" y="226"/>
                  </a:lnTo>
                  <a:lnTo>
                    <a:pt x="275" y="194"/>
                  </a:lnTo>
                  <a:close/>
                </a:path>
              </a:pathLst>
            </a:custGeom>
            <a:solidFill>
              <a:srgbClr val="EB7A7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0" name="Freeform 118"/>
            <p:cNvSpPr/>
            <p:nvPr/>
          </p:nvSpPr>
          <p:spPr bwMode="auto">
            <a:xfrm>
              <a:off x="6772276" y="398463"/>
              <a:ext cx="393700" cy="319087"/>
            </a:xfrm>
            <a:custGeom>
              <a:avLst/>
              <a:gdLst>
                <a:gd name="T0" fmla="*/ 127 w 132"/>
                <a:gd name="T1" fmla="*/ 90 h 107"/>
                <a:gd name="T2" fmla="*/ 16 w 132"/>
                <a:gd name="T3" fmla="*/ 3 h 107"/>
                <a:gd name="T4" fmla="*/ 3 w 132"/>
                <a:gd name="T5" fmla="*/ 5 h 107"/>
                <a:gd name="T6" fmla="*/ 3 w 132"/>
                <a:gd name="T7" fmla="*/ 5 h 107"/>
                <a:gd name="T8" fmla="*/ 4 w 132"/>
                <a:gd name="T9" fmla="*/ 18 h 107"/>
                <a:gd name="T10" fmla="*/ 116 w 132"/>
                <a:gd name="T11" fmla="*/ 104 h 107"/>
                <a:gd name="T12" fmla="*/ 128 w 132"/>
                <a:gd name="T13" fmla="*/ 102 h 107"/>
                <a:gd name="T14" fmla="*/ 128 w 132"/>
                <a:gd name="T15" fmla="*/ 102 h 107"/>
                <a:gd name="T16" fmla="*/ 127 w 132"/>
                <a:gd name="T17" fmla="*/ 9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90"/>
                  </a:moveTo>
                  <a:cubicBezTo>
                    <a:pt x="16" y="3"/>
                    <a:pt x="16" y="3"/>
                    <a:pt x="16" y="3"/>
                  </a:cubicBezTo>
                  <a:cubicBezTo>
                    <a:pt x="12" y="0"/>
                    <a:pt x="6" y="1"/>
                    <a:pt x="3" y="5"/>
                  </a:cubicBezTo>
                  <a:cubicBezTo>
                    <a:pt x="3" y="5"/>
                    <a:pt x="3" y="5"/>
                    <a:pt x="3" y="5"/>
                  </a:cubicBezTo>
                  <a:cubicBezTo>
                    <a:pt x="0" y="9"/>
                    <a:pt x="0" y="15"/>
                    <a:pt x="4" y="18"/>
                  </a:cubicBezTo>
                  <a:cubicBezTo>
                    <a:pt x="116" y="104"/>
                    <a:pt x="116" y="104"/>
                    <a:pt x="116" y="104"/>
                  </a:cubicBezTo>
                  <a:cubicBezTo>
                    <a:pt x="120" y="107"/>
                    <a:pt x="125" y="106"/>
                    <a:pt x="128" y="102"/>
                  </a:cubicBezTo>
                  <a:cubicBezTo>
                    <a:pt x="128" y="102"/>
                    <a:pt x="128" y="102"/>
                    <a:pt x="128" y="102"/>
                  </a:cubicBezTo>
                  <a:cubicBezTo>
                    <a:pt x="132" y="98"/>
                    <a:pt x="131" y="93"/>
                    <a:pt x="127" y="90"/>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1" name="Freeform 119"/>
            <p:cNvSpPr>
              <a:spLocks noEditPoints="1"/>
            </p:cNvSpPr>
            <p:nvPr/>
          </p:nvSpPr>
          <p:spPr bwMode="auto">
            <a:xfrm>
              <a:off x="6762751" y="385763"/>
              <a:ext cx="415925" cy="341312"/>
            </a:xfrm>
            <a:custGeom>
              <a:avLst/>
              <a:gdLst>
                <a:gd name="T0" fmla="*/ 124 w 139"/>
                <a:gd name="T1" fmla="*/ 114 h 114"/>
                <a:gd name="T2" fmla="*/ 116 w 139"/>
                <a:gd name="T3" fmla="*/ 111 h 114"/>
                <a:gd name="T4" fmla="*/ 5 w 139"/>
                <a:gd name="T5" fmla="*/ 25 h 114"/>
                <a:gd name="T6" fmla="*/ 0 w 139"/>
                <a:gd name="T7" fmla="*/ 16 h 114"/>
                <a:gd name="T8" fmla="*/ 3 w 139"/>
                <a:gd name="T9" fmla="*/ 7 h 114"/>
                <a:gd name="T10" fmla="*/ 21 w 139"/>
                <a:gd name="T11" fmla="*/ 4 h 114"/>
                <a:gd name="T12" fmla="*/ 132 w 139"/>
                <a:gd name="T13" fmla="*/ 90 h 114"/>
                <a:gd name="T14" fmla="*/ 132 w 139"/>
                <a:gd name="T15" fmla="*/ 90 h 114"/>
                <a:gd name="T16" fmla="*/ 135 w 139"/>
                <a:gd name="T17" fmla="*/ 109 h 114"/>
                <a:gd name="T18" fmla="*/ 124 w 139"/>
                <a:gd name="T19" fmla="*/ 114 h 114"/>
                <a:gd name="T20" fmla="*/ 13 w 139"/>
                <a:gd name="T21" fmla="*/ 9 h 114"/>
                <a:gd name="T22" fmla="*/ 9 w 139"/>
                <a:gd name="T23" fmla="*/ 11 h 114"/>
                <a:gd name="T24" fmla="*/ 8 w 139"/>
                <a:gd name="T25" fmla="*/ 15 h 114"/>
                <a:gd name="T26" fmla="*/ 10 w 139"/>
                <a:gd name="T27" fmla="*/ 19 h 114"/>
                <a:gd name="T28" fmla="*/ 121 w 139"/>
                <a:gd name="T29" fmla="*/ 105 h 114"/>
                <a:gd name="T30" fmla="*/ 128 w 139"/>
                <a:gd name="T31" fmla="*/ 104 h 114"/>
                <a:gd name="T32" fmla="*/ 129 w 139"/>
                <a:gd name="T33" fmla="*/ 100 h 114"/>
                <a:gd name="T34" fmla="*/ 127 w 139"/>
                <a:gd name="T35" fmla="*/ 97 h 114"/>
                <a:gd name="T36" fmla="*/ 16 w 139"/>
                <a:gd name="T37" fmla="*/ 11 h 114"/>
                <a:gd name="T38" fmla="*/ 13 w 139"/>
                <a:gd name="T39" fmla="*/ 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9" h="114">
                  <a:moveTo>
                    <a:pt x="124" y="114"/>
                  </a:moveTo>
                  <a:cubicBezTo>
                    <a:pt x="121" y="114"/>
                    <a:pt x="119" y="113"/>
                    <a:pt x="116" y="111"/>
                  </a:cubicBezTo>
                  <a:cubicBezTo>
                    <a:pt x="5" y="25"/>
                    <a:pt x="5" y="25"/>
                    <a:pt x="5" y="25"/>
                  </a:cubicBezTo>
                  <a:cubicBezTo>
                    <a:pt x="2" y="23"/>
                    <a:pt x="0" y="20"/>
                    <a:pt x="0" y="16"/>
                  </a:cubicBezTo>
                  <a:cubicBezTo>
                    <a:pt x="0" y="13"/>
                    <a:pt x="0" y="9"/>
                    <a:pt x="3" y="7"/>
                  </a:cubicBezTo>
                  <a:cubicBezTo>
                    <a:pt x="7" y="1"/>
                    <a:pt x="15" y="0"/>
                    <a:pt x="21" y="4"/>
                  </a:cubicBezTo>
                  <a:cubicBezTo>
                    <a:pt x="132" y="90"/>
                    <a:pt x="132" y="90"/>
                    <a:pt x="132" y="90"/>
                  </a:cubicBezTo>
                  <a:cubicBezTo>
                    <a:pt x="132" y="90"/>
                    <a:pt x="132" y="90"/>
                    <a:pt x="132" y="90"/>
                  </a:cubicBezTo>
                  <a:cubicBezTo>
                    <a:pt x="138" y="95"/>
                    <a:pt x="139" y="103"/>
                    <a:pt x="135" y="109"/>
                  </a:cubicBezTo>
                  <a:cubicBezTo>
                    <a:pt x="132" y="112"/>
                    <a:pt x="128" y="114"/>
                    <a:pt x="124" y="114"/>
                  </a:cubicBezTo>
                  <a:close/>
                  <a:moveTo>
                    <a:pt x="13" y="9"/>
                  </a:moveTo>
                  <a:cubicBezTo>
                    <a:pt x="12" y="9"/>
                    <a:pt x="10" y="10"/>
                    <a:pt x="9" y="11"/>
                  </a:cubicBezTo>
                  <a:cubicBezTo>
                    <a:pt x="8" y="13"/>
                    <a:pt x="8" y="14"/>
                    <a:pt x="8" y="15"/>
                  </a:cubicBezTo>
                  <a:cubicBezTo>
                    <a:pt x="8" y="17"/>
                    <a:pt x="9" y="18"/>
                    <a:pt x="10" y="19"/>
                  </a:cubicBezTo>
                  <a:cubicBezTo>
                    <a:pt x="121" y="105"/>
                    <a:pt x="121" y="105"/>
                    <a:pt x="121" y="105"/>
                  </a:cubicBezTo>
                  <a:cubicBezTo>
                    <a:pt x="123" y="107"/>
                    <a:pt x="127" y="106"/>
                    <a:pt x="128" y="104"/>
                  </a:cubicBezTo>
                  <a:cubicBezTo>
                    <a:pt x="129" y="103"/>
                    <a:pt x="130" y="102"/>
                    <a:pt x="129" y="100"/>
                  </a:cubicBezTo>
                  <a:cubicBezTo>
                    <a:pt x="129" y="99"/>
                    <a:pt x="129" y="98"/>
                    <a:pt x="127" y="97"/>
                  </a:cubicBezTo>
                  <a:cubicBezTo>
                    <a:pt x="16" y="11"/>
                    <a:pt x="16" y="11"/>
                    <a:pt x="16" y="11"/>
                  </a:cubicBezTo>
                  <a:cubicBezTo>
                    <a:pt x="15" y="10"/>
                    <a:pt x="14" y="9"/>
                    <a:pt x="13"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2" name="Freeform 120"/>
            <p:cNvSpPr/>
            <p:nvPr/>
          </p:nvSpPr>
          <p:spPr bwMode="auto">
            <a:xfrm>
              <a:off x="6270626" y="960438"/>
              <a:ext cx="193675" cy="238125"/>
            </a:xfrm>
            <a:custGeom>
              <a:avLst/>
              <a:gdLst>
                <a:gd name="T0" fmla="*/ 14 w 65"/>
                <a:gd name="T1" fmla="*/ 76 h 80"/>
                <a:gd name="T2" fmla="*/ 63 w 65"/>
                <a:gd name="T3" fmla="*/ 14 h 80"/>
                <a:gd name="T4" fmla="*/ 61 w 65"/>
                <a:gd name="T5" fmla="*/ 3 h 80"/>
                <a:gd name="T6" fmla="*/ 61 w 65"/>
                <a:gd name="T7" fmla="*/ 3 h 80"/>
                <a:gd name="T8" fmla="*/ 51 w 65"/>
                <a:gd name="T9" fmla="*/ 4 h 80"/>
                <a:gd name="T10" fmla="*/ 2 w 65"/>
                <a:gd name="T11" fmla="*/ 67 h 80"/>
                <a:gd name="T12" fmla="*/ 4 w 65"/>
                <a:gd name="T13" fmla="*/ 78 h 80"/>
                <a:gd name="T14" fmla="*/ 4 w 65"/>
                <a:gd name="T15" fmla="*/ 78 h 80"/>
                <a:gd name="T16" fmla="*/ 14 w 65"/>
                <a:gd name="T17" fmla="*/ 7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 h="80">
                  <a:moveTo>
                    <a:pt x="14" y="76"/>
                  </a:moveTo>
                  <a:cubicBezTo>
                    <a:pt x="63" y="14"/>
                    <a:pt x="63" y="14"/>
                    <a:pt x="63" y="14"/>
                  </a:cubicBezTo>
                  <a:cubicBezTo>
                    <a:pt x="65" y="11"/>
                    <a:pt x="65" y="6"/>
                    <a:pt x="61" y="3"/>
                  </a:cubicBezTo>
                  <a:cubicBezTo>
                    <a:pt x="61" y="3"/>
                    <a:pt x="61" y="3"/>
                    <a:pt x="61" y="3"/>
                  </a:cubicBezTo>
                  <a:cubicBezTo>
                    <a:pt x="58" y="0"/>
                    <a:pt x="53" y="1"/>
                    <a:pt x="51" y="4"/>
                  </a:cubicBezTo>
                  <a:cubicBezTo>
                    <a:pt x="2" y="67"/>
                    <a:pt x="2" y="67"/>
                    <a:pt x="2" y="67"/>
                  </a:cubicBezTo>
                  <a:cubicBezTo>
                    <a:pt x="0" y="70"/>
                    <a:pt x="0" y="75"/>
                    <a:pt x="4" y="78"/>
                  </a:cubicBezTo>
                  <a:cubicBezTo>
                    <a:pt x="4" y="78"/>
                    <a:pt x="4" y="78"/>
                    <a:pt x="4" y="78"/>
                  </a:cubicBezTo>
                  <a:cubicBezTo>
                    <a:pt x="7" y="80"/>
                    <a:pt x="12" y="80"/>
                    <a:pt x="14" y="76"/>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3" name="Freeform 121"/>
            <p:cNvSpPr/>
            <p:nvPr/>
          </p:nvSpPr>
          <p:spPr bwMode="auto">
            <a:xfrm>
              <a:off x="6467476" y="812800"/>
              <a:ext cx="112713" cy="128587"/>
            </a:xfrm>
            <a:custGeom>
              <a:avLst/>
              <a:gdLst>
                <a:gd name="T0" fmla="*/ 15 w 38"/>
                <a:gd name="T1" fmla="*/ 39 h 43"/>
                <a:gd name="T2" fmla="*/ 35 w 38"/>
                <a:gd name="T3" fmla="*/ 13 h 43"/>
                <a:gd name="T4" fmla="*/ 34 w 38"/>
                <a:gd name="T5" fmla="*/ 2 h 43"/>
                <a:gd name="T6" fmla="*/ 34 w 38"/>
                <a:gd name="T7" fmla="*/ 2 h 43"/>
                <a:gd name="T8" fmla="*/ 23 w 38"/>
                <a:gd name="T9" fmla="*/ 4 h 43"/>
                <a:gd name="T10" fmla="*/ 3 w 38"/>
                <a:gd name="T11" fmla="*/ 30 h 43"/>
                <a:gd name="T12" fmla="*/ 4 w 38"/>
                <a:gd name="T13" fmla="*/ 41 h 43"/>
                <a:gd name="T14" fmla="*/ 4 w 38"/>
                <a:gd name="T15" fmla="*/ 41 h 43"/>
                <a:gd name="T16" fmla="*/ 15 w 38"/>
                <a:gd name="T17" fmla="*/ 3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43">
                  <a:moveTo>
                    <a:pt x="15" y="39"/>
                  </a:moveTo>
                  <a:cubicBezTo>
                    <a:pt x="35" y="13"/>
                    <a:pt x="35" y="13"/>
                    <a:pt x="35" y="13"/>
                  </a:cubicBezTo>
                  <a:cubicBezTo>
                    <a:pt x="38" y="10"/>
                    <a:pt x="37" y="5"/>
                    <a:pt x="34" y="2"/>
                  </a:cubicBezTo>
                  <a:cubicBezTo>
                    <a:pt x="34" y="2"/>
                    <a:pt x="34" y="2"/>
                    <a:pt x="34" y="2"/>
                  </a:cubicBezTo>
                  <a:cubicBezTo>
                    <a:pt x="31" y="0"/>
                    <a:pt x="26" y="0"/>
                    <a:pt x="23" y="4"/>
                  </a:cubicBezTo>
                  <a:cubicBezTo>
                    <a:pt x="3" y="30"/>
                    <a:pt x="3" y="30"/>
                    <a:pt x="3" y="30"/>
                  </a:cubicBezTo>
                  <a:cubicBezTo>
                    <a:pt x="0" y="33"/>
                    <a:pt x="1" y="38"/>
                    <a:pt x="4" y="41"/>
                  </a:cubicBezTo>
                  <a:cubicBezTo>
                    <a:pt x="4" y="41"/>
                    <a:pt x="4" y="41"/>
                    <a:pt x="4" y="41"/>
                  </a:cubicBezTo>
                  <a:cubicBezTo>
                    <a:pt x="8" y="43"/>
                    <a:pt x="12" y="43"/>
                    <a:pt x="15" y="39"/>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4" name="Freeform 122"/>
            <p:cNvSpPr/>
            <p:nvPr/>
          </p:nvSpPr>
          <p:spPr bwMode="auto">
            <a:xfrm>
              <a:off x="6616701" y="598488"/>
              <a:ext cx="393700" cy="319087"/>
            </a:xfrm>
            <a:custGeom>
              <a:avLst/>
              <a:gdLst>
                <a:gd name="T0" fmla="*/ 127 w 132"/>
                <a:gd name="T1" fmla="*/ 89 h 107"/>
                <a:gd name="T2" fmla="*/ 16 w 132"/>
                <a:gd name="T3" fmla="*/ 3 h 107"/>
                <a:gd name="T4" fmla="*/ 3 w 132"/>
                <a:gd name="T5" fmla="*/ 5 h 107"/>
                <a:gd name="T6" fmla="*/ 3 w 132"/>
                <a:gd name="T7" fmla="*/ 5 h 107"/>
                <a:gd name="T8" fmla="*/ 5 w 132"/>
                <a:gd name="T9" fmla="*/ 18 h 107"/>
                <a:gd name="T10" fmla="*/ 116 w 132"/>
                <a:gd name="T11" fmla="*/ 104 h 107"/>
                <a:gd name="T12" fmla="*/ 129 w 132"/>
                <a:gd name="T13" fmla="*/ 102 h 107"/>
                <a:gd name="T14" fmla="*/ 129 w 132"/>
                <a:gd name="T15" fmla="*/ 102 h 107"/>
                <a:gd name="T16" fmla="*/ 127 w 132"/>
                <a:gd name="T17" fmla="*/ 8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89"/>
                  </a:moveTo>
                  <a:cubicBezTo>
                    <a:pt x="16" y="3"/>
                    <a:pt x="16" y="3"/>
                    <a:pt x="16" y="3"/>
                  </a:cubicBezTo>
                  <a:cubicBezTo>
                    <a:pt x="12" y="0"/>
                    <a:pt x="6" y="1"/>
                    <a:pt x="3" y="5"/>
                  </a:cubicBezTo>
                  <a:cubicBezTo>
                    <a:pt x="3" y="5"/>
                    <a:pt x="3" y="5"/>
                    <a:pt x="3" y="5"/>
                  </a:cubicBezTo>
                  <a:cubicBezTo>
                    <a:pt x="0" y="9"/>
                    <a:pt x="1" y="14"/>
                    <a:pt x="5" y="18"/>
                  </a:cubicBezTo>
                  <a:cubicBezTo>
                    <a:pt x="116" y="104"/>
                    <a:pt x="116" y="104"/>
                    <a:pt x="116" y="104"/>
                  </a:cubicBezTo>
                  <a:cubicBezTo>
                    <a:pt x="120" y="107"/>
                    <a:pt x="126" y="106"/>
                    <a:pt x="129" y="102"/>
                  </a:cubicBezTo>
                  <a:cubicBezTo>
                    <a:pt x="129" y="102"/>
                    <a:pt x="129" y="102"/>
                    <a:pt x="129" y="102"/>
                  </a:cubicBezTo>
                  <a:cubicBezTo>
                    <a:pt x="132" y="98"/>
                    <a:pt x="131" y="92"/>
                    <a:pt x="127" y="89"/>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5" name="Freeform 123"/>
            <p:cNvSpPr>
              <a:spLocks noEditPoints="1"/>
            </p:cNvSpPr>
            <p:nvPr/>
          </p:nvSpPr>
          <p:spPr bwMode="auto">
            <a:xfrm>
              <a:off x="6607176" y="588963"/>
              <a:ext cx="415925" cy="338137"/>
            </a:xfrm>
            <a:custGeom>
              <a:avLst/>
              <a:gdLst>
                <a:gd name="T0" fmla="*/ 125 w 139"/>
                <a:gd name="T1" fmla="*/ 113 h 113"/>
                <a:gd name="T2" fmla="*/ 116 w 139"/>
                <a:gd name="T3" fmla="*/ 110 h 113"/>
                <a:gd name="T4" fmla="*/ 5 w 139"/>
                <a:gd name="T5" fmla="*/ 24 h 113"/>
                <a:gd name="T6" fmla="*/ 0 w 139"/>
                <a:gd name="T7" fmla="*/ 15 h 113"/>
                <a:gd name="T8" fmla="*/ 3 w 139"/>
                <a:gd name="T9" fmla="*/ 5 h 113"/>
                <a:gd name="T10" fmla="*/ 12 w 139"/>
                <a:gd name="T11" fmla="*/ 0 h 113"/>
                <a:gd name="T12" fmla="*/ 21 w 139"/>
                <a:gd name="T13" fmla="*/ 3 h 113"/>
                <a:gd name="T14" fmla="*/ 133 w 139"/>
                <a:gd name="T15" fmla="*/ 89 h 113"/>
                <a:gd name="T16" fmla="*/ 133 w 139"/>
                <a:gd name="T17" fmla="*/ 89 h 113"/>
                <a:gd name="T18" fmla="*/ 135 w 139"/>
                <a:gd name="T19" fmla="*/ 108 h 113"/>
                <a:gd name="T20" fmla="*/ 125 w 139"/>
                <a:gd name="T21" fmla="*/ 113 h 113"/>
                <a:gd name="T22" fmla="*/ 13 w 139"/>
                <a:gd name="T23" fmla="*/ 8 h 113"/>
                <a:gd name="T24" fmla="*/ 13 w 139"/>
                <a:gd name="T25" fmla="*/ 8 h 113"/>
                <a:gd name="T26" fmla="*/ 9 w 139"/>
                <a:gd name="T27" fmla="*/ 10 h 113"/>
                <a:gd name="T28" fmla="*/ 8 w 139"/>
                <a:gd name="T29" fmla="*/ 14 h 113"/>
                <a:gd name="T30" fmla="*/ 10 w 139"/>
                <a:gd name="T31" fmla="*/ 17 h 113"/>
                <a:gd name="T32" fmla="*/ 121 w 139"/>
                <a:gd name="T33" fmla="*/ 104 h 113"/>
                <a:gd name="T34" fmla="*/ 129 w 139"/>
                <a:gd name="T35" fmla="*/ 103 h 113"/>
                <a:gd name="T36" fmla="*/ 128 w 139"/>
                <a:gd name="T37" fmla="*/ 95 h 113"/>
                <a:gd name="T38" fmla="*/ 128 w 139"/>
                <a:gd name="T39" fmla="*/ 95 h 113"/>
                <a:gd name="T40" fmla="*/ 17 w 139"/>
                <a:gd name="T41" fmla="*/ 9 h 113"/>
                <a:gd name="T42" fmla="*/ 13 w 139"/>
                <a:gd name="T43" fmla="*/ 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9" h="113">
                  <a:moveTo>
                    <a:pt x="125" y="113"/>
                  </a:moveTo>
                  <a:cubicBezTo>
                    <a:pt x="122" y="113"/>
                    <a:pt x="119" y="112"/>
                    <a:pt x="116" y="110"/>
                  </a:cubicBezTo>
                  <a:cubicBezTo>
                    <a:pt x="5" y="24"/>
                    <a:pt x="5" y="24"/>
                    <a:pt x="5" y="24"/>
                  </a:cubicBezTo>
                  <a:cubicBezTo>
                    <a:pt x="2" y="22"/>
                    <a:pt x="1" y="18"/>
                    <a:pt x="0" y="15"/>
                  </a:cubicBezTo>
                  <a:cubicBezTo>
                    <a:pt x="0" y="11"/>
                    <a:pt x="1" y="8"/>
                    <a:pt x="3" y="5"/>
                  </a:cubicBezTo>
                  <a:cubicBezTo>
                    <a:pt x="5" y="2"/>
                    <a:pt x="8" y="1"/>
                    <a:pt x="12" y="0"/>
                  </a:cubicBezTo>
                  <a:cubicBezTo>
                    <a:pt x="15" y="0"/>
                    <a:pt x="19" y="1"/>
                    <a:pt x="21" y="3"/>
                  </a:cubicBezTo>
                  <a:cubicBezTo>
                    <a:pt x="133" y="89"/>
                    <a:pt x="133" y="89"/>
                    <a:pt x="133" y="89"/>
                  </a:cubicBezTo>
                  <a:cubicBezTo>
                    <a:pt x="133" y="89"/>
                    <a:pt x="133" y="89"/>
                    <a:pt x="133" y="89"/>
                  </a:cubicBezTo>
                  <a:cubicBezTo>
                    <a:pt x="138" y="94"/>
                    <a:pt x="139" y="102"/>
                    <a:pt x="135" y="108"/>
                  </a:cubicBezTo>
                  <a:cubicBezTo>
                    <a:pt x="132" y="111"/>
                    <a:pt x="128" y="113"/>
                    <a:pt x="125" y="113"/>
                  </a:cubicBezTo>
                  <a:close/>
                  <a:moveTo>
                    <a:pt x="13" y="8"/>
                  </a:moveTo>
                  <a:cubicBezTo>
                    <a:pt x="13" y="8"/>
                    <a:pt x="13" y="8"/>
                    <a:pt x="13" y="8"/>
                  </a:cubicBezTo>
                  <a:cubicBezTo>
                    <a:pt x="11" y="8"/>
                    <a:pt x="10" y="9"/>
                    <a:pt x="9" y="10"/>
                  </a:cubicBezTo>
                  <a:cubicBezTo>
                    <a:pt x="8" y="11"/>
                    <a:pt x="8" y="13"/>
                    <a:pt x="8" y="14"/>
                  </a:cubicBezTo>
                  <a:cubicBezTo>
                    <a:pt x="8" y="15"/>
                    <a:pt x="9" y="17"/>
                    <a:pt x="10" y="17"/>
                  </a:cubicBezTo>
                  <a:cubicBezTo>
                    <a:pt x="121" y="104"/>
                    <a:pt x="121" y="104"/>
                    <a:pt x="121" y="104"/>
                  </a:cubicBezTo>
                  <a:cubicBezTo>
                    <a:pt x="124" y="105"/>
                    <a:pt x="127" y="105"/>
                    <a:pt x="129" y="103"/>
                  </a:cubicBezTo>
                  <a:cubicBezTo>
                    <a:pt x="130" y="100"/>
                    <a:pt x="130" y="97"/>
                    <a:pt x="128" y="95"/>
                  </a:cubicBezTo>
                  <a:cubicBezTo>
                    <a:pt x="128" y="95"/>
                    <a:pt x="128" y="95"/>
                    <a:pt x="128" y="95"/>
                  </a:cubicBezTo>
                  <a:cubicBezTo>
                    <a:pt x="17" y="9"/>
                    <a:pt x="17" y="9"/>
                    <a:pt x="17" y="9"/>
                  </a:cubicBezTo>
                  <a:cubicBezTo>
                    <a:pt x="16" y="8"/>
                    <a:pt x="15" y="8"/>
                    <a:pt x="13"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6" name="Freeform 124"/>
            <p:cNvSpPr/>
            <p:nvPr/>
          </p:nvSpPr>
          <p:spPr bwMode="auto">
            <a:xfrm>
              <a:off x="5921376" y="1722438"/>
              <a:ext cx="152400" cy="179387"/>
            </a:xfrm>
            <a:custGeom>
              <a:avLst/>
              <a:gdLst>
                <a:gd name="T0" fmla="*/ 14 w 51"/>
                <a:gd name="T1" fmla="*/ 56 h 60"/>
                <a:gd name="T2" fmla="*/ 48 w 51"/>
                <a:gd name="T3" fmla="*/ 12 h 60"/>
                <a:gd name="T4" fmla="*/ 47 w 51"/>
                <a:gd name="T5" fmla="*/ 2 h 60"/>
                <a:gd name="T6" fmla="*/ 47 w 51"/>
                <a:gd name="T7" fmla="*/ 2 h 60"/>
                <a:gd name="T8" fmla="*/ 37 w 51"/>
                <a:gd name="T9" fmla="*/ 4 h 60"/>
                <a:gd name="T10" fmla="*/ 3 w 51"/>
                <a:gd name="T11" fmla="*/ 48 h 60"/>
                <a:gd name="T12" fmla="*/ 4 w 51"/>
                <a:gd name="T13" fmla="*/ 58 h 60"/>
                <a:gd name="T14" fmla="*/ 4 w 51"/>
                <a:gd name="T15" fmla="*/ 58 h 60"/>
                <a:gd name="T16" fmla="*/ 14 w 51"/>
                <a:gd name="T17" fmla="*/ 5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60">
                  <a:moveTo>
                    <a:pt x="14" y="56"/>
                  </a:moveTo>
                  <a:cubicBezTo>
                    <a:pt x="48" y="12"/>
                    <a:pt x="48" y="12"/>
                    <a:pt x="48" y="12"/>
                  </a:cubicBezTo>
                  <a:cubicBezTo>
                    <a:pt x="51" y="9"/>
                    <a:pt x="50" y="5"/>
                    <a:pt x="47" y="2"/>
                  </a:cubicBezTo>
                  <a:cubicBezTo>
                    <a:pt x="47" y="2"/>
                    <a:pt x="47" y="2"/>
                    <a:pt x="47" y="2"/>
                  </a:cubicBezTo>
                  <a:cubicBezTo>
                    <a:pt x="44" y="0"/>
                    <a:pt x="39" y="0"/>
                    <a:pt x="37" y="4"/>
                  </a:cubicBezTo>
                  <a:cubicBezTo>
                    <a:pt x="3" y="48"/>
                    <a:pt x="3" y="48"/>
                    <a:pt x="3" y="48"/>
                  </a:cubicBezTo>
                  <a:cubicBezTo>
                    <a:pt x="0" y="51"/>
                    <a:pt x="1" y="55"/>
                    <a:pt x="4" y="58"/>
                  </a:cubicBezTo>
                  <a:cubicBezTo>
                    <a:pt x="4" y="58"/>
                    <a:pt x="4" y="58"/>
                    <a:pt x="4" y="58"/>
                  </a:cubicBezTo>
                  <a:cubicBezTo>
                    <a:pt x="7" y="60"/>
                    <a:pt x="11" y="59"/>
                    <a:pt x="14" y="56"/>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7" name="Freeform 125"/>
            <p:cNvSpPr>
              <a:spLocks noEditPoints="1"/>
            </p:cNvSpPr>
            <p:nvPr/>
          </p:nvSpPr>
          <p:spPr bwMode="auto">
            <a:xfrm>
              <a:off x="5908676" y="1706563"/>
              <a:ext cx="176213" cy="203200"/>
            </a:xfrm>
            <a:custGeom>
              <a:avLst/>
              <a:gdLst>
                <a:gd name="T0" fmla="*/ 12 w 59"/>
                <a:gd name="T1" fmla="*/ 68 h 68"/>
                <a:gd name="T2" fmla="*/ 6 w 59"/>
                <a:gd name="T3" fmla="*/ 66 h 68"/>
                <a:gd name="T4" fmla="*/ 4 w 59"/>
                <a:gd name="T5" fmla="*/ 50 h 68"/>
                <a:gd name="T6" fmla="*/ 38 w 59"/>
                <a:gd name="T7" fmla="*/ 6 h 68"/>
                <a:gd name="T8" fmla="*/ 53 w 59"/>
                <a:gd name="T9" fmla="*/ 4 h 68"/>
                <a:gd name="T10" fmla="*/ 55 w 59"/>
                <a:gd name="T11" fmla="*/ 20 h 68"/>
                <a:gd name="T12" fmla="*/ 21 w 59"/>
                <a:gd name="T13" fmla="*/ 64 h 68"/>
                <a:gd name="T14" fmla="*/ 14 w 59"/>
                <a:gd name="T15" fmla="*/ 68 h 68"/>
                <a:gd name="T16" fmla="*/ 12 w 59"/>
                <a:gd name="T17" fmla="*/ 68 h 68"/>
                <a:gd name="T18" fmla="*/ 47 w 59"/>
                <a:gd name="T19" fmla="*/ 10 h 68"/>
                <a:gd name="T20" fmla="*/ 44 w 59"/>
                <a:gd name="T21" fmla="*/ 11 h 68"/>
                <a:gd name="T22" fmla="*/ 10 w 59"/>
                <a:gd name="T23" fmla="*/ 55 h 68"/>
                <a:gd name="T24" fmla="*/ 11 w 59"/>
                <a:gd name="T25" fmla="*/ 59 h 68"/>
                <a:gd name="T26" fmla="*/ 13 w 59"/>
                <a:gd name="T27" fmla="*/ 60 h 68"/>
                <a:gd name="T28" fmla="*/ 15 w 59"/>
                <a:gd name="T29" fmla="*/ 59 h 68"/>
                <a:gd name="T30" fmla="*/ 15 w 59"/>
                <a:gd name="T31" fmla="*/ 59 h 68"/>
                <a:gd name="T32" fmla="*/ 49 w 59"/>
                <a:gd name="T33" fmla="*/ 15 h 68"/>
                <a:gd name="T34" fmla="*/ 50 w 59"/>
                <a:gd name="T35" fmla="*/ 12 h 68"/>
                <a:gd name="T36" fmla="*/ 48 w 59"/>
                <a:gd name="T37" fmla="*/ 10 h 68"/>
                <a:gd name="T38" fmla="*/ 47 w 59"/>
                <a:gd name="T39"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9" h="68">
                  <a:moveTo>
                    <a:pt x="12" y="68"/>
                  </a:moveTo>
                  <a:cubicBezTo>
                    <a:pt x="10" y="68"/>
                    <a:pt x="8" y="67"/>
                    <a:pt x="6" y="66"/>
                  </a:cubicBezTo>
                  <a:cubicBezTo>
                    <a:pt x="1" y="62"/>
                    <a:pt x="0" y="55"/>
                    <a:pt x="4" y="50"/>
                  </a:cubicBezTo>
                  <a:cubicBezTo>
                    <a:pt x="38" y="6"/>
                    <a:pt x="38" y="6"/>
                    <a:pt x="38" y="6"/>
                  </a:cubicBezTo>
                  <a:cubicBezTo>
                    <a:pt x="42" y="1"/>
                    <a:pt x="49" y="0"/>
                    <a:pt x="53" y="4"/>
                  </a:cubicBezTo>
                  <a:cubicBezTo>
                    <a:pt x="58" y="8"/>
                    <a:pt x="59" y="15"/>
                    <a:pt x="55" y="20"/>
                  </a:cubicBezTo>
                  <a:cubicBezTo>
                    <a:pt x="21" y="64"/>
                    <a:pt x="21" y="64"/>
                    <a:pt x="21" y="64"/>
                  </a:cubicBezTo>
                  <a:cubicBezTo>
                    <a:pt x="19" y="66"/>
                    <a:pt x="17" y="68"/>
                    <a:pt x="14" y="68"/>
                  </a:cubicBezTo>
                  <a:cubicBezTo>
                    <a:pt x="13" y="68"/>
                    <a:pt x="13" y="68"/>
                    <a:pt x="12" y="68"/>
                  </a:cubicBezTo>
                  <a:close/>
                  <a:moveTo>
                    <a:pt x="47" y="10"/>
                  </a:moveTo>
                  <a:cubicBezTo>
                    <a:pt x="46" y="10"/>
                    <a:pt x="45" y="10"/>
                    <a:pt x="44" y="11"/>
                  </a:cubicBezTo>
                  <a:cubicBezTo>
                    <a:pt x="10" y="55"/>
                    <a:pt x="10" y="55"/>
                    <a:pt x="10" y="55"/>
                  </a:cubicBezTo>
                  <a:cubicBezTo>
                    <a:pt x="9" y="57"/>
                    <a:pt x="9" y="58"/>
                    <a:pt x="11" y="59"/>
                  </a:cubicBezTo>
                  <a:cubicBezTo>
                    <a:pt x="11" y="60"/>
                    <a:pt x="12" y="60"/>
                    <a:pt x="13" y="60"/>
                  </a:cubicBezTo>
                  <a:cubicBezTo>
                    <a:pt x="13" y="60"/>
                    <a:pt x="14" y="59"/>
                    <a:pt x="15" y="59"/>
                  </a:cubicBezTo>
                  <a:cubicBezTo>
                    <a:pt x="15" y="59"/>
                    <a:pt x="15" y="59"/>
                    <a:pt x="15" y="59"/>
                  </a:cubicBezTo>
                  <a:cubicBezTo>
                    <a:pt x="49" y="15"/>
                    <a:pt x="49" y="15"/>
                    <a:pt x="49" y="15"/>
                  </a:cubicBezTo>
                  <a:cubicBezTo>
                    <a:pt x="49" y="14"/>
                    <a:pt x="50" y="13"/>
                    <a:pt x="50" y="12"/>
                  </a:cubicBezTo>
                  <a:cubicBezTo>
                    <a:pt x="49" y="12"/>
                    <a:pt x="49" y="11"/>
                    <a:pt x="48" y="10"/>
                  </a:cubicBezTo>
                  <a:cubicBezTo>
                    <a:pt x="48" y="10"/>
                    <a:pt x="47" y="10"/>
                    <a:pt x="47"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8" name="Freeform 126"/>
            <p:cNvSpPr/>
            <p:nvPr/>
          </p:nvSpPr>
          <p:spPr bwMode="auto">
            <a:xfrm>
              <a:off x="6111876" y="1817688"/>
              <a:ext cx="60325" cy="212725"/>
            </a:xfrm>
            <a:custGeom>
              <a:avLst/>
              <a:gdLst>
                <a:gd name="T0" fmla="*/ 14 w 20"/>
                <a:gd name="T1" fmla="*/ 64 h 71"/>
                <a:gd name="T2" fmla="*/ 20 w 20"/>
                <a:gd name="T3" fmla="*/ 8 h 71"/>
                <a:gd name="T4" fmla="*/ 13 w 20"/>
                <a:gd name="T5" fmla="*/ 1 h 71"/>
                <a:gd name="T6" fmla="*/ 13 w 20"/>
                <a:gd name="T7" fmla="*/ 1 h 71"/>
                <a:gd name="T8" fmla="*/ 6 w 20"/>
                <a:gd name="T9" fmla="*/ 7 h 71"/>
                <a:gd name="T10" fmla="*/ 1 w 20"/>
                <a:gd name="T11" fmla="*/ 63 h 71"/>
                <a:gd name="T12" fmla="*/ 7 w 20"/>
                <a:gd name="T13" fmla="*/ 70 h 71"/>
                <a:gd name="T14" fmla="*/ 7 w 20"/>
                <a:gd name="T15" fmla="*/ 70 h 71"/>
                <a:gd name="T16" fmla="*/ 14 w 20"/>
                <a:gd name="T17" fmla="*/ 6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71">
                  <a:moveTo>
                    <a:pt x="14" y="64"/>
                  </a:moveTo>
                  <a:cubicBezTo>
                    <a:pt x="20" y="8"/>
                    <a:pt x="20" y="8"/>
                    <a:pt x="20" y="8"/>
                  </a:cubicBezTo>
                  <a:cubicBezTo>
                    <a:pt x="20" y="5"/>
                    <a:pt x="17" y="1"/>
                    <a:pt x="13" y="1"/>
                  </a:cubicBezTo>
                  <a:cubicBezTo>
                    <a:pt x="13" y="1"/>
                    <a:pt x="13" y="1"/>
                    <a:pt x="13" y="1"/>
                  </a:cubicBezTo>
                  <a:cubicBezTo>
                    <a:pt x="10" y="0"/>
                    <a:pt x="6" y="3"/>
                    <a:pt x="6" y="7"/>
                  </a:cubicBezTo>
                  <a:cubicBezTo>
                    <a:pt x="1" y="63"/>
                    <a:pt x="1" y="63"/>
                    <a:pt x="1" y="63"/>
                  </a:cubicBezTo>
                  <a:cubicBezTo>
                    <a:pt x="0" y="67"/>
                    <a:pt x="3" y="70"/>
                    <a:pt x="7" y="70"/>
                  </a:cubicBezTo>
                  <a:cubicBezTo>
                    <a:pt x="7" y="70"/>
                    <a:pt x="7" y="70"/>
                    <a:pt x="7" y="70"/>
                  </a:cubicBezTo>
                  <a:cubicBezTo>
                    <a:pt x="11" y="71"/>
                    <a:pt x="14" y="68"/>
                    <a:pt x="14" y="6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9" name="Freeform 127"/>
            <p:cNvSpPr>
              <a:spLocks noEditPoints="1"/>
            </p:cNvSpPr>
            <p:nvPr/>
          </p:nvSpPr>
          <p:spPr bwMode="auto">
            <a:xfrm>
              <a:off x="6100763" y="1808163"/>
              <a:ext cx="82550" cy="230187"/>
            </a:xfrm>
            <a:custGeom>
              <a:avLst/>
              <a:gdLst>
                <a:gd name="T0" fmla="*/ 12 w 28"/>
                <a:gd name="T1" fmla="*/ 77 h 77"/>
                <a:gd name="T2" fmla="*/ 10 w 28"/>
                <a:gd name="T3" fmla="*/ 77 h 77"/>
                <a:gd name="T4" fmla="*/ 3 w 28"/>
                <a:gd name="T5" fmla="*/ 74 h 77"/>
                <a:gd name="T6" fmla="*/ 1 w 28"/>
                <a:gd name="T7" fmla="*/ 65 h 77"/>
                <a:gd name="T8" fmla="*/ 6 w 28"/>
                <a:gd name="T9" fmla="*/ 10 h 77"/>
                <a:gd name="T10" fmla="*/ 10 w 28"/>
                <a:gd name="T11" fmla="*/ 2 h 77"/>
                <a:gd name="T12" fmla="*/ 18 w 28"/>
                <a:gd name="T13" fmla="*/ 0 h 77"/>
                <a:gd name="T14" fmla="*/ 28 w 28"/>
                <a:gd name="T15" fmla="*/ 12 h 77"/>
                <a:gd name="T16" fmla="*/ 22 w 28"/>
                <a:gd name="T17" fmla="*/ 68 h 77"/>
                <a:gd name="T18" fmla="*/ 22 w 28"/>
                <a:gd name="T19" fmla="*/ 68 h 77"/>
                <a:gd name="T20" fmla="*/ 19 w 28"/>
                <a:gd name="T21" fmla="*/ 75 h 77"/>
                <a:gd name="T22" fmla="*/ 12 w 28"/>
                <a:gd name="T23" fmla="*/ 77 h 77"/>
                <a:gd name="T24" fmla="*/ 17 w 28"/>
                <a:gd name="T25" fmla="*/ 8 h 77"/>
                <a:gd name="T26" fmla="*/ 15 w 28"/>
                <a:gd name="T27" fmla="*/ 8 h 77"/>
                <a:gd name="T28" fmla="*/ 14 w 28"/>
                <a:gd name="T29" fmla="*/ 10 h 77"/>
                <a:gd name="T30" fmla="*/ 9 w 28"/>
                <a:gd name="T31" fmla="*/ 66 h 77"/>
                <a:gd name="T32" fmla="*/ 9 w 28"/>
                <a:gd name="T33" fmla="*/ 68 h 77"/>
                <a:gd name="T34" fmla="*/ 11 w 28"/>
                <a:gd name="T35" fmla="*/ 69 h 77"/>
                <a:gd name="T36" fmla="*/ 13 w 28"/>
                <a:gd name="T37" fmla="*/ 69 h 77"/>
                <a:gd name="T38" fmla="*/ 14 w 28"/>
                <a:gd name="T39" fmla="*/ 67 h 77"/>
                <a:gd name="T40" fmla="*/ 14 w 28"/>
                <a:gd name="T41" fmla="*/ 67 h 77"/>
                <a:gd name="T42" fmla="*/ 20 w 28"/>
                <a:gd name="T43" fmla="*/ 11 h 77"/>
                <a:gd name="T44" fmla="*/ 17 w 28"/>
                <a:gd name="T45" fmla="*/ 8 h 77"/>
                <a:gd name="T46" fmla="*/ 17 w 28"/>
                <a:gd name="T47" fmla="*/ 8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8" h="77">
                  <a:moveTo>
                    <a:pt x="12" y="77"/>
                  </a:moveTo>
                  <a:cubicBezTo>
                    <a:pt x="11" y="77"/>
                    <a:pt x="11" y="77"/>
                    <a:pt x="10" y="77"/>
                  </a:cubicBezTo>
                  <a:cubicBezTo>
                    <a:pt x="8" y="77"/>
                    <a:pt x="5" y="76"/>
                    <a:pt x="3" y="74"/>
                  </a:cubicBezTo>
                  <a:cubicBezTo>
                    <a:pt x="1" y="71"/>
                    <a:pt x="0" y="68"/>
                    <a:pt x="1" y="65"/>
                  </a:cubicBezTo>
                  <a:cubicBezTo>
                    <a:pt x="6" y="10"/>
                    <a:pt x="6" y="10"/>
                    <a:pt x="6" y="10"/>
                  </a:cubicBezTo>
                  <a:cubicBezTo>
                    <a:pt x="6" y="7"/>
                    <a:pt x="7" y="4"/>
                    <a:pt x="10" y="2"/>
                  </a:cubicBezTo>
                  <a:cubicBezTo>
                    <a:pt x="12" y="0"/>
                    <a:pt x="15" y="0"/>
                    <a:pt x="18" y="0"/>
                  </a:cubicBezTo>
                  <a:cubicBezTo>
                    <a:pt x="24" y="0"/>
                    <a:pt x="28" y="6"/>
                    <a:pt x="28" y="12"/>
                  </a:cubicBezTo>
                  <a:cubicBezTo>
                    <a:pt x="22" y="68"/>
                    <a:pt x="22" y="68"/>
                    <a:pt x="22" y="68"/>
                  </a:cubicBezTo>
                  <a:cubicBezTo>
                    <a:pt x="22" y="68"/>
                    <a:pt x="22" y="68"/>
                    <a:pt x="22" y="68"/>
                  </a:cubicBezTo>
                  <a:cubicBezTo>
                    <a:pt x="22" y="70"/>
                    <a:pt x="21" y="73"/>
                    <a:pt x="19" y="75"/>
                  </a:cubicBezTo>
                  <a:cubicBezTo>
                    <a:pt x="17" y="77"/>
                    <a:pt x="14" y="77"/>
                    <a:pt x="12" y="77"/>
                  </a:cubicBezTo>
                  <a:close/>
                  <a:moveTo>
                    <a:pt x="17" y="8"/>
                  </a:moveTo>
                  <a:cubicBezTo>
                    <a:pt x="16" y="8"/>
                    <a:pt x="15" y="8"/>
                    <a:pt x="15" y="8"/>
                  </a:cubicBezTo>
                  <a:cubicBezTo>
                    <a:pt x="14" y="9"/>
                    <a:pt x="14" y="10"/>
                    <a:pt x="14" y="10"/>
                  </a:cubicBezTo>
                  <a:cubicBezTo>
                    <a:pt x="9" y="66"/>
                    <a:pt x="9" y="66"/>
                    <a:pt x="9" y="66"/>
                  </a:cubicBezTo>
                  <a:cubicBezTo>
                    <a:pt x="8" y="67"/>
                    <a:pt x="9" y="68"/>
                    <a:pt x="9" y="68"/>
                  </a:cubicBezTo>
                  <a:cubicBezTo>
                    <a:pt x="10" y="69"/>
                    <a:pt x="10" y="69"/>
                    <a:pt x="11" y="69"/>
                  </a:cubicBezTo>
                  <a:cubicBezTo>
                    <a:pt x="12" y="70"/>
                    <a:pt x="13" y="69"/>
                    <a:pt x="13" y="69"/>
                  </a:cubicBezTo>
                  <a:cubicBezTo>
                    <a:pt x="14" y="68"/>
                    <a:pt x="14" y="68"/>
                    <a:pt x="14" y="67"/>
                  </a:cubicBezTo>
                  <a:cubicBezTo>
                    <a:pt x="14" y="67"/>
                    <a:pt x="14" y="67"/>
                    <a:pt x="14" y="67"/>
                  </a:cubicBezTo>
                  <a:cubicBezTo>
                    <a:pt x="20" y="11"/>
                    <a:pt x="20" y="11"/>
                    <a:pt x="20" y="11"/>
                  </a:cubicBezTo>
                  <a:cubicBezTo>
                    <a:pt x="20" y="9"/>
                    <a:pt x="19" y="8"/>
                    <a:pt x="17" y="8"/>
                  </a:cubicBezTo>
                  <a:cubicBezTo>
                    <a:pt x="17" y="8"/>
                    <a:pt x="17" y="8"/>
                    <a:pt x="1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0" name="Freeform 128"/>
            <p:cNvSpPr/>
            <p:nvPr/>
          </p:nvSpPr>
          <p:spPr bwMode="auto">
            <a:xfrm>
              <a:off x="5751513" y="1647825"/>
              <a:ext cx="203200" cy="103187"/>
            </a:xfrm>
            <a:custGeom>
              <a:avLst/>
              <a:gdLst>
                <a:gd name="T0" fmla="*/ 5 w 68"/>
                <a:gd name="T1" fmla="*/ 20 h 35"/>
                <a:gd name="T2" fmla="*/ 58 w 68"/>
                <a:gd name="T3" fmla="*/ 1 h 35"/>
                <a:gd name="T4" fmla="*/ 67 w 68"/>
                <a:gd name="T5" fmla="*/ 5 h 35"/>
                <a:gd name="T6" fmla="*/ 67 w 68"/>
                <a:gd name="T7" fmla="*/ 5 h 35"/>
                <a:gd name="T8" fmla="*/ 63 w 68"/>
                <a:gd name="T9" fmla="*/ 14 h 35"/>
                <a:gd name="T10" fmla="*/ 10 w 68"/>
                <a:gd name="T11" fmla="*/ 33 h 35"/>
                <a:gd name="T12" fmla="*/ 1 w 68"/>
                <a:gd name="T13" fmla="*/ 29 h 35"/>
                <a:gd name="T14" fmla="*/ 1 w 68"/>
                <a:gd name="T15" fmla="*/ 29 h 35"/>
                <a:gd name="T16" fmla="*/ 5 w 68"/>
                <a:gd name="T17" fmla="*/ 2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35">
                  <a:moveTo>
                    <a:pt x="5" y="20"/>
                  </a:moveTo>
                  <a:cubicBezTo>
                    <a:pt x="58" y="1"/>
                    <a:pt x="58" y="1"/>
                    <a:pt x="58" y="1"/>
                  </a:cubicBezTo>
                  <a:cubicBezTo>
                    <a:pt x="61" y="0"/>
                    <a:pt x="65" y="2"/>
                    <a:pt x="67" y="5"/>
                  </a:cubicBezTo>
                  <a:cubicBezTo>
                    <a:pt x="67" y="5"/>
                    <a:pt x="67" y="5"/>
                    <a:pt x="67" y="5"/>
                  </a:cubicBezTo>
                  <a:cubicBezTo>
                    <a:pt x="68" y="9"/>
                    <a:pt x="66" y="13"/>
                    <a:pt x="63" y="14"/>
                  </a:cubicBezTo>
                  <a:cubicBezTo>
                    <a:pt x="10" y="33"/>
                    <a:pt x="10" y="33"/>
                    <a:pt x="10" y="33"/>
                  </a:cubicBezTo>
                  <a:cubicBezTo>
                    <a:pt x="6" y="35"/>
                    <a:pt x="2" y="33"/>
                    <a:pt x="1" y="29"/>
                  </a:cubicBezTo>
                  <a:cubicBezTo>
                    <a:pt x="1" y="29"/>
                    <a:pt x="1" y="29"/>
                    <a:pt x="1" y="29"/>
                  </a:cubicBezTo>
                  <a:cubicBezTo>
                    <a:pt x="0" y="25"/>
                    <a:pt x="2" y="21"/>
                    <a:pt x="5" y="20"/>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1" name="Freeform 129"/>
            <p:cNvSpPr>
              <a:spLocks noEditPoints="1"/>
            </p:cNvSpPr>
            <p:nvPr/>
          </p:nvSpPr>
          <p:spPr bwMode="auto">
            <a:xfrm>
              <a:off x="5738813" y="1631950"/>
              <a:ext cx="230188" cy="128587"/>
            </a:xfrm>
            <a:custGeom>
              <a:avLst/>
              <a:gdLst>
                <a:gd name="T0" fmla="*/ 12 w 77"/>
                <a:gd name="T1" fmla="*/ 43 h 43"/>
                <a:gd name="T2" fmla="*/ 1 w 77"/>
                <a:gd name="T3" fmla="*/ 35 h 43"/>
                <a:gd name="T4" fmla="*/ 2 w 77"/>
                <a:gd name="T5" fmla="*/ 27 h 43"/>
                <a:gd name="T6" fmla="*/ 8 w 77"/>
                <a:gd name="T7" fmla="*/ 21 h 43"/>
                <a:gd name="T8" fmla="*/ 61 w 77"/>
                <a:gd name="T9" fmla="*/ 2 h 43"/>
                <a:gd name="T10" fmla="*/ 75 w 77"/>
                <a:gd name="T11" fmla="*/ 9 h 43"/>
                <a:gd name="T12" fmla="*/ 68 w 77"/>
                <a:gd name="T13" fmla="*/ 23 h 43"/>
                <a:gd name="T14" fmla="*/ 15 w 77"/>
                <a:gd name="T15" fmla="*/ 42 h 43"/>
                <a:gd name="T16" fmla="*/ 12 w 77"/>
                <a:gd name="T17" fmla="*/ 43 h 43"/>
                <a:gd name="T18" fmla="*/ 64 w 77"/>
                <a:gd name="T19" fmla="*/ 10 h 43"/>
                <a:gd name="T20" fmla="*/ 63 w 77"/>
                <a:gd name="T21" fmla="*/ 10 h 43"/>
                <a:gd name="T22" fmla="*/ 11 w 77"/>
                <a:gd name="T23" fmla="*/ 29 h 43"/>
                <a:gd name="T24" fmla="*/ 11 w 77"/>
                <a:gd name="T25" fmla="*/ 29 h 43"/>
                <a:gd name="T26" fmla="*/ 9 w 77"/>
                <a:gd name="T27" fmla="*/ 30 h 43"/>
                <a:gd name="T28" fmla="*/ 9 w 77"/>
                <a:gd name="T29" fmla="*/ 33 h 43"/>
                <a:gd name="T30" fmla="*/ 13 w 77"/>
                <a:gd name="T31" fmla="*/ 34 h 43"/>
                <a:gd name="T32" fmla="*/ 65 w 77"/>
                <a:gd name="T33" fmla="*/ 16 h 43"/>
                <a:gd name="T34" fmla="*/ 67 w 77"/>
                <a:gd name="T35" fmla="*/ 12 h 43"/>
                <a:gd name="T36" fmla="*/ 64 w 77"/>
                <a:gd name="T37" fmla="*/ 1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7" h="43">
                  <a:moveTo>
                    <a:pt x="12" y="43"/>
                  </a:moveTo>
                  <a:cubicBezTo>
                    <a:pt x="7" y="43"/>
                    <a:pt x="3" y="40"/>
                    <a:pt x="1" y="35"/>
                  </a:cubicBezTo>
                  <a:cubicBezTo>
                    <a:pt x="0" y="33"/>
                    <a:pt x="0" y="30"/>
                    <a:pt x="2" y="27"/>
                  </a:cubicBezTo>
                  <a:cubicBezTo>
                    <a:pt x="3" y="24"/>
                    <a:pt x="5" y="22"/>
                    <a:pt x="8" y="21"/>
                  </a:cubicBezTo>
                  <a:cubicBezTo>
                    <a:pt x="61" y="2"/>
                    <a:pt x="61" y="2"/>
                    <a:pt x="61" y="2"/>
                  </a:cubicBezTo>
                  <a:cubicBezTo>
                    <a:pt x="66" y="0"/>
                    <a:pt x="73" y="3"/>
                    <a:pt x="75" y="9"/>
                  </a:cubicBezTo>
                  <a:cubicBezTo>
                    <a:pt x="77" y="15"/>
                    <a:pt x="74" y="21"/>
                    <a:pt x="68" y="23"/>
                  </a:cubicBezTo>
                  <a:cubicBezTo>
                    <a:pt x="15" y="42"/>
                    <a:pt x="15" y="42"/>
                    <a:pt x="15" y="42"/>
                  </a:cubicBezTo>
                  <a:cubicBezTo>
                    <a:pt x="14" y="42"/>
                    <a:pt x="13" y="43"/>
                    <a:pt x="12" y="43"/>
                  </a:cubicBezTo>
                  <a:close/>
                  <a:moveTo>
                    <a:pt x="64" y="10"/>
                  </a:moveTo>
                  <a:cubicBezTo>
                    <a:pt x="64" y="10"/>
                    <a:pt x="64" y="10"/>
                    <a:pt x="63" y="10"/>
                  </a:cubicBezTo>
                  <a:cubicBezTo>
                    <a:pt x="11" y="29"/>
                    <a:pt x="11" y="29"/>
                    <a:pt x="11" y="29"/>
                  </a:cubicBezTo>
                  <a:cubicBezTo>
                    <a:pt x="11" y="29"/>
                    <a:pt x="11" y="29"/>
                    <a:pt x="11" y="29"/>
                  </a:cubicBezTo>
                  <a:cubicBezTo>
                    <a:pt x="10" y="29"/>
                    <a:pt x="9" y="30"/>
                    <a:pt x="9" y="30"/>
                  </a:cubicBezTo>
                  <a:cubicBezTo>
                    <a:pt x="8" y="31"/>
                    <a:pt x="8" y="32"/>
                    <a:pt x="9" y="33"/>
                  </a:cubicBezTo>
                  <a:cubicBezTo>
                    <a:pt x="9" y="34"/>
                    <a:pt x="11" y="35"/>
                    <a:pt x="13" y="34"/>
                  </a:cubicBezTo>
                  <a:cubicBezTo>
                    <a:pt x="65" y="16"/>
                    <a:pt x="65" y="16"/>
                    <a:pt x="65" y="16"/>
                  </a:cubicBezTo>
                  <a:cubicBezTo>
                    <a:pt x="67" y="15"/>
                    <a:pt x="68" y="13"/>
                    <a:pt x="67" y="12"/>
                  </a:cubicBezTo>
                  <a:cubicBezTo>
                    <a:pt x="67" y="11"/>
                    <a:pt x="65" y="10"/>
                    <a:pt x="64"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2" name="Freeform 130"/>
            <p:cNvSpPr/>
            <p:nvPr/>
          </p:nvSpPr>
          <p:spPr bwMode="auto">
            <a:xfrm>
              <a:off x="5819776" y="1449388"/>
              <a:ext cx="555625" cy="476250"/>
            </a:xfrm>
            <a:custGeom>
              <a:avLst/>
              <a:gdLst>
                <a:gd name="T0" fmla="*/ 22 w 186"/>
                <a:gd name="T1" fmla="*/ 0 h 159"/>
                <a:gd name="T2" fmla="*/ 13 w 186"/>
                <a:gd name="T3" fmla="*/ 11 h 159"/>
                <a:gd name="T4" fmla="*/ 19 w 186"/>
                <a:gd name="T5" fmla="*/ 66 h 159"/>
                <a:gd name="T6" fmla="*/ 122 w 186"/>
                <a:gd name="T7" fmla="*/ 146 h 159"/>
                <a:gd name="T8" fmla="*/ 177 w 186"/>
                <a:gd name="T9" fmla="*/ 138 h 159"/>
                <a:gd name="T10" fmla="*/ 186 w 186"/>
                <a:gd name="T11" fmla="*/ 127 h 159"/>
                <a:gd name="T12" fmla="*/ 22 w 186"/>
                <a:gd name="T13" fmla="*/ 0 h 159"/>
              </a:gdLst>
              <a:ahLst/>
              <a:cxnLst>
                <a:cxn ang="0">
                  <a:pos x="T0" y="T1"/>
                </a:cxn>
                <a:cxn ang="0">
                  <a:pos x="T2" y="T3"/>
                </a:cxn>
                <a:cxn ang="0">
                  <a:pos x="T4" y="T5"/>
                </a:cxn>
                <a:cxn ang="0">
                  <a:pos x="T6" y="T7"/>
                </a:cxn>
                <a:cxn ang="0">
                  <a:pos x="T8" y="T9"/>
                </a:cxn>
                <a:cxn ang="0">
                  <a:pos x="T10" y="T11"/>
                </a:cxn>
                <a:cxn ang="0">
                  <a:pos x="T12" y="T13"/>
                </a:cxn>
              </a:cxnLst>
              <a:rect l="0" t="0" r="r" b="b"/>
              <a:pathLst>
                <a:path w="186" h="159">
                  <a:moveTo>
                    <a:pt x="22" y="0"/>
                  </a:moveTo>
                  <a:cubicBezTo>
                    <a:pt x="13" y="11"/>
                    <a:pt x="13" y="11"/>
                    <a:pt x="13" y="11"/>
                  </a:cubicBezTo>
                  <a:cubicBezTo>
                    <a:pt x="0" y="29"/>
                    <a:pt x="2" y="53"/>
                    <a:pt x="19" y="66"/>
                  </a:cubicBezTo>
                  <a:cubicBezTo>
                    <a:pt x="122" y="146"/>
                    <a:pt x="122" y="146"/>
                    <a:pt x="122" y="146"/>
                  </a:cubicBezTo>
                  <a:cubicBezTo>
                    <a:pt x="139" y="159"/>
                    <a:pt x="164" y="156"/>
                    <a:pt x="177" y="138"/>
                  </a:cubicBezTo>
                  <a:cubicBezTo>
                    <a:pt x="186" y="127"/>
                    <a:pt x="186" y="127"/>
                    <a:pt x="186" y="127"/>
                  </a:cubicBezTo>
                  <a:lnTo>
                    <a:pt x="22" y="0"/>
                  </a:ln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3" name="Freeform 131"/>
            <p:cNvSpPr>
              <a:spLocks noEditPoints="1"/>
            </p:cNvSpPr>
            <p:nvPr/>
          </p:nvSpPr>
          <p:spPr bwMode="auto">
            <a:xfrm>
              <a:off x="5805488" y="1438275"/>
              <a:ext cx="581025" cy="484187"/>
            </a:xfrm>
            <a:custGeom>
              <a:avLst/>
              <a:gdLst>
                <a:gd name="T0" fmla="*/ 150 w 195"/>
                <a:gd name="T1" fmla="*/ 162 h 162"/>
                <a:gd name="T2" fmla="*/ 125 w 195"/>
                <a:gd name="T3" fmla="*/ 154 h 162"/>
                <a:gd name="T4" fmla="*/ 22 w 195"/>
                <a:gd name="T5" fmla="*/ 73 h 162"/>
                <a:gd name="T6" fmla="*/ 15 w 195"/>
                <a:gd name="T7" fmla="*/ 13 h 162"/>
                <a:gd name="T8" fmla="*/ 24 w 195"/>
                <a:gd name="T9" fmla="*/ 2 h 162"/>
                <a:gd name="T10" fmla="*/ 27 w 195"/>
                <a:gd name="T11" fmla="*/ 0 h 162"/>
                <a:gd name="T12" fmla="*/ 30 w 195"/>
                <a:gd name="T13" fmla="*/ 1 h 162"/>
                <a:gd name="T14" fmla="*/ 193 w 195"/>
                <a:gd name="T15" fmla="*/ 128 h 162"/>
                <a:gd name="T16" fmla="*/ 195 w 195"/>
                <a:gd name="T17" fmla="*/ 131 h 162"/>
                <a:gd name="T18" fmla="*/ 194 w 195"/>
                <a:gd name="T19" fmla="*/ 134 h 162"/>
                <a:gd name="T20" fmla="*/ 185 w 195"/>
                <a:gd name="T21" fmla="*/ 145 h 162"/>
                <a:gd name="T22" fmla="*/ 150 w 195"/>
                <a:gd name="T23" fmla="*/ 162 h 162"/>
                <a:gd name="T24" fmla="*/ 28 w 195"/>
                <a:gd name="T25" fmla="*/ 10 h 162"/>
                <a:gd name="T26" fmla="*/ 21 w 195"/>
                <a:gd name="T27" fmla="*/ 18 h 162"/>
                <a:gd name="T28" fmla="*/ 27 w 195"/>
                <a:gd name="T29" fmla="*/ 67 h 162"/>
                <a:gd name="T30" fmla="*/ 130 w 195"/>
                <a:gd name="T31" fmla="*/ 147 h 162"/>
                <a:gd name="T32" fmla="*/ 179 w 195"/>
                <a:gd name="T33" fmla="*/ 140 h 162"/>
                <a:gd name="T34" fmla="*/ 185 w 195"/>
                <a:gd name="T35" fmla="*/ 132 h 162"/>
                <a:gd name="T36" fmla="*/ 28 w 195"/>
                <a:gd name="T37" fmla="*/ 1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95" h="162">
                  <a:moveTo>
                    <a:pt x="150" y="162"/>
                  </a:moveTo>
                  <a:cubicBezTo>
                    <a:pt x="141" y="162"/>
                    <a:pt x="132" y="159"/>
                    <a:pt x="125" y="154"/>
                  </a:cubicBezTo>
                  <a:cubicBezTo>
                    <a:pt x="22" y="73"/>
                    <a:pt x="22" y="73"/>
                    <a:pt x="22" y="73"/>
                  </a:cubicBezTo>
                  <a:cubicBezTo>
                    <a:pt x="3" y="59"/>
                    <a:pt x="0" y="32"/>
                    <a:pt x="15" y="13"/>
                  </a:cubicBezTo>
                  <a:cubicBezTo>
                    <a:pt x="24" y="2"/>
                    <a:pt x="24" y="2"/>
                    <a:pt x="24" y="2"/>
                  </a:cubicBezTo>
                  <a:cubicBezTo>
                    <a:pt x="25" y="1"/>
                    <a:pt x="26" y="0"/>
                    <a:pt x="27" y="0"/>
                  </a:cubicBezTo>
                  <a:cubicBezTo>
                    <a:pt x="28" y="0"/>
                    <a:pt x="29" y="0"/>
                    <a:pt x="30" y="1"/>
                  </a:cubicBezTo>
                  <a:cubicBezTo>
                    <a:pt x="193" y="128"/>
                    <a:pt x="193" y="128"/>
                    <a:pt x="193" y="128"/>
                  </a:cubicBezTo>
                  <a:cubicBezTo>
                    <a:pt x="194" y="129"/>
                    <a:pt x="195" y="129"/>
                    <a:pt x="195" y="131"/>
                  </a:cubicBezTo>
                  <a:cubicBezTo>
                    <a:pt x="195" y="132"/>
                    <a:pt x="195" y="133"/>
                    <a:pt x="194" y="134"/>
                  </a:cubicBezTo>
                  <a:cubicBezTo>
                    <a:pt x="185" y="145"/>
                    <a:pt x="185" y="145"/>
                    <a:pt x="185" y="145"/>
                  </a:cubicBezTo>
                  <a:cubicBezTo>
                    <a:pt x="176" y="156"/>
                    <a:pt x="163" y="162"/>
                    <a:pt x="150" y="162"/>
                  </a:cubicBezTo>
                  <a:close/>
                  <a:moveTo>
                    <a:pt x="28" y="10"/>
                  </a:moveTo>
                  <a:cubicBezTo>
                    <a:pt x="21" y="18"/>
                    <a:pt x="21" y="18"/>
                    <a:pt x="21" y="18"/>
                  </a:cubicBezTo>
                  <a:cubicBezTo>
                    <a:pt x="9" y="33"/>
                    <a:pt x="12" y="56"/>
                    <a:pt x="27" y="67"/>
                  </a:cubicBezTo>
                  <a:cubicBezTo>
                    <a:pt x="130" y="147"/>
                    <a:pt x="130" y="147"/>
                    <a:pt x="130" y="147"/>
                  </a:cubicBezTo>
                  <a:cubicBezTo>
                    <a:pt x="145" y="159"/>
                    <a:pt x="167" y="156"/>
                    <a:pt x="179" y="140"/>
                  </a:cubicBezTo>
                  <a:cubicBezTo>
                    <a:pt x="185" y="132"/>
                    <a:pt x="185" y="132"/>
                    <a:pt x="185" y="132"/>
                  </a:cubicBezTo>
                  <a:lnTo>
                    <a:pt x="28" y="10"/>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4" name="Freeform 132"/>
            <p:cNvSpPr/>
            <p:nvPr/>
          </p:nvSpPr>
          <p:spPr bwMode="auto">
            <a:xfrm>
              <a:off x="5283201" y="1952625"/>
              <a:ext cx="736600" cy="555625"/>
            </a:xfrm>
            <a:custGeom>
              <a:avLst/>
              <a:gdLst>
                <a:gd name="T0" fmla="*/ 233 w 247"/>
                <a:gd name="T1" fmla="*/ 184 h 186"/>
                <a:gd name="T2" fmla="*/ 3 w 247"/>
                <a:gd name="T3" fmla="*/ 18 h 186"/>
                <a:gd name="T4" fmla="*/ 2 w 247"/>
                <a:gd name="T5" fmla="*/ 9 h 186"/>
                <a:gd name="T6" fmla="*/ 6 w 247"/>
                <a:gd name="T7" fmla="*/ 4 h 186"/>
                <a:gd name="T8" fmla="*/ 14 w 247"/>
                <a:gd name="T9" fmla="*/ 2 h 186"/>
                <a:gd name="T10" fmla="*/ 244 w 247"/>
                <a:gd name="T11" fmla="*/ 169 h 186"/>
                <a:gd name="T12" fmla="*/ 246 w 247"/>
                <a:gd name="T13" fmla="*/ 177 h 186"/>
                <a:gd name="T14" fmla="*/ 242 w 247"/>
                <a:gd name="T15" fmla="*/ 183 h 186"/>
                <a:gd name="T16" fmla="*/ 233 w 247"/>
                <a:gd name="T17" fmla="*/ 18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7" h="186">
                  <a:moveTo>
                    <a:pt x="233" y="184"/>
                  </a:moveTo>
                  <a:cubicBezTo>
                    <a:pt x="3" y="18"/>
                    <a:pt x="3" y="18"/>
                    <a:pt x="3" y="18"/>
                  </a:cubicBezTo>
                  <a:cubicBezTo>
                    <a:pt x="0" y="16"/>
                    <a:pt x="0" y="12"/>
                    <a:pt x="2" y="9"/>
                  </a:cubicBezTo>
                  <a:cubicBezTo>
                    <a:pt x="6" y="4"/>
                    <a:pt x="6" y="4"/>
                    <a:pt x="6" y="4"/>
                  </a:cubicBezTo>
                  <a:cubicBezTo>
                    <a:pt x="8" y="1"/>
                    <a:pt x="11" y="0"/>
                    <a:pt x="14" y="2"/>
                  </a:cubicBezTo>
                  <a:cubicBezTo>
                    <a:pt x="244" y="169"/>
                    <a:pt x="244" y="169"/>
                    <a:pt x="244" y="169"/>
                  </a:cubicBezTo>
                  <a:cubicBezTo>
                    <a:pt x="247" y="171"/>
                    <a:pt x="247" y="174"/>
                    <a:pt x="246" y="177"/>
                  </a:cubicBezTo>
                  <a:cubicBezTo>
                    <a:pt x="242" y="183"/>
                    <a:pt x="242" y="183"/>
                    <a:pt x="242" y="183"/>
                  </a:cubicBezTo>
                  <a:cubicBezTo>
                    <a:pt x="240" y="185"/>
                    <a:pt x="236" y="186"/>
                    <a:pt x="233" y="184"/>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5" name="Freeform 133"/>
            <p:cNvSpPr>
              <a:spLocks noEditPoints="1"/>
            </p:cNvSpPr>
            <p:nvPr/>
          </p:nvSpPr>
          <p:spPr bwMode="auto">
            <a:xfrm>
              <a:off x="5267326" y="1939925"/>
              <a:ext cx="765175" cy="576262"/>
            </a:xfrm>
            <a:custGeom>
              <a:avLst/>
              <a:gdLst>
                <a:gd name="T0" fmla="*/ 242 w 256"/>
                <a:gd name="T1" fmla="*/ 193 h 193"/>
                <a:gd name="T2" fmla="*/ 236 w 256"/>
                <a:gd name="T3" fmla="*/ 191 h 193"/>
                <a:gd name="T4" fmla="*/ 6 w 256"/>
                <a:gd name="T5" fmla="*/ 25 h 193"/>
                <a:gd name="T6" fmla="*/ 3 w 256"/>
                <a:gd name="T7" fmla="*/ 11 h 193"/>
                <a:gd name="T8" fmla="*/ 7 w 256"/>
                <a:gd name="T9" fmla="*/ 5 h 193"/>
                <a:gd name="T10" fmla="*/ 21 w 256"/>
                <a:gd name="T11" fmla="*/ 3 h 193"/>
                <a:gd name="T12" fmla="*/ 251 w 256"/>
                <a:gd name="T13" fmla="*/ 169 h 193"/>
                <a:gd name="T14" fmla="*/ 256 w 256"/>
                <a:gd name="T15" fmla="*/ 176 h 193"/>
                <a:gd name="T16" fmla="*/ 254 w 256"/>
                <a:gd name="T17" fmla="*/ 183 h 193"/>
                <a:gd name="T18" fmla="*/ 250 w 256"/>
                <a:gd name="T19" fmla="*/ 189 h 193"/>
                <a:gd name="T20" fmla="*/ 243 w 256"/>
                <a:gd name="T21" fmla="*/ 193 h 193"/>
                <a:gd name="T22" fmla="*/ 242 w 256"/>
                <a:gd name="T23" fmla="*/ 193 h 193"/>
                <a:gd name="T24" fmla="*/ 16 w 256"/>
                <a:gd name="T25" fmla="*/ 9 h 193"/>
                <a:gd name="T26" fmla="*/ 14 w 256"/>
                <a:gd name="T27" fmla="*/ 10 h 193"/>
                <a:gd name="T28" fmla="*/ 10 w 256"/>
                <a:gd name="T29" fmla="*/ 16 h 193"/>
                <a:gd name="T30" fmla="*/ 10 w 256"/>
                <a:gd name="T31" fmla="*/ 19 h 193"/>
                <a:gd name="T32" fmla="*/ 240 w 256"/>
                <a:gd name="T33" fmla="*/ 185 h 193"/>
                <a:gd name="T34" fmla="*/ 240 w 256"/>
                <a:gd name="T35" fmla="*/ 185 h 193"/>
                <a:gd name="T36" fmla="*/ 242 w 256"/>
                <a:gd name="T37" fmla="*/ 185 h 193"/>
                <a:gd name="T38" fmla="*/ 243 w 256"/>
                <a:gd name="T39" fmla="*/ 184 h 193"/>
                <a:gd name="T40" fmla="*/ 247 w 256"/>
                <a:gd name="T41" fmla="*/ 179 h 193"/>
                <a:gd name="T42" fmla="*/ 248 w 256"/>
                <a:gd name="T43" fmla="*/ 177 h 193"/>
                <a:gd name="T44" fmla="*/ 247 w 256"/>
                <a:gd name="T45" fmla="*/ 176 h 193"/>
                <a:gd name="T46" fmla="*/ 17 w 256"/>
                <a:gd name="T47" fmla="*/ 10 h 193"/>
                <a:gd name="T48" fmla="*/ 16 w 256"/>
                <a:gd name="T49" fmla="*/ 9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6" h="193">
                  <a:moveTo>
                    <a:pt x="242" y="193"/>
                  </a:moveTo>
                  <a:cubicBezTo>
                    <a:pt x="239" y="193"/>
                    <a:pt x="237" y="193"/>
                    <a:pt x="236" y="191"/>
                  </a:cubicBezTo>
                  <a:cubicBezTo>
                    <a:pt x="6" y="25"/>
                    <a:pt x="6" y="25"/>
                    <a:pt x="6" y="25"/>
                  </a:cubicBezTo>
                  <a:cubicBezTo>
                    <a:pt x="1" y="22"/>
                    <a:pt x="0" y="15"/>
                    <a:pt x="3" y="11"/>
                  </a:cubicBezTo>
                  <a:cubicBezTo>
                    <a:pt x="7" y="5"/>
                    <a:pt x="7" y="5"/>
                    <a:pt x="7" y="5"/>
                  </a:cubicBezTo>
                  <a:cubicBezTo>
                    <a:pt x="11" y="1"/>
                    <a:pt x="17" y="0"/>
                    <a:pt x="21" y="3"/>
                  </a:cubicBezTo>
                  <a:cubicBezTo>
                    <a:pt x="251" y="169"/>
                    <a:pt x="251" y="169"/>
                    <a:pt x="251" y="169"/>
                  </a:cubicBezTo>
                  <a:cubicBezTo>
                    <a:pt x="254" y="171"/>
                    <a:pt x="255" y="173"/>
                    <a:pt x="256" y="176"/>
                  </a:cubicBezTo>
                  <a:cubicBezTo>
                    <a:pt x="256" y="179"/>
                    <a:pt x="255" y="181"/>
                    <a:pt x="254" y="183"/>
                  </a:cubicBezTo>
                  <a:cubicBezTo>
                    <a:pt x="250" y="189"/>
                    <a:pt x="250" y="189"/>
                    <a:pt x="250" y="189"/>
                  </a:cubicBezTo>
                  <a:cubicBezTo>
                    <a:pt x="248" y="191"/>
                    <a:pt x="246" y="193"/>
                    <a:pt x="243" y="193"/>
                  </a:cubicBezTo>
                  <a:cubicBezTo>
                    <a:pt x="243" y="193"/>
                    <a:pt x="242" y="193"/>
                    <a:pt x="242" y="193"/>
                  </a:cubicBezTo>
                  <a:close/>
                  <a:moveTo>
                    <a:pt x="16" y="9"/>
                  </a:moveTo>
                  <a:cubicBezTo>
                    <a:pt x="15" y="9"/>
                    <a:pt x="14" y="10"/>
                    <a:pt x="14" y="10"/>
                  </a:cubicBezTo>
                  <a:cubicBezTo>
                    <a:pt x="10" y="16"/>
                    <a:pt x="10" y="16"/>
                    <a:pt x="10" y="16"/>
                  </a:cubicBezTo>
                  <a:cubicBezTo>
                    <a:pt x="9" y="17"/>
                    <a:pt x="9" y="18"/>
                    <a:pt x="10" y="19"/>
                  </a:cubicBezTo>
                  <a:cubicBezTo>
                    <a:pt x="240" y="185"/>
                    <a:pt x="240" y="185"/>
                    <a:pt x="240" y="185"/>
                  </a:cubicBezTo>
                  <a:cubicBezTo>
                    <a:pt x="240" y="185"/>
                    <a:pt x="240" y="185"/>
                    <a:pt x="240" y="185"/>
                  </a:cubicBezTo>
                  <a:cubicBezTo>
                    <a:pt x="241" y="185"/>
                    <a:pt x="242" y="185"/>
                    <a:pt x="242" y="185"/>
                  </a:cubicBezTo>
                  <a:cubicBezTo>
                    <a:pt x="242" y="185"/>
                    <a:pt x="243" y="185"/>
                    <a:pt x="243" y="184"/>
                  </a:cubicBezTo>
                  <a:cubicBezTo>
                    <a:pt x="247" y="179"/>
                    <a:pt x="247" y="179"/>
                    <a:pt x="247" y="179"/>
                  </a:cubicBezTo>
                  <a:cubicBezTo>
                    <a:pt x="248" y="178"/>
                    <a:pt x="248" y="178"/>
                    <a:pt x="248" y="177"/>
                  </a:cubicBezTo>
                  <a:cubicBezTo>
                    <a:pt x="248" y="177"/>
                    <a:pt x="247" y="176"/>
                    <a:pt x="247" y="176"/>
                  </a:cubicBezTo>
                  <a:cubicBezTo>
                    <a:pt x="17" y="10"/>
                    <a:pt x="17" y="10"/>
                    <a:pt x="17" y="10"/>
                  </a:cubicBezTo>
                  <a:cubicBezTo>
                    <a:pt x="16" y="9"/>
                    <a:pt x="16" y="9"/>
                    <a:pt x="16"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6" name="Freeform 134"/>
            <p:cNvSpPr/>
            <p:nvPr/>
          </p:nvSpPr>
          <p:spPr bwMode="auto">
            <a:xfrm>
              <a:off x="5270501" y="1901825"/>
              <a:ext cx="803275" cy="600075"/>
            </a:xfrm>
            <a:custGeom>
              <a:avLst/>
              <a:gdLst>
                <a:gd name="T0" fmla="*/ 254 w 269"/>
                <a:gd name="T1" fmla="*/ 199 h 201"/>
                <a:gd name="T2" fmla="*/ 4 w 269"/>
                <a:gd name="T3" fmla="*/ 18 h 201"/>
                <a:gd name="T4" fmla="*/ 2 w 269"/>
                <a:gd name="T5" fmla="*/ 9 h 201"/>
                <a:gd name="T6" fmla="*/ 6 w 269"/>
                <a:gd name="T7" fmla="*/ 4 h 201"/>
                <a:gd name="T8" fmla="*/ 15 w 269"/>
                <a:gd name="T9" fmla="*/ 2 h 201"/>
                <a:gd name="T10" fmla="*/ 266 w 269"/>
                <a:gd name="T11" fmla="*/ 183 h 201"/>
                <a:gd name="T12" fmla="*/ 267 w 269"/>
                <a:gd name="T13" fmla="*/ 192 h 201"/>
                <a:gd name="T14" fmla="*/ 263 w 269"/>
                <a:gd name="T15" fmla="*/ 197 h 201"/>
                <a:gd name="T16" fmla="*/ 254 w 269"/>
                <a:gd name="T17" fmla="*/ 199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01">
                  <a:moveTo>
                    <a:pt x="254" y="199"/>
                  </a:moveTo>
                  <a:cubicBezTo>
                    <a:pt x="4" y="18"/>
                    <a:pt x="4" y="18"/>
                    <a:pt x="4" y="18"/>
                  </a:cubicBezTo>
                  <a:cubicBezTo>
                    <a:pt x="1" y="16"/>
                    <a:pt x="0" y="12"/>
                    <a:pt x="2" y="9"/>
                  </a:cubicBezTo>
                  <a:cubicBezTo>
                    <a:pt x="6" y="4"/>
                    <a:pt x="6" y="4"/>
                    <a:pt x="6" y="4"/>
                  </a:cubicBezTo>
                  <a:cubicBezTo>
                    <a:pt x="8" y="1"/>
                    <a:pt x="12" y="0"/>
                    <a:pt x="15" y="2"/>
                  </a:cubicBezTo>
                  <a:cubicBezTo>
                    <a:pt x="266" y="183"/>
                    <a:pt x="266" y="183"/>
                    <a:pt x="266" y="183"/>
                  </a:cubicBezTo>
                  <a:cubicBezTo>
                    <a:pt x="268" y="185"/>
                    <a:pt x="269" y="189"/>
                    <a:pt x="267" y="192"/>
                  </a:cubicBezTo>
                  <a:cubicBezTo>
                    <a:pt x="263" y="197"/>
                    <a:pt x="263" y="197"/>
                    <a:pt x="263" y="197"/>
                  </a:cubicBezTo>
                  <a:cubicBezTo>
                    <a:pt x="261" y="200"/>
                    <a:pt x="257" y="201"/>
                    <a:pt x="254" y="199"/>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7" name="Freeform 135"/>
            <p:cNvSpPr>
              <a:spLocks noEditPoints="1"/>
            </p:cNvSpPr>
            <p:nvPr/>
          </p:nvSpPr>
          <p:spPr bwMode="auto">
            <a:xfrm>
              <a:off x="5259388" y="1889125"/>
              <a:ext cx="822325" cy="622300"/>
            </a:xfrm>
            <a:custGeom>
              <a:avLst/>
              <a:gdLst>
                <a:gd name="T0" fmla="*/ 262 w 276"/>
                <a:gd name="T1" fmla="*/ 208 h 208"/>
                <a:gd name="T2" fmla="*/ 256 w 276"/>
                <a:gd name="T3" fmla="*/ 206 h 208"/>
                <a:gd name="T4" fmla="*/ 256 w 276"/>
                <a:gd name="T5" fmla="*/ 206 h 208"/>
                <a:gd name="T6" fmla="*/ 5 w 276"/>
                <a:gd name="T7" fmla="*/ 25 h 208"/>
                <a:gd name="T8" fmla="*/ 3 w 276"/>
                <a:gd name="T9" fmla="*/ 10 h 208"/>
                <a:gd name="T10" fmla="*/ 7 w 276"/>
                <a:gd name="T11" fmla="*/ 5 h 208"/>
                <a:gd name="T12" fmla="*/ 21 w 276"/>
                <a:gd name="T13" fmla="*/ 3 h 208"/>
                <a:gd name="T14" fmla="*/ 272 w 276"/>
                <a:gd name="T15" fmla="*/ 184 h 208"/>
                <a:gd name="T16" fmla="*/ 276 w 276"/>
                <a:gd name="T17" fmla="*/ 191 h 208"/>
                <a:gd name="T18" fmla="*/ 274 w 276"/>
                <a:gd name="T19" fmla="*/ 199 h 208"/>
                <a:gd name="T20" fmla="*/ 270 w 276"/>
                <a:gd name="T21" fmla="*/ 204 h 208"/>
                <a:gd name="T22" fmla="*/ 264 w 276"/>
                <a:gd name="T23" fmla="*/ 208 h 208"/>
                <a:gd name="T24" fmla="*/ 262 w 276"/>
                <a:gd name="T25" fmla="*/ 208 h 208"/>
                <a:gd name="T26" fmla="*/ 261 w 276"/>
                <a:gd name="T27" fmla="*/ 200 h 208"/>
                <a:gd name="T28" fmla="*/ 262 w 276"/>
                <a:gd name="T29" fmla="*/ 200 h 208"/>
                <a:gd name="T30" fmla="*/ 264 w 276"/>
                <a:gd name="T31" fmla="*/ 199 h 208"/>
                <a:gd name="T32" fmla="*/ 268 w 276"/>
                <a:gd name="T33" fmla="*/ 194 h 208"/>
                <a:gd name="T34" fmla="*/ 268 w 276"/>
                <a:gd name="T35" fmla="*/ 192 h 208"/>
                <a:gd name="T36" fmla="*/ 267 w 276"/>
                <a:gd name="T37" fmla="*/ 191 h 208"/>
                <a:gd name="T38" fmla="*/ 16 w 276"/>
                <a:gd name="T39" fmla="*/ 9 h 208"/>
                <a:gd name="T40" fmla="*/ 13 w 276"/>
                <a:gd name="T41" fmla="*/ 10 h 208"/>
                <a:gd name="T42" fmla="*/ 9 w 276"/>
                <a:gd name="T43" fmla="*/ 15 h 208"/>
                <a:gd name="T44" fmla="*/ 10 w 276"/>
                <a:gd name="T45" fmla="*/ 18 h 208"/>
                <a:gd name="T46" fmla="*/ 261 w 276"/>
                <a:gd name="T47" fmla="*/ 20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6" h="208">
                  <a:moveTo>
                    <a:pt x="262" y="208"/>
                  </a:moveTo>
                  <a:cubicBezTo>
                    <a:pt x="260" y="208"/>
                    <a:pt x="258" y="207"/>
                    <a:pt x="256" y="206"/>
                  </a:cubicBezTo>
                  <a:cubicBezTo>
                    <a:pt x="256" y="206"/>
                    <a:pt x="256" y="206"/>
                    <a:pt x="256" y="206"/>
                  </a:cubicBezTo>
                  <a:cubicBezTo>
                    <a:pt x="5" y="25"/>
                    <a:pt x="5" y="25"/>
                    <a:pt x="5" y="25"/>
                  </a:cubicBezTo>
                  <a:cubicBezTo>
                    <a:pt x="1" y="22"/>
                    <a:pt x="0" y="15"/>
                    <a:pt x="3" y="10"/>
                  </a:cubicBezTo>
                  <a:cubicBezTo>
                    <a:pt x="7" y="5"/>
                    <a:pt x="7" y="5"/>
                    <a:pt x="7" y="5"/>
                  </a:cubicBezTo>
                  <a:cubicBezTo>
                    <a:pt x="10" y="1"/>
                    <a:pt x="16" y="0"/>
                    <a:pt x="21" y="3"/>
                  </a:cubicBezTo>
                  <a:cubicBezTo>
                    <a:pt x="272" y="184"/>
                    <a:pt x="272" y="184"/>
                    <a:pt x="272" y="184"/>
                  </a:cubicBezTo>
                  <a:cubicBezTo>
                    <a:pt x="274" y="186"/>
                    <a:pt x="276" y="188"/>
                    <a:pt x="276" y="191"/>
                  </a:cubicBezTo>
                  <a:cubicBezTo>
                    <a:pt x="276" y="194"/>
                    <a:pt x="276" y="196"/>
                    <a:pt x="274" y="199"/>
                  </a:cubicBezTo>
                  <a:cubicBezTo>
                    <a:pt x="270" y="204"/>
                    <a:pt x="270" y="204"/>
                    <a:pt x="270" y="204"/>
                  </a:cubicBezTo>
                  <a:cubicBezTo>
                    <a:pt x="269" y="206"/>
                    <a:pt x="266" y="207"/>
                    <a:pt x="264" y="208"/>
                  </a:cubicBezTo>
                  <a:cubicBezTo>
                    <a:pt x="263" y="208"/>
                    <a:pt x="263" y="208"/>
                    <a:pt x="262" y="208"/>
                  </a:cubicBezTo>
                  <a:close/>
                  <a:moveTo>
                    <a:pt x="261" y="200"/>
                  </a:moveTo>
                  <a:cubicBezTo>
                    <a:pt x="261" y="200"/>
                    <a:pt x="262" y="200"/>
                    <a:pt x="262" y="200"/>
                  </a:cubicBezTo>
                  <a:cubicBezTo>
                    <a:pt x="263" y="200"/>
                    <a:pt x="264" y="199"/>
                    <a:pt x="264" y="199"/>
                  </a:cubicBezTo>
                  <a:cubicBezTo>
                    <a:pt x="268" y="194"/>
                    <a:pt x="268" y="194"/>
                    <a:pt x="268" y="194"/>
                  </a:cubicBezTo>
                  <a:cubicBezTo>
                    <a:pt x="268" y="193"/>
                    <a:pt x="268" y="193"/>
                    <a:pt x="268" y="192"/>
                  </a:cubicBezTo>
                  <a:cubicBezTo>
                    <a:pt x="268" y="192"/>
                    <a:pt x="268" y="191"/>
                    <a:pt x="267" y="191"/>
                  </a:cubicBezTo>
                  <a:cubicBezTo>
                    <a:pt x="16" y="9"/>
                    <a:pt x="16" y="9"/>
                    <a:pt x="16" y="9"/>
                  </a:cubicBezTo>
                  <a:cubicBezTo>
                    <a:pt x="15" y="9"/>
                    <a:pt x="14" y="9"/>
                    <a:pt x="13" y="10"/>
                  </a:cubicBezTo>
                  <a:cubicBezTo>
                    <a:pt x="9" y="15"/>
                    <a:pt x="9" y="15"/>
                    <a:pt x="9" y="15"/>
                  </a:cubicBezTo>
                  <a:cubicBezTo>
                    <a:pt x="9" y="16"/>
                    <a:pt x="9" y="18"/>
                    <a:pt x="10" y="18"/>
                  </a:cubicBezTo>
                  <a:cubicBezTo>
                    <a:pt x="261" y="200"/>
                    <a:pt x="261" y="200"/>
                    <a:pt x="261" y="20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8" name="Freeform 136"/>
            <p:cNvSpPr/>
            <p:nvPr/>
          </p:nvSpPr>
          <p:spPr bwMode="auto">
            <a:xfrm>
              <a:off x="5172076" y="2262188"/>
              <a:ext cx="587375" cy="446087"/>
            </a:xfrm>
            <a:custGeom>
              <a:avLst/>
              <a:gdLst>
                <a:gd name="T0" fmla="*/ 182 w 197"/>
                <a:gd name="T1" fmla="*/ 148 h 149"/>
                <a:gd name="T2" fmla="*/ 4 w 197"/>
                <a:gd name="T3" fmla="*/ 19 h 149"/>
                <a:gd name="T4" fmla="*/ 2 w 197"/>
                <a:gd name="T5" fmla="*/ 11 h 149"/>
                <a:gd name="T6" fmla="*/ 8 w 197"/>
                <a:gd name="T7" fmla="*/ 3 h 149"/>
                <a:gd name="T8" fmla="*/ 16 w 197"/>
                <a:gd name="T9" fmla="*/ 2 h 149"/>
                <a:gd name="T10" fmla="*/ 194 w 197"/>
                <a:gd name="T11" fmla="*/ 130 h 149"/>
                <a:gd name="T12" fmla="*/ 195 w 197"/>
                <a:gd name="T13" fmla="*/ 138 h 149"/>
                <a:gd name="T14" fmla="*/ 190 w 197"/>
                <a:gd name="T15" fmla="*/ 146 h 149"/>
                <a:gd name="T16" fmla="*/ 182 w 197"/>
                <a:gd name="T17" fmla="*/ 148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7" h="149">
                  <a:moveTo>
                    <a:pt x="182" y="148"/>
                  </a:moveTo>
                  <a:cubicBezTo>
                    <a:pt x="4" y="19"/>
                    <a:pt x="4" y="19"/>
                    <a:pt x="4" y="19"/>
                  </a:cubicBezTo>
                  <a:cubicBezTo>
                    <a:pt x="1" y="17"/>
                    <a:pt x="0" y="14"/>
                    <a:pt x="2" y="11"/>
                  </a:cubicBezTo>
                  <a:cubicBezTo>
                    <a:pt x="8" y="3"/>
                    <a:pt x="8" y="3"/>
                    <a:pt x="8" y="3"/>
                  </a:cubicBezTo>
                  <a:cubicBezTo>
                    <a:pt x="10" y="0"/>
                    <a:pt x="14" y="0"/>
                    <a:pt x="16" y="2"/>
                  </a:cubicBezTo>
                  <a:cubicBezTo>
                    <a:pt x="194" y="130"/>
                    <a:pt x="194" y="130"/>
                    <a:pt x="194" y="130"/>
                  </a:cubicBezTo>
                  <a:cubicBezTo>
                    <a:pt x="197" y="132"/>
                    <a:pt x="197" y="136"/>
                    <a:pt x="195" y="138"/>
                  </a:cubicBezTo>
                  <a:cubicBezTo>
                    <a:pt x="190" y="146"/>
                    <a:pt x="190" y="146"/>
                    <a:pt x="190" y="146"/>
                  </a:cubicBezTo>
                  <a:cubicBezTo>
                    <a:pt x="188" y="149"/>
                    <a:pt x="184" y="149"/>
                    <a:pt x="182" y="148"/>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9" name="Freeform 137"/>
            <p:cNvSpPr>
              <a:spLocks noEditPoints="1"/>
            </p:cNvSpPr>
            <p:nvPr/>
          </p:nvSpPr>
          <p:spPr bwMode="auto">
            <a:xfrm>
              <a:off x="5159376" y="2247900"/>
              <a:ext cx="612775" cy="471487"/>
            </a:xfrm>
            <a:custGeom>
              <a:avLst/>
              <a:gdLst>
                <a:gd name="T0" fmla="*/ 189 w 205"/>
                <a:gd name="T1" fmla="*/ 158 h 158"/>
                <a:gd name="T2" fmla="*/ 183 w 205"/>
                <a:gd name="T3" fmla="*/ 156 h 158"/>
                <a:gd name="T4" fmla="*/ 183 w 205"/>
                <a:gd name="T5" fmla="*/ 156 h 158"/>
                <a:gd name="T6" fmla="*/ 5 w 205"/>
                <a:gd name="T7" fmla="*/ 27 h 158"/>
                <a:gd name="T8" fmla="*/ 3 w 205"/>
                <a:gd name="T9" fmla="*/ 14 h 158"/>
                <a:gd name="T10" fmla="*/ 9 w 205"/>
                <a:gd name="T11" fmla="*/ 5 h 158"/>
                <a:gd name="T12" fmla="*/ 23 w 205"/>
                <a:gd name="T13" fmla="*/ 3 h 158"/>
                <a:gd name="T14" fmla="*/ 201 w 205"/>
                <a:gd name="T15" fmla="*/ 132 h 158"/>
                <a:gd name="T16" fmla="*/ 204 w 205"/>
                <a:gd name="T17" fmla="*/ 138 h 158"/>
                <a:gd name="T18" fmla="*/ 203 w 205"/>
                <a:gd name="T19" fmla="*/ 145 h 158"/>
                <a:gd name="T20" fmla="*/ 197 w 205"/>
                <a:gd name="T21" fmla="*/ 154 h 158"/>
                <a:gd name="T22" fmla="*/ 189 w 205"/>
                <a:gd name="T23" fmla="*/ 158 h 158"/>
                <a:gd name="T24" fmla="*/ 188 w 205"/>
                <a:gd name="T25" fmla="*/ 149 h 158"/>
                <a:gd name="T26" fmla="*/ 190 w 205"/>
                <a:gd name="T27" fmla="*/ 149 h 158"/>
                <a:gd name="T28" fmla="*/ 196 w 205"/>
                <a:gd name="T29" fmla="*/ 141 h 158"/>
                <a:gd name="T30" fmla="*/ 197 w 205"/>
                <a:gd name="T31" fmla="*/ 139 h 158"/>
                <a:gd name="T32" fmla="*/ 196 w 205"/>
                <a:gd name="T33" fmla="*/ 138 h 158"/>
                <a:gd name="T34" fmla="*/ 18 w 205"/>
                <a:gd name="T35" fmla="*/ 10 h 158"/>
                <a:gd name="T36" fmla="*/ 15 w 205"/>
                <a:gd name="T37" fmla="*/ 10 h 158"/>
                <a:gd name="T38" fmla="*/ 10 w 205"/>
                <a:gd name="T39" fmla="*/ 18 h 158"/>
                <a:gd name="T40" fmla="*/ 10 w 205"/>
                <a:gd name="T41" fmla="*/ 21 h 158"/>
                <a:gd name="T42" fmla="*/ 188 w 205"/>
                <a:gd name="T43" fmla="*/ 149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5" h="158">
                  <a:moveTo>
                    <a:pt x="189" y="158"/>
                  </a:moveTo>
                  <a:cubicBezTo>
                    <a:pt x="187" y="158"/>
                    <a:pt x="185" y="157"/>
                    <a:pt x="183" y="156"/>
                  </a:cubicBezTo>
                  <a:cubicBezTo>
                    <a:pt x="183" y="156"/>
                    <a:pt x="183" y="156"/>
                    <a:pt x="183" y="156"/>
                  </a:cubicBezTo>
                  <a:cubicBezTo>
                    <a:pt x="5" y="27"/>
                    <a:pt x="5" y="27"/>
                    <a:pt x="5" y="27"/>
                  </a:cubicBezTo>
                  <a:cubicBezTo>
                    <a:pt x="1" y="24"/>
                    <a:pt x="0" y="18"/>
                    <a:pt x="3" y="14"/>
                  </a:cubicBezTo>
                  <a:cubicBezTo>
                    <a:pt x="9" y="5"/>
                    <a:pt x="9" y="5"/>
                    <a:pt x="9" y="5"/>
                  </a:cubicBezTo>
                  <a:cubicBezTo>
                    <a:pt x="12" y="1"/>
                    <a:pt x="18" y="0"/>
                    <a:pt x="23" y="3"/>
                  </a:cubicBezTo>
                  <a:cubicBezTo>
                    <a:pt x="201" y="132"/>
                    <a:pt x="201" y="132"/>
                    <a:pt x="201" y="132"/>
                  </a:cubicBezTo>
                  <a:cubicBezTo>
                    <a:pt x="203" y="133"/>
                    <a:pt x="204" y="136"/>
                    <a:pt x="204" y="138"/>
                  </a:cubicBezTo>
                  <a:cubicBezTo>
                    <a:pt x="205" y="141"/>
                    <a:pt x="204" y="143"/>
                    <a:pt x="203" y="145"/>
                  </a:cubicBezTo>
                  <a:cubicBezTo>
                    <a:pt x="197" y="154"/>
                    <a:pt x="197" y="154"/>
                    <a:pt x="197" y="154"/>
                  </a:cubicBezTo>
                  <a:cubicBezTo>
                    <a:pt x="195" y="156"/>
                    <a:pt x="192" y="158"/>
                    <a:pt x="189" y="158"/>
                  </a:cubicBezTo>
                  <a:close/>
                  <a:moveTo>
                    <a:pt x="188" y="149"/>
                  </a:moveTo>
                  <a:cubicBezTo>
                    <a:pt x="189" y="150"/>
                    <a:pt x="190" y="150"/>
                    <a:pt x="190" y="149"/>
                  </a:cubicBezTo>
                  <a:cubicBezTo>
                    <a:pt x="196" y="141"/>
                    <a:pt x="196" y="141"/>
                    <a:pt x="196" y="141"/>
                  </a:cubicBezTo>
                  <a:cubicBezTo>
                    <a:pt x="197" y="140"/>
                    <a:pt x="197" y="140"/>
                    <a:pt x="197" y="139"/>
                  </a:cubicBezTo>
                  <a:cubicBezTo>
                    <a:pt x="197" y="139"/>
                    <a:pt x="196" y="139"/>
                    <a:pt x="196" y="138"/>
                  </a:cubicBezTo>
                  <a:cubicBezTo>
                    <a:pt x="18" y="10"/>
                    <a:pt x="18" y="10"/>
                    <a:pt x="18" y="10"/>
                  </a:cubicBezTo>
                  <a:cubicBezTo>
                    <a:pt x="17" y="9"/>
                    <a:pt x="16" y="9"/>
                    <a:pt x="15" y="10"/>
                  </a:cubicBezTo>
                  <a:cubicBezTo>
                    <a:pt x="10" y="18"/>
                    <a:pt x="10" y="18"/>
                    <a:pt x="10" y="18"/>
                  </a:cubicBezTo>
                  <a:cubicBezTo>
                    <a:pt x="9" y="19"/>
                    <a:pt x="9" y="20"/>
                    <a:pt x="10" y="21"/>
                  </a:cubicBezTo>
                  <a:lnTo>
                    <a:pt x="188" y="14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0" name="Freeform 138"/>
            <p:cNvSpPr/>
            <p:nvPr/>
          </p:nvSpPr>
          <p:spPr bwMode="auto">
            <a:xfrm>
              <a:off x="5168901" y="2125663"/>
              <a:ext cx="708025" cy="566737"/>
            </a:xfrm>
            <a:custGeom>
              <a:avLst/>
              <a:gdLst>
                <a:gd name="T0" fmla="*/ 201 w 237"/>
                <a:gd name="T1" fmla="*/ 187 h 190"/>
                <a:gd name="T2" fmla="*/ 5 w 237"/>
                <a:gd name="T3" fmla="*/ 45 h 190"/>
                <a:gd name="T4" fmla="*/ 3 w 237"/>
                <a:gd name="T5" fmla="*/ 32 h 190"/>
                <a:gd name="T6" fmla="*/ 22 w 237"/>
                <a:gd name="T7" fmla="*/ 5 h 190"/>
                <a:gd name="T8" fmla="*/ 36 w 237"/>
                <a:gd name="T9" fmla="*/ 3 h 190"/>
                <a:gd name="T10" fmla="*/ 232 w 237"/>
                <a:gd name="T11" fmla="*/ 145 h 190"/>
                <a:gd name="T12" fmla="*/ 234 w 237"/>
                <a:gd name="T13" fmla="*/ 158 h 190"/>
                <a:gd name="T14" fmla="*/ 215 w 237"/>
                <a:gd name="T15" fmla="*/ 185 h 190"/>
                <a:gd name="T16" fmla="*/ 201 w 237"/>
                <a:gd name="T17" fmla="*/ 187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190">
                  <a:moveTo>
                    <a:pt x="201" y="187"/>
                  </a:moveTo>
                  <a:cubicBezTo>
                    <a:pt x="5" y="45"/>
                    <a:pt x="5" y="45"/>
                    <a:pt x="5" y="45"/>
                  </a:cubicBezTo>
                  <a:cubicBezTo>
                    <a:pt x="1" y="42"/>
                    <a:pt x="0" y="36"/>
                    <a:pt x="3" y="32"/>
                  </a:cubicBezTo>
                  <a:cubicBezTo>
                    <a:pt x="22" y="5"/>
                    <a:pt x="22" y="5"/>
                    <a:pt x="22" y="5"/>
                  </a:cubicBezTo>
                  <a:cubicBezTo>
                    <a:pt x="25" y="1"/>
                    <a:pt x="31" y="0"/>
                    <a:pt x="36" y="3"/>
                  </a:cubicBezTo>
                  <a:cubicBezTo>
                    <a:pt x="232" y="145"/>
                    <a:pt x="232" y="145"/>
                    <a:pt x="232" y="145"/>
                  </a:cubicBezTo>
                  <a:cubicBezTo>
                    <a:pt x="236" y="148"/>
                    <a:pt x="237" y="154"/>
                    <a:pt x="234" y="158"/>
                  </a:cubicBezTo>
                  <a:cubicBezTo>
                    <a:pt x="215" y="185"/>
                    <a:pt x="215" y="185"/>
                    <a:pt x="215" y="185"/>
                  </a:cubicBezTo>
                  <a:cubicBezTo>
                    <a:pt x="212" y="189"/>
                    <a:pt x="206" y="190"/>
                    <a:pt x="201" y="187"/>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1" name="Freeform 139"/>
            <p:cNvSpPr>
              <a:spLocks noEditPoints="1"/>
            </p:cNvSpPr>
            <p:nvPr/>
          </p:nvSpPr>
          <p:spPr bwMode="auto">
            <a:xfrm>
              <a:off x="5154613" y="2109788"/>
              <a:ext cx="730250" cy="592137"/>
            </a:xfrm>
            <a:custGeom>
              <a:avLst/>
              <a:gdLst>
                <a:gd name="T0" fmla="*/ 212 w 245"/>
                <a:gd name="T1" fmla="*/ 198 h 198"/>
                <a:gd name="T2" fmla="*/ 204 w 245"/>
                <a:gd name="T3" fmla="*/ 195 h 198"/>
                <a:gd name="T4" fmla="*/ 204 w 245"/>
                <a:gd name="T5" fmla="*/ 195 h 198"/>
                <a:gd name="T6" fmla="*/ 8 w 245"/>
                <a:gd name="T7" fmla="*/ 53 h 198"/>
                <a:gd name="T8" fmla="*/ 5 w 245"/>
                <a:gd name="T9" fmla="*/ 34 h 198"/>
                <a:gd name="T10" fmla="*/ 24 w 245"/>
                <a:gd name="T11" fmla="*/ 8 h 198"/>
                <a:gd name="T12" fmla="*/ 43 w 245"/>
                <a:gd name="T13" fmla="*/ 5 h 198"/>
                <a:gd name="T14" fmla="*/ 239 w 245"/>
                <a:gd name="T15" fmla="*/ 146 h 198"/>
                <a:gd name="T16" fmla="*/ 245 w 245"/>
                <a:gd name="T17" fmla="*/ 155 h 198"/>
                <a:gd name="T18" fmla="*/ 242 w 245"/>
                <a:gd name="T19" fmla="*/ 165 h 198"/>
                <a:gd name="T20" fmla="*/ 223 w 245"/>
                <a:gd name="T21" fmla="*/ 192 h 198"/>
                <a:gd name="T22" fmla="*/ 212 w 245"/>
                <a:gd name="T23" fmla="*/ 198 h 198"/>
                <a:gd name="T24" fmla="*/ 209 w 245"/>
                <a:gd name="T25" fmla="*/ 189 h 198"/>
                <a:gd name="T26" fmla="*/ 216 w 245"/>
                <a:gd name="T27" fmla="*/ 187 h 198"/>
                <a:gd name="T28" fmla="*/ 236 w 245"/>
                <a:gd name="T29" fmla="*/ 160 h 198"/>
                <a:gd name="T30" fmla="*/ 237 w 245"/>
                <a:gd name="T31" fmla="*/ 156 h 198"/>
                <a:gd name="T32" fmla="*/ 235 w 245"/>
                <a:gd name="T33" fmla="*/ 153 h 198"/>
                <a:gd name="T34" fmla="*/ 38 w 245"/>
                <a:gd name="T35" fmla="*/ 11 h 198"/>
                <a:gd name="T36" fmla="*/ 31 w 245"/>
                <a:gd name="T37" fmla="*/ 12 h 198"/>
                <a:gd name="T38" fmla="*/ 11 w 245"/>
                <a:gd name="T39" fmla="*/ 39 h 198"/>
                <a:gd name="T40" fmla="*/ 12 w 245"/>
                <a:gd name="T41" fmla="*/ 47 h 198"/>
                <a:gd name="T42" fmla="*/ 209 w 245"/>
                <a:gd name="T43" fmla="*/ 189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5" h="198">
                  <a:moveTo>
                    <a:pt x="212" y="198"/>
                  </a:moveTo>
                  <a:cubicBezTo>
                    <a:pt x="209" y="198"/>
                    <a:pt x="206" y="197"/>
                    <a:pt x="204" y="195"/>
                  </a:cubicBezTo>
                  <a:cubicBezTo>
                    <a:pt x="204" y="195"/>
                    <a:pt x="204" y="195"/>
                    <a:pt x="204" y="195"/>
                  </a:cubicBezTo>
                  <a:cubicBezTo>
                    <a:pt x="8" y="53"/>
                    <a:pt x="8" y="53"/>
                    <a:pt x="8" y="53"/>
                  </a:cubicBezTo>
                  <a:cubicBezTo>
                    <a:pt x="2" y="49"/>
                    <a:pt x="0" y="40"/>
                    <a:pt x="5" y="34"/>
                  </a:cubicBezTo>
                  <a:cubicBezTo>
                    <a:pt x="24" y="8"/>
                    <a:pt x="24" y="8"/>
                    <a:pt x="24" y="8"/>
                  </a:cubicBezTo>
                  <a:cubicBezTo>
                    <a:pt x="29" y="2"/>
                    <a:pt x="37" y="0"/>
                    <a:pt x="43" y="5"/>
                  </a:cubicBezTo>
                  <a:cubicBezTo>
                    <a:pt x="239" y="146"/>
                    <a:pt x="239" y="146"/>
                    <a:pt x="239" y="146"/>
                  </a:cubicBezTo>
                  <a:cubicBezTo>
                    <a:pt x="242" y="148"/>
                    <a:pt x="244" y="152"/>
                    <a:pt x="245" y="155"/>
                  </a:cubicBezTo>
                  <a:cubicBezTo>
                    <a:pt x="245" y="159"/>
                    <a:pt x="244" y="162"/>
                    <a:pt x="242" y="165"/>
                  </a:cubicBezTo>
                  <a:cubicBezTo>
                    <a:pt x="223" y="192"/>
                    <a:pt x="223" y="192"/>
                    <a:pt x="223" y="192"/>
                  </a:cubicBezTo>
                  <a:cubicBezTo>
                    <a:pt x="220" y="196"/>
                    <a:pt x="216" y="198"/>
                    <a:pt x="212" y="198"/>
                  </a:cubicBezTo>
                  <a:close/>
                  <a:moveTo>
                    <a:pt x="209" y="189"/>
                  </a:moveTo>
                  <a:cubicBezTo>
                    <a:pt x="211" y="190"/>
                    <a:pt x="215" y="190"/>
                    <a:pt x="216" y="187"/>
                  </a:cubicBezTo>
                  <a:cubicBezTo>
                    <a:pt x="236" y="160"/>
                    <a:pt x="236" y="160"/>
                    <a:pt x="236" y="160"/>
                  </a:cubicBezTo>
                  <a:cubicBezTo>
                    <a:pt x="237" y="159"/>
                    <a:pt x="237" y="158"/>
                    <a:pt x="237" y="156"/>
                  </a:cubicBezTo>
                  <a:cubicBezTo>
                    <a:pt x="236" y="155"/>
                    <a:pt x="236" y="154"/>
                    <a:pt x="235" y="153"/>
                  </a:cubicBezTo>
                  <a:cubicBezTo>
                    <a:pt x="38" y="11"/>
                    <a:pt x="38" y="11"/>
                    <a:pt x="38" y="11"/>
                  </a:cubicBezTo>
                  <a:cubicBezTo>
                    <a:pt x="36" y="9"/>
                    <a:pt x="32" y="10"/>
                    <a:pt x="31" y="12"/>
                  </a:cubicBezTo>
                  <a:cubicBezTo>
                    <a:pt x="11" y="39"/>
                    <a:pt x="11" y="39"/>
                    <a:pt x="11" y="39"/>
                  </a:cubicBezTo>
                  <a:cubicBezTo>
                    <a:pt x="10" y="42"/>
                    <a:pt x="10" y="45"/>
                    <a:pt x="12" y="47"/>
                  </a:cubicBezTo>
                  <a:lnTo>
                    <a:pt x="209" y="18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2" name="Freeform 140"/>
            <p:cNvSpPr/>
            <p:nvPr/>
          </p:nvSpPr>
          <p:spPr bwMode="auto">
            <a:xfrm>
              <a:off x="5500688" y="2382838"/>
              <a:ext cx="488950" cy="373062"/>
            </a:xfrm>
            <a:custGeom>
              <a:avLst/>
              <a:gdLst>
                <a:gd name="T0" fmla="*/ 148 w 164"/>
                <a:gd name="T1" fmla="*/ 122 h 125"/>
                <a:gd name="T2" fmla="*/ 4 w 164"/>
                <a:gd name="T3" fmla="*/ 18 h 125"/>
                <a:gd name="T4" fmla="*/ 2 w 164"/>
                <a:gd name="T5" fmla="*/ 7 h 125"/>
                <a:gd name="T6" fmla="*/ 4 w 164"/>
                <a:gd name="T7" fmla="*/ 5 h 125"/>
                <a:gd name="T8" fmla="*/ 15 w 164"/>
                <a:gd name="T9" fmla="*/ 3 h 125"/>
                <a:gd name="T10" fmla="*/ 160 w 164"/>
                <a:gd name="T11" fmla="*/ 107 h 125"/>
                <a:gd name="T12" fmla="*/ 161 w 164"/>
                <a:gd name="T13" fmla="*/ 119 h 125"/>
                <a:gd name="T14" fmla="*/ 160 w 164"/>
                <a:gd name="T15" fmla="*/ 120 h 125"/>
                <a:gd name="T16" fmla="*/ 148 w 164"/>
                <a:gd name="T17" fmla="*/ 1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4" h="125">
                  <a:moveTo>
                    <a:pt x="148" y="122"/>
                  </a:moveTo>
                  <a:cubicBezTo>
                    <a:pt x="4" y="18"/>
                    <a:pt x="4" y="18"/>
                    <a:pt x="4" y="18"/>
                  </a:cubicBezTo>
                  <a:cubicBezTo>
                    <a:pt x="1" y="16"/>
                    <a:pt x="0" y="10"/>
                    <a:pt x="2" y="7"/>
                  </a:cubicBezTo>
                  <a:cubicBezTo>
                    <a:pt x="4" y="5"/>
                    <a:pt x="4" y="5"/>
                    <a:pt x="4" y="5"/>
                  </a:cubicBezTo>
                  <a:cubicBezTo>
                    <a:pt x="6" y="1"/>
                    <a:pt x="12" y="0"/>
                    <a:pt x="15" y="3"/>
                  </a:cubicBezTo>
                  <a:cubicBezTo>
                    <a:pt x="160" y="107"/>
                    <a:pt x="160" y="107"/>
                    <a:pt x="160" y="107"/>
                  </a:cubicBezTo>
                  <a:cubicBezTo>
                    <a:pt x="163" y="110"/>
                    <a:pt x="164" y="115"/>
                    <a:pt x="161" y="119"/>
                  </a:cubicBezTo>
                  <a:cubicBezTo>
                    <a:pt x="160" y="120"/>
                    <a:pt x="160" y="120"/>
                    <a:pt x="160" y="120"/>
                  </a:cubicBezTo>
                  <a:cubicBezTo>
                    <a:pt x="157" y="124"/>
                    <a:pt x="152" y="125"/>
                    <a:pt x="148" y="122"/>
                  </a:cubicBezTo>
                  <a:close/>
                </a:path>
              </a:pathLst>
            </a:custGeom>
            <a:solidFill>
              <a:srgbClr val="FEFEF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3" name="Freeform 141"/>
            <p:cNvSpPr>
              <a:spLocks noEditPoints="1"/>
            </p:cNvSpPr>
            <p:nvPr/>
          </p:nvSpPr>
          <p:spPr bwMode="auto">
            <a:xfrm>
              <a:off x="5494338" y="2379663"/>
              <a:ext cx="498475" cy="379412"/>
            </a:xfrm>
            <a:custGeom>
              <a:avLst/>
              <a:gdLst>
                <a:gd name="T0" fmla="*/ 155 w 167"/>
                <a:gd name="T1" fmla="*/ 127 h 127"/>
                <a:gd name="T2" fmla="*/ 149 w 167"/>
                <a:gd name="T3" fmla="*/ 125 h 127"/>
                <a:gd name="T4" fmla="*/ 149 w 167"/>
                <a:gd name="T5" fmla="*/ 125 h 127"/>
                <a:gd name="T6" fmla="*/ 5 w 167"/>
                <a:gd name="T7" fmla="*/ 21 h 127"/>
                <a:gd name="T8" fmla="*/ 3 w 167"/>
                <a:gd name="T9" fmla="*/ 6 h 127"/>
                <a:gd name="T10" fmla="*/ 4 w 167"/>
                <a:gd name="T11" fmla="*/ 5 h 127"/>
                <a:gd name="T12" fmla="*/ 11 w 167"/>
                <a:gd name="T13" fmla="*/ 0 h 127"/>
                <a:gd name="T14" fmla="*/ 19 w 167"/>
                <a:gd name="T15" fmla="*/ 2 h 127"/>
                <a:gd name="T16" fmla="*/ 163 w 167"/>
                <a:gd name="T17" fmla="*/ 106 h 127"/>
                <a:gd name="T18" fmla="*/ 167 w 167"/>
                <a:gd name="T19" fmla="*/ 113 h 127"/>
                <a:gd name="T20" fmla="*/ 165 w 167"/>
                <a:gd name="T21" fmla="*/ 121 h 127"/>
                <a:gd name="T22" fmla="*/ 164 w 167"/>
                <a:gd name="T23" fmla="*/ 123 h 127"/>
                <a:gd name="T24" fmla="*/ 155 w 167"/>
                <a:gd name="T25" fmla="*/ 127 h 127"/>
                <a:gd name="T26" fmla="*/ 152 w 167"/>
                <a:gd name="T27" fmla="*/ 122 h 127"/>
                <a:gd name="T28" fmla="*/ 160 w 167"/>
                <a:gd name="T29" fmla="*/ 120 h 127"/>
                <a:gd name="T30" fmla="*/ 162 w 167"/>
                <a:gd name="T31" fmla="*/ 118 h 127"/>
                <a:gd name="T32" fmla="*/ 163 w 167"/>
                <a:gd name="T33" fmla="*/ 114 h 127"/>
                <a:gd name="T34" fmla="*/ 160 w 167"/>
                <a:gd name="T35" fmla="*/ 110 h 127"/>
                <a:gd name="T36" fmla="*/ 16 w 167"/>
                <a:gd name="T37" fmla="*/ 5 h 127"/>
                <a:gd name="T38" fmla="*/ 7 w 167"/>
                <a:gd name="T39" fmla="*/ 7 h 127"/>
                <a:gd name="T40" fmla="*/ 6 w 167"/>
                <a:gd name="T41" fmla="*/ 9 h 127"/>
                <a:gd name="T42" fmla="*/ 8 w 167"/>
                <a:gd name="T43" fmla="*/ 18 h 127"/>
                <a:gd name="T44" fmla="*/ 152 w 167"/>
                <a:gd name="T45" fmla="*/ 122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7" h="127">
                  <a:moveTo>
                    <a:pt x="155" y="127"/>
                  </a:moveTo>
                  <a:cubicBezTo>
                    <a:pt x="153" y="127"/>
                    <a:pt x="151" y="126"/>
                    <a:pt x="149" y="125"/>
                  </a:cubicBezTo>
                  <a:cubicBezTo>
                    <a:pt x="149" y="125"/>
                    <a:pt x="149" y="125"/>
                    <a:pt x="149" y="125"/>
                  </a:cubicBezTo>
                  <a:cubicBezTo>
                    <a:pt x="5" y="21"/>
                    <a:pt x="5" y="21"/>
                    <a:pt x="5" y="21"/>
                  </a:cubicBezTo>
                  <a:cubicBezTo>
                    <a:pt x="1" y="18"/>
                    <a:pt x="0" y="11"/>
                    <a:pt x="3" y="6"/>
                  </a:cubicBezTo>
                  <a:cubicBezTo>
                    <a:pt x="4" y="5"/>
                    <a:pt x="4" y="5"/>
                    <a:pt x="4" y="5"/>
                  </a:cubicBezTo>
                  <a:cubicBezTo>
                    <a:pt x="6" y="2"/>
                    <a:pt x="8" y="1"/>
                    <a:pt x="11" y="0"/>
                  </a:cubicBezTo>
                  <a:cubicBezTo>
                    <a:pt x="14" y="0"/>
                    <a:pt x="16" y="1"/>
                    <a:pt x="19" y="2"/>
                  </a:cubicBezTo>
                  <a:cubicBezTo>
                    <a:pt x="163" y="106"/>
                    <a:pt x="163" y="106"/>
                    <a:pt x="163" y="106"/>
                  </a:cubicBezTo>
                  <a:cubicBezTo>
                    <a:pt x="165" y="108"/>
                    <a:pt x="166" y="110"/>
                    <a:pt x="167" y="113"/>
                  </a:cubicBezTo>
                  <a:cubicBezTo>
                    <a:pt x="167" y="116"/>
                    <a:pt x="167" y="119"/>
                    <a:pt x="165" y="121"/>
                  </a:cubicBezTo>
                  <a:cubicBezTo>
                    <a:pt x="164" y="123"/>
                    <a:pt x="164" y="123"/>
                    <a:pt x="164" y="123"/>
                  </a:cubicBezTo>
                  <a:cubicBezTo>
                    <a:pt x="162" y="125"/>
                    <a:pt x="159" y="127"/>
                    <a:pt x="155" y="127"/>
                  </a:cubicBezTo>
                  <a:close/>
                  <a:moveTo>
                    <a:pt x="152" y="122"/>
                  </a:moveTo>
                  <a:cubicBezTo>
                    <a:pt x="154" y="124"/>
                    <a:pt x="158" y="123"/>
                    <a:pt x="160" y="120"/>
                  </a:cubicBezTo>
                  <a:cubicBezTo>
                    <a:pt x="162" y="118"/>
                    <a:pt x="162" y="118"/>
                    <a:pt x="162" y="118"/>
                  </a:cubicBezTo>
                  <a:cubicBezTo>
                    <a:pt x="163" y="117"/>
                    <a:pt x="163" y="115"/>
                    <a:pt x="163" y="114"/>
                  </a:cubicBezTo>
                  <a:cubicBezTo>
                    <a:pt x="163" y="112"/>
                    <a:pt x="162" y="111"/>
                    <a:pt x="160" y="110"/>
                  </a:cubicBezTo>
                  <a:cubicBezTo>
                    <a:pt x="16" y="5"/>
                    <a:pt x="16" y="5"/>
                    <a:pt x="16" y="5"/>
                  </a:cubicBezTo>
                  <a:cubicBezTo>
                    <a:pt x="13" y="3"/>
                    <a:pt x="9" y="4"/>
                    <a:pt x="7" y="7"/>
                  </a:cubicBezTo>
                  <a:cubicBezTo>
                    <a:pt x="6" y="9"/>
                    <a:pt x="6" y="9"/>
                    <a:pt x="6" y="9"/>
                  </a:cubicBezTo>
                  <a:cubicBezTo>
                    <a:pt x="4" y="12"/>
                    <a:pt x="5" y="16"/>
                    <a:pt x="8" y="18"/>
                  </a:cubicBezTo>
                  <a:lnTo>
                    <a:pt x="152" y="122"/>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4" name="Freeform 142"/>
            <p:cNvSpPr/>
            <p:nvPr/>
          </p:nvSpPr>
          <p:spPr bwMode="auto">
            <a:xfrm>
              <a:off x="5518151" y="2403475"/>
              <a:ext cx="23813" cy="23812"/>
            </a:xfrm>
            <a:custGeom>
              <a:avLst/>
              <a:gdLst>
                <a:gd name="T0" fmla="*/ 7 w 8"/>
                <a:gd name="T1" fmla="*/ 6 h 8"/>
                <a:gd name="T2" fmla="*/ 2 w 8"/>
                <a:gd name="T3" fmla="*/ 7 h 8"/>
                <a:gd name="T4" fmla="*/ 1 w 8"/>
                <a:gd name="T5" fmla="*/ 2 h 8"/>
                <a:gd name="T6" fmla="*/ 6 w 8"/>
                <a:gd name="T7" fmla="*/ 1 h 8"/>
                <a:gd name="T8" fmla="*/ 7 w 8"/>
                <a:gd name="T9" fmla="*/ 6 h 8"/>
              </a:gdLst>
              <a:ahLst/>
              <a:cxnLst>
                <a:cxn ang="0">
                  <a:pos x="T0" y="T1"/>
                </a:cxn>
                <a:cxn ang="0">
                  <a:pos x="T2" y="T3"/>
                </a:cxn>
                <a:cxn ang="0">
                  <a:pos x="T4" y="T5"/>
                </a:cxn>
                <a:cxn ang="0">
                  <a:pos x="T6" y="T7"/>
                </a:cxn>
                <a:cxn ang="0">
                  <a:pos x="T8" y="T9"/>
                </a:cxn>
              </a:cxnLst>
              <a:rect l="0" t="0" r="r" b="b"/>
              <a:pathLst>
                <a:path w="8" h="8">
                  <a:moveTo>
                    <a:pt x="7" y="6"/>
                  </a:moveTo>
                  <a:cubicBezTo>
                    <a:pt x="6" y="7"/>
                    <a:pt x="4" y="8"/>
                    <a:pt x="2" y="7"/>
                  </a:cubicBezTo>
                  <a:cubicBezTo>
                    <a:pt x="1" y="6"/>
                    <a:pt x="0" y="3"/>
                    <a:pt x="1" y="2"/>
                  </a:cubicBezTo>
                  <a:cubicBezTo>
                    <a:pt x="3" y="0"/>
                    <a:pt x="5" y="0"/>
                    <a:pt x="6" y="1"/>
                  </a:cubicBezTo>
                  <a:cubicBezTo>
                    <a:pt x="8" y="2"/>
                    <a:pt x="8" y="4"/>
                    <a:pt x="7" y="6"/>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5" name="Oval 143"/>
            <p:cNvSpPr>
              <a:spLocks noChangeArrowheads="1"/>
            </p:cNvSpPr>
            <p:nvPr/>
          </p:nvSpPr>
          <p:spPr bwMode="auto">
            <a:xfrm>
              <a:off x="5884863" y="2668588"/>
              <a:ext cx="196850" cy="198437"/>
            </a:xfrm>
            <a:prstGeom prst="ellipse">
              <a:avLst/>
            </a:prstGeom>
            <a:solidFill>
              <a:srgbClr val="50A4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6" name="Oval 144"/>
            <p:cNvSpPr>
              <a:spLocks noChangeArrowheads="1"/>
            </p:cNvSpPr>
            <p:nvPr/>
          </p:nvSpPr>
          <p:spPr bwMode="auto">
            <a:xfrm>
              <a:off x="5867401" y="2636838"/>
              <a:ext cx="200025" cy="200025"/>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7" name="Freeform 145"/>
            <p:cNvSpPr>
              <a:spLocks noEditPoints="1"/>
            </p:cNvSpPr>
            <p:nvPr/>
          </p:nvSpPr>
          <p:spPr bwMode="auto">
            <a:xfrm>
              <a:off x="5861051" y="2630488"/>
              <a:ext cx="212725" cy="212725"/>
            </a:xfrm>
            <a:custGeom>
              <a:avLst/>
              <a:gdLst>
                <a:gd name="T0" fmla="*/ 36 w 71"/>
                <a:gd name="T1" fmla="*/ 71 h 71"/>
                <a:gd name="T2" fmla="*/ 0 w 71"/>
                <a:gd name="T3" fmla="*/ 36 h 71"/>
                <a:gd name="T4" fmla="*/ 36 w 71"/>
                <a:gd name="T5" fmla="*/ 0 h 71"/>
                <a:gd name="T6" fmla="*/ 71 w 71"/>
                <a:gd name="T7" fmla="*/ 36 h 71"/>
                <a:gd name="T8" fmla="*/ 36 w 71"/>
                <a:gd name="T9" fmla="*/ 71 h 71"/>
                <a:gd name="T10" fmla="*/ 36 w 71"/>
                <a:gd name="T11" fmla="*/ 4 h 71"/>
                <a:gd name="T12" fmla="*/ 4 w 71"/>
                <a:gd name="T13" fmla="*/ 36 h 71"/>
                <a:gd name="T14" fmla="*/ 36 w 71"/>
                <a:gd name="T15" fmla="*/ 67 h 71"/>
                <a:gd name="T16" fmla="*/ 67 w 71"/>
                <a:gd name="T17" fmla="*/ 36 h 71"/>
                <a:gd name="T18" fmla="*/ 36 w 71"/>
                <a:gd name="T19" fmla="*/ 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1" h="71">
                  <a:moveTo>
                    <a:pt x="36" y="71"/>
                  </a:moveTo>
                  <a:cubicBezTo>
                    <a:pt x="16" y="71"/>
                    <a:pt x="0" y="55"/>
                    <a:pt x="0" y="36"/>
                  </a:cubicBezTo>
                  <a:cubicBezTo>
                    <a:pt x="0" y="16"/>
                    <a:pt x="16" y="0"/>
                    <a:pt x="36" y="0"/>
                  </a:cubicBezTo>
                  <a:cubicBezTo>
                    <a:pt x="55" y="0"/>
                    <a:pt x="71" y="16"/>
                    <a:pt x="71" y="36"/>
                  </a:cubicBezTo>
                  <a:cubicBezTo>
                    <a:pt x="71" y="55"/>
                    <a:pt x="55" y="71"/>
                    <a:pt x="36" y="71"/>
                  </a:cubicBezTo>
                  <a:close/>
                  <a:moveTo>
                    <a:pt x="36" y="4"/>
                  </a:moveTo>
                  <a:cubicBezTo>
                    <a:pt x="18" y="4"/>
                    <a:pt x="4" y="18"/>
                    <a:pt x="4" y="36"/>
                  </a:cubicBezTo>
                  <a:cubicBezTo>
                    <a:pt x="4" y="53"/>
                    <a:pt x="18" y="67"/>
                    <a:pt x="36" y="67"/>
                  </a:cubicBezTo>
                  <a:cubicBezTo>
                    <a:pt x="53" y="67"/>
                    <a:pt x="67" y="53"/>
                    <a:pt x="67" y="36"/>
                  </a:cubicBezTo>
                  <a:cubicBezTo>
                    <a:pt x="67" y="18"/>
                    <a:pt x="53" y="4"/>
                    <a:pt x="36"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8" name="Oval 146"/>
            <p:cNvSpPr>
              <a:spLocks noChangeArrowheads="1"/>
            </p:cNvSpPr>
            <p:nvPr/>
          </p:nvSpPr>
          <p:spPr bwMode="auto">
            <a:xfrm>
              <a:off x="5918201" y="2687638"/>
              <a:ext cx="98425" cy="98425"/>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9" name="Freeform 147"/>
            <p:cNvSpPr>
              <a:spLocks noEditPoints="1"/>
            </p:cNvSpPr>
            <p:nvPr/>
          </p:nvSpPr>
          <p:spPr bwMode="auto">
            <a:xfrm>
              <a:off x="5911851" y="2681288"/>
              <a:ext cx="111125" cy="111125"/>
            </a:xfrm>
            <a:custGeom>
              <a:avLst/>
              <a:gdLst>
                <a:gd name="T0" fmla="*/ 19 w 37"/>
                <a:gd name="T1" fmla="*/ 37 h 37"/>
                <a:gd name="T2" fmla="*/ 0 w 37"/>
                <a:gd name="T3" fmla="*/ 19 h 37"/>
                <a:gd name="T4" fmla="*/ 19 w 37"/>
                <a:gd name="T5" fmla="*/ 0 h 37"/>
                <a:gd name="T6" fmla="*/ 37 w 37"/>
                <a:gd name="T7" fmla="*/ 19 h 37"/>
                <a:gd name="T8" fmla="*/ 19 w 37"/>
                <a:gd name="T9" fmla="*/ 37 h 37"/>
                <a:gd name="T10" fmla="*/ 19 w 37"/>
                <a:gd name="T11" fmla="*/ 4 h 37"/>
                <a:gd name="T12" fmla="*/ 4 w 37"/>
                <a:gd name="T13" fmla="*/ 19 h 37"/>
                <a:gd name="T14" fmla="*/ 19 w 37"/>
                <a:gd name="T15" fmla="*/ 33 h 37"/>
                <a:gd name="T16" fmla="*/ 33 w 37"/>
                <a:gd name="T17" fmla="*/ 19 h 37"/>
                <a:gd name="T18" fmla="*/ 19 w 37"/>
                <a:gd name="T19" fmla="*/ 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7">
                  <a:moveTo>
                    <a:pt x="19" y="37"/>
                  </a:moveTo>
                  <a:cubicBezTo>
                    <a:pt x="8" y="37"/>
                    <a:pt x="0" y="29"/>
                    <a:pt x="0" y="19"/>
                  </a:cubicBezTo>
                  <a:cubicBezTo>
                    <a:pt x="0" y="8"/>
                    <a:pt x="8" y="0"/>
                    <a:pt x="19" y="0"/>
                  </a:cubicBezTo>
                  <a:cubicBezTo>
                    <a:pt x="29" y="0"/>
                    <a:pt x="37" y="8"/>
                    <a:pt x="37" y="19"/>
                  </a:cubicBezTo>
                  <a:cubicBezTo>
                    <a:pt x="37" y="29"/>
                    <a:pt x="29" y="37"/>
                    <a:pt x="19" y="37"/>
                  </a:cubicBezTo>
                  <a:close/>
                  <a:moveTo>
                    <a:pt x="19" y="4"/>
                  </a:moveTo>
                  <a:cubicBezTo>
                    <a:pt x="10" y="4"/>
                    <a:pt x="4" y="11"/>
                    <a:pt x="4" y="19"/>
                  </a:cubicBezTo>
                  <a:cubicBezTo>
                    <a:pt x="4" y="27"/>
                    <a:pt x="10" y="33"/>
                    <a:pt x="19" y="33"/>
                  </a:cubicBezTo>
                  <a:cubicBezTo>
                    <a:pt x="27" y="33"/>
                    <a:pt x="33" y="27"/>
                    <a:pt x="33" y="19"/>
                  </a:cubicBezTo>
                  <a:cubicBezTo>
                    <a:pt x="33" y="11"/>
                    <a:pt x="27" y="4"/>
                    <a:pt x="19"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0" name="Freeform 148"/>
            <p:cNvSpPr/>
            <p:nvPr/>
          </p:nvSpPr>
          <p:spPr bwMode="auto">
            <a:xfrm>
              <a:off x="5935663" y="2708275"/>
              <a:ext cx="39688" cy="34925"/>
            </a:xfrm>
            <a:custGeom>
              <a:avLst/>
              <a:gdLst>
                <a:gd name="T0" fmla="*/ 2 w 13"/>
                <a:gd name="T1" fmla="*/ 12 h 12"/>
                <a:gd name="T2" fmla="*/ 0 w 13"/>
                <a:gd name="T3" fmla="*/ 10 h 12"/>
                <a:gd name="T4" fmla="*/ 11 w 13"/>
                <a:gd name="T5" fmla="*/ 0 h 12"/>
                <a:gd name="T6" fmla="*/ 13 w 13"/>
                <a:gd name="T7" fmla="*/ 2 h 12"/>
                <a:gd name="T8" fmla="*/ 11 w 13"/>
                <a:gd name="T9" fmla="*/ 4 h 12"/>
                <a:gd name="T10" fmla="*/ 4 w 13"/>
                <a:gd name="T11" fmla="*/ 10 h 12"/>
                <a:gd name="T12" fmla="*/ 2 w 13"/>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3" h="12">
                  <a:moveTo>
                    <a:pt x="2" y="12"/>
                  </a:moveTo>
                  <a:cubicBezTo>
                    <a:pt x="1" y="12"/>
                    <a:pt x="0" y="11"/>
                    <a:pt x="0" y="10"/>
                  </a:cubicBezTo>
                  <a:cubicBezTo>
                    <a:pt x="0" y="4"/>
                    <a:pt x="5" y="0"/>
                    <a:pt x="11" y="0"/>
                  </a:cubicBezTo>
                  <a:cubicBezTo>
                    <a:pt x="12" y="0"/>
                    <a:pt x="13" y="0"/>
                    <a:pt x="13" y="2"/>
                  </a:cubicBezTo>
                  <a:cubicBezTo>
                    <a:pt x="13" y="3"/>
                    <a:pt x="12" y="4"/>
                    <a:pt x="11" y="4"/>
                  </a:cubicBezTo>
                  <a:cubicBezTo>
                    <a:pt x="7" y="4"/>
                    <a:pt x="4" y="6"/>
                    <a:pt x="4" y="10"/>
                  </a:cubicBezTo>
                  <a:cubicBezTo>
                    <a:pt x="4" y="11"/>
                    <a:pt x="4" y="12"/>
                    <a:pt x="2" y="12"/>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1" name="Oval 149"/>
            <p:cNvSpPr>
              <a:spLocks noChangeArrowheads="1"/>
            </p:cNvSpPr>
            <p:nvPr/>
          </p:nvSpPr>
          <p:spPr bwMode="auto">
            <a:xfrm>
              <a:off x="6396038" y="1214438"/>
              <a:ext cx="379413" cy="382587"/>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2" name="Freeform 150"/>
            <p:cNvSpPr>
              <a:spLocks noEditPoints="1"/>
            </p:cNvSpPr>
            <p:nvPr/>
          </p:nvSpPr>
          <p:spPr bwMode="auto">
            <a:xfrm>
              <a:off x="6383338" y="1201738"/>
              <a:ext cx="403225" cy="406400"/>
            </a:xfrm>
            <a:custGeom>
              <a:avLst/>
              <a:gdLst>
                <a:gd name="T0" fmla="*/ 67 w 135"/>
                <a:gd name="T1" fmla="*/ 136 h 136"/>
                <a:gd name="T2" fmla="*/ 0 w 135"/>
                <a:gd name="T3" fmla="*/ 68 h 136"/>
                <a:gd name="T4" fmla="*/ 67 w 135"/>
                <a:gd name="T5" fmla="*/ 0 h 136"/>
                <a:gd name="T6" fmla="*/ 135 w 135"/>
                <a:gd name="T7" fmla="*/ 68 h 136"/>
                <a:gd name="T8" fmla="*/ 67 w 135"/>
                <a:gd name="T9" fmla="*/ 136 h 136"/>
                <a:gd name="T10" fmla="*/ 67 w 135"/>
                <a:gd name="T11" fmla="*/ 8 h 136"/>
                <a:gd name="T12" fmla="*/ 8 w 135"/>
                <a:gd name="T13" fmla="*/ 68 h 136"/>
                <a:gd name="T14" fmla="*/ 67 w 135"/>
                <a:gd name="T15" fmla="*/ 128 h 136"/>
                <a:gd name="T16" fmla="*/ 127 w 135"/>
                <a:gd name="T17" fmla="*/ 68 h 136"/>
                <a:gd name="T18" fmla="*/ 67 w 135"/>
                <a:gd name="T19" fmla="*/ 8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5" h="136">
                  <a:moveTo>
                    <a:pt x="67" y="136"/>
                  </a:moveTo>
                  <a:cubicBezTo>
                    <a:pt x="30" y="136"/>
                    <a:pt x="0" y="105"/>
                    <a:pt x="0" y="68"/>
                  </a:cubicBezTo>
                  <a:cubicBezTo>
                    <a:pt x="0" y="31"/>
                    <a:pt x="30" y="0"/>
                    <a:pt x="67" y="0"/>
                  </a:cubicBezTo>
                  <a:cubicBezTo>
                    <a:pt x="105" y="0"/>
                    <a:pt x="135" y="31"/>
                    <a:pt x="135" y="68"/>
                  </a:cubicBezTo>
                  <a:cubicBezTo>
                    <a:pt x="135" y="105"/>
                    <a:pt x="105" y="136"/>
                    <a:pt x="67" y="136"/>
                  </a:cubicBezTo>
                  <a:close/>
                  <a:moveTo>
                    <a:pt x="67" y="8"/>
                  </a:moveTo>
                  <a:cubicBezTo>
                    <a:pt x="34" y="8"/>
                    <a:pt x="8" y="35"/>
                    <a:pt x="8" y="68"/>
                  </a:cubicBezTo>
                  <a:cubicBezTo>
                    <a:pt x="8" y="101"/>
                    <a:pt x="34" y="128"/>
                    <a:pt x="67" y="128"/>
                  </a:cubicBezTo>
                  <a:cubicBezTo>
                    <a:pt x="100" y="128"/>
                    <a:pt x="127" y="101"/>
                    <a:pt x="127" y="68"/>
                  </a:cubicBezTo>
                  <a:cubicBezTo>
                    <a:pt x="127" y="35"/>
                    <a:pt x="100" y="8"/>
                    <a:pt x="6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3" name="Oval 151"/>
            <p:cNvSpPr>
              <a:spLocks noChangeArrowheads="1"/>
            </p:cNvSpPr>
            <p:nvPr/>
          </p:nvSpPr>
          <p:spPr bwMode="auto">
            <a:xfrm>
              <a:off x="6488113" y="1309688"/>
              <a:ext cx="192088" cy="190500"/>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4" name="Freeform 152"/>
            <p:cNvSpPr>
              <a:spLocks noEditPoints="1"/>
            </p:cNvSpPr>
            <p:nvPr/>
          </p:nvSpPr>
          <p:spPr bwMode="auto">
            <a:xfrm>
              <a:off x="6477001" y="1296988"/>
              <a:ext cx="214313" cy="215900"/>
            </a:xfrm>
            <a:custGeom>
              <a:avLst/>
              <a:gdLst>
                <a:gd name="T0" fmla="*/ 36 w 72"/>
                <a:gd name="T1" fmla="*/ 72 h 72"/>
                <a:gd name="T2" fmla="*/ 0 w 72"/>
                <a:gd name="T3" fmla="*/ 36 h 72"/>
                <a:gd name="T4" fmla="*/ 36 w 72"/>
                <a:gd name="T5" fmla="*/ 0 h 72"/>
                <a:gd name="T6" fmla="*/ 72 w 72"/>
                <a:gd name="T7" fmla="*/ 36 h 72"/>
                <a:gd name="T8" fmla="*/ 36 w 72"/>
                <a:gd name="T9" fmla="*/ 72 h 72"/>
                <a:gd name="T10" fmla="*/ 36 w 72"/>
                <a:gd name="T11" fmla="*/ 8 h 72"/>
                <a:gd name="T12" fmla="*/ 8 w 72"/>
                <a:gd name="T13" fmla="*/ 36 h 72"/>
                <a:gd name="T14" fmla="*/ 36 w 72"/>
                <a:gd name="T15" fmla="*/ 64 h 72"/>
                <a:gd name="T16" fmla="*/ 64 w 72"/>
                <a:gd name="T17" fmla="*/ 36 h 72"/>
                <a:gd name="T18" fmla="*/ 36 w 72"/>
                <a:gd name="T19" fmla="*/ 8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72">
                  <a:moveTo>
                    <a:pt x="36" y="72"/>
                  </a:moveTo>
                  <a:cubicBezTo>
                    <a:pt x="16" y="72"/>
                    <a:pt x="0" y="56"/>
                    <a:pt x="0" y="36"/>
                  </a:cubicBezTo>
                  <a:cubicBezTo>
                    <a:pt x="0" y="16"/>
                    <a:pt x="16" y="0"/>
                    <a:pt x="36" y="0"/>
                  </a:cubicBezTo>
                  <a:cubicBezTo>
                    <a:pt x="56" y="0"/>
                    <a:pt x="72" y="16"/>
                    <a:pt x="72" y="36"/>
                  </a:cubicBezTo>
                  <a:cubicBezTo>
                    <a:pt x="72" y="56"/>
                    <a:pt x="56" y="72"/>
                    <a:pt x="36" y="72"/>
                  </a:cubicBezTo>
                  <a:close/>
                  <a:moveTo>
                    <a:pt x="36" y="8"/>
                  </a:moveTo>
                  <a:cubicBezTo>
                    <a:pt x="21" y="8"/>
                    <a:pt x="8" y="21"/>
                    <a:pt x="8" y="36"/>
                  </a:cubicBezTo>
                  <a:cubicBezTo>
                    <a:pt x="8" y="52"/>
                    <a:pt x="21" y="64"/>
                    <a:pt x="36" y="64"/>
                  </a:cubicBezTo>
                  <a:cubicBezTo>
                    <a:pt x="52" y="64"/>
                    <a:pt x="64" y="52"/>
                    <a:pt x="64" y="36"/>
                  </a:cubicBezTo>
                  <a:cubicBezTo>
                    <a:pt x="64" y="21"/>
                    <a:pt x="52" y="8"/>
                    <a:pt x="36"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5" name="Freeform 153"/>
            <p:cNvSpPr/>
            <p:nvPr/>
          </p:nvSpPr>
          <p:spPr bwMode="auto">
            <a:xfrm>
              <a:off x="6527801" y="1344613"/>
              <a:ext cx="68263" cy="73025"/>
            </a:xfrm>
            <a:custGeom>
              <a:avLst/>
              <a:gdLst>
                <a:gd name="T0" fmla="*/ 4 w 23"/>
                <a:gd name="T1" fmla="*/ 24 h 24"/>
                <a:gd name="T2" fmla="*/ 0 w 23"/>
                <a:gd name="T3" fmla="*/ 20 h 24"/>
                <a:gd name="T4" fmla="*/ 19 w 23"/>
                <a:gd name="T5" fmla="*/ 0 h 24"/>
                <a:gd name="T6" fmla="*/ 23 w 23"/>
                <a:gd name="T7" fmla="*/ 4 h 24"/>
                <a:gd name="T8" fmla="*/ 19 w 23"/>
                <a:gd name="T9" fmla="*/ 8 h 24"/>
                <a:gd name="T10" fmla="*/ 8 w 23"/>
                <a:gd name="T11" fmla="*/ 20 h 24"/>
                <a:gd name="T12" fmla="*/ 4 w 23"/>
                <a:gd name="T13" fmla="*/ 24 h 24"/>
              </a:gdLst>
              <a:ahLst/>
              <a:cxnLst>
                <a:cxn ang="0">
                  <a:pos x="T0" y="T1"/>
                </a:cxn>
                <a:cxn ang="0">
                  <a:pos x="T2" y="T3"/>
                </a:cxn>
                <a:cxn ang="0">
                  <a:pos x="T4" y="T5"/>
                </a:cxn>
                <a:cxn ang="0">
                  <a:pos x="T6" y="T7"/>
                </a:cxn>
                <a:cxn ang="0">
                  <a:pos x="T8" y="T9"/>
                </a:cxn>
                <a:cxn ang="0">
                  <a:pos x="T10" y="T11"/>
                </a:cxn>
                <a:cxn ang="0">
                  <a:pos x="T12" y="T13"/>
                </a:cxn>
              </a:cxnLst>
              <a:rect l="0" t="0" r="r" b="b"/>
              <a:pathLst>
                <a:path w="23" h="24">
                  <a:moveTo>
                    <a:pt x="4" y="24"/>
                  </a:moveTo>
                  <a:cubicBezTo>
                    <a:pt x="1" y="24"/>
                    <a:pt x="0" y="22"/>
                    <a:pt x="0" y="20"/>
                  </a:cubicBezTo>
                  <a:cubicBezTo>
                    <a:pt x="0" y="9"/>
                    <a:pt x="8" y="0"/>
                    <a:pt x="19" y="0"/>
                  </a:cubicBezTo>
                  <a:cubicBezTo>
                    <a:pt x="21" y="0"/>
                    <a:pt x="23" y="2"/>
                    <a:pt x="23" y="4"/>
                  </a:cubicBezTo>
                  <a:cubicBezTo>
                    <a:pt x="23" y="7"/>
                    <a:pt x="21" y="8"/>
                    <a:pt x="19" y="8"/>
                  </a:cubicBezTo>
                  <a:cubicBezTo>
                    <a:pt x="13" y="8"/>
                    <a:pt x="8" y="14"/>
                    <a:pt x="8" y="20"/>
                  </a:cubicBezTo>
                  <a:cubicBezTo>
                    <a:pt x="8" y="22"/>
                    <a:pt x="6" y="24"/>
                    <a:pt x="4" y="24"/>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6" name="Freeform 154"/>
            <p:cNvSpPr/>
            <p:nvPr/>
          </p:nvSpPr>
          <p:spPr bwMode="auto">
            <a:xfrm>
              <a:off x="7556596" y="999087"/>
              <a:ext cx="248967" cy="245135"/>
            </a:xfrm>
            <a:custGeom>
              <a:avLst/>
              <a:gdLst>
                <a:gd name="T0" fmla="*/ 45 w 69"/>
                <a:gd name="T1" fmla="*/ 40 h 68"/>
                <a:gd name="T2" fmla="*/ 69 w 69"/>
                <a:gd name="T3" fmla="*/ 34 h 68"/>
                <a:gd name="T4" fmla="*/ 45 w 69"/>
                <a:gd name="T5" fmla="*/ 28 h 68"/>
                <a:gd name="T6" fmla="*/ 45 w 69"/>
                <a:gd name="T7" fmla="*/ 28 h 68"/>
                <a:gd name="T8" fmla="*/ 45 w 69"/>
                <a:gd name="T9" fmla="*/ 28 h 68"/>
                <a:gd name="T10" fmla="*/ 40 w 69"/>
                <a:gd name="T11" fmla="*/ 24 h 68"/>
                <a:gd name="T12" fmla="*/ 34 w 69"/>
                <a:gd name="T13" fmla="*/ 0 h 68"/>
                <a:gd name="T14" fmla="*/ 28 w 69"/>
                <a:gd name="T15" fmla="*/ 24 h 68"/>
                <a:gd name="T16" fmla="*/ 28 w 69"/>
                <a:gd name="T17" fmla="*/ 24 h 68"/>
                <a:gd name="T18" fmla="*/ 28 w 69"/>
                <a:gd name="T19" fmla="*/ 24 h 68"/>
                <a:gd name="T20" fmla="*/ 24 w 69"/>
                <a:gd name="T21" fmla="*/ 28 h 68"/>
                <a:gd name="T22" fmla="*/ 24 w 69"/>
                <a:gd name="T23" fmla="*/ 28 h 68"/>
                <a:gd name="T24" fmla="*/ 24 w 69"/>
                <a:gd name="T25" fmla="*/ 28 h 68"/>
                <a:gd name="T26" fmla="*/ 0 w 69"/>
                <a:gd name="T27" fmla="*/ 34 h 68"/>
                <a:gd name="T28" fmla="*/ 24 w 69"/>
                <a:gd name="T29" fmla="*/ 40 h 68"/>
                <a:gd name="T30" fmla="*/ 28 w 69"/>
                <a:gd name="T31" fmla="*/ 45 h 68"/>
                <a:gd name="T32" fmla="*/ 28 w 69"/>
                <a:gd name="T33" fmla="*/ 45 h 68"/>
                <a:gd name="T34" fmla="*/ 28 w 69"/>
                <a:gd name="T35" fmla="*/ 45 h 68"/>
                <a:gd name="T36" fmla="*/ 34 w 69"/>
                <a:gd name="T37" fmla="*/ 68 h 68"/>
                <a:gd name="T38" fmla="*/ 40 w 69"/>
                <a:gd name="T39" fmla="*/ 45 h 68"/>
                <a:gd name="T40" fmla="*/ 45 w 69"/>
                <a:gd name="T41" fmla="*/ 4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9" h="68">
                  <a:moveTo>
                    <a:pt x="45" y="40"/>
                  </a:moveTo>
                  <a:cubicBezTo>
                    <a:pt x="69" y="34"/>
                    <a:pt x="69" y="34"/>
                    <a:pt x="69" y="34"/>
                  </a:cubicBezTo>
                  <a:cubicBezTo>
                    <a:pt x="45" y="28"/>
                    <a:pt x="45" y="28"/>
                    <a:pt x="45" y="28"/>
                  </a:cubicBezTo>
                  <a:cubicBezTo>
                    <a:pt x="45" y="28"/>
                    <a:pt x="45" y="28"/>
                    <a:pt x="45" y="28"/>
                  </a:cubicBezTo>
                  <a:cubicBezTo>
                    <a:pt x="45" y="28"/>
                    <a:pt x="45" y="28"/>
                    <a:pt x="45" y="28"/>
                  </a:cubicBezTo>
                  <a:cubicBezTo>
                    <a:pt x="43" y="28"/>
                    <a:pt x="41" y="26"/>
                    <a:pt x="40" y="24"/>
                  </a:cubicBezTo>
                  <a:cubicBezTo>
                    <a:pt x="34" y="0"/>
                    <a:pt x="34" y="0"/>
                    <a:pt x="34" y="0"/>
                  </a:cubicBezTo>
                  <a:cubicBezTo>
                    <a:pt x="28" y="24"/>
                    <a:pt x="28" y="24"/>
                    <a:pt x="28" y="24"/>
                  </a:cubicBezTo>
                  <a:cubicBezTo>
                    <a:pt x="28" y="24"/>
                    <a:pt x="28" y="24"/>
                    <a:pt x="28" y="24"/>
                  </a:cubicBezTo>
                  <a:cubicBezTo>
                    <a:pt x="28" y="24"/>
                    <a:pt x="28" y="24"/>
                    <a:pt x="28" y="24"/>
                  </a:cubicBezTo>
                  <a:cubicBezTo>
                    <a:pt x="28" y="26"/>
                    <a:pt x="26" y="28"/>
                    <a:pt x="24" y="28"/>
                  </a:cubicBezTo>
                  <a:cubicBezTo>
                    <a:pt x="24" y="28"/>
                    <a:pt x="24" y="28"/>
                    <a:pt x="24" y="28"/>
                  </a:cubicBezTo>
                  <a:cubicBezTo>
                    <a:pt x="24" y="28"/>
                    <a:pt x="24" y="28"/>
                    <a:pt x="24" y="28"/>
                  </a:cubicBezTo>
                  <a:cubicBezTo>
                    <a:pt x="0" y="34"/>
                    <a:pt x="0" y="34"/>
                    <a:pt x="0" y="34"/>
                  </a:cubicBezTo>
                  <a:cubicBezTo>
                    <a:pt x="24" y="40"/>
                    <a:pt x="24" y="40"/>
                    <a:pt x="24" y="40"/>
                  </a:cubicBezTo>
                  <a:cubicBezTo>
                    <a:pt x="26" y="41"/>
                    <a:pt x="28" y="42"/>
                    <a:pt x="28" y="45"/>
                  </a:cubicBezTo>
                  <a:cubicBezTo>
                    <a:pt x="28" y="45"/>
                    <a:pt x="28" y="45"/>
                    <a:pt x="28" y="45"/>
                  </a:cubicBezTo>
                  <a:cubicBezTo>
                    <a:pt x="28" y="45"/>
                    <a:pt x="28" y="45"/>
                    <a:pt x="28" y="45"/>
                  </a:cubicBezTo>
                  <a:cubicBezTo>
                    <a:pt x="34" y="68"/>
                    <a:pt x="34" y="68"/>
                    <a:pt x="34" y="68"/>
                  </a:cubicBezTo>
                  <a:cubicBezTo>
                    <a:pt x="40" y="45"/>
                    <a:pt x="40" y="45"/>
                    <a:pt x="40" y="45"/>
                  </a:cubicBezTo>
                  <a:cubicBezTo>
                    <a:pt x="41" y="42"/>
                    <a:pt x="43" y="41"/>
                    <a:pt x="45" y="40"/>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7" name="Freeform 155"/>
            <p:cNvSpPr/>
            <p:nvPr/>
          </p:nvSpPr>
          <p:spPr bwMode="auto">
            <a:xfrm>
              <a:off x="6551994" y="1905386"/>
              <a:ext cx="186563" cy="186554"/>
            </a:xfrm>
            <a:custGeom>
              <a:avLst/>
              <a:gdLst>
                <a:gd name="T0" fmla="*/ 25 w 39"/>
                <a:gd name="T1" fmla="*/ 23 h 39"/>
                <a:gd name="T2" fmla="*/ 39 w 39"/>
                <a:gd name="T3" fmla="*/ 19 h 39"/>
                <a:gd name="T4" fmla="*/ 25 w 39"/>
                <a:gd name="T5" fmla="*/ 16 h 39"/>
                <a:gd name="T6" fmla="*/ 25 w 39"/>
                <a:gd name="T7" fmla="*/ 16 h 39"/>
                <a:gd name="T8" fmla="*/ 25 w 39"/>
                <a:gd name="T9" fmla="*/ 16 h 39"/>
                <a:gd name="T10" fmla="*/ 23 w 39"/>
                <a:gd name="T11" fmla="*/ 13 h 39"/>
                <a:gd name="T12" fmla="*/ 19 w 39"/>
                <a:gd name="T13" fmla="*/ 0 h 39"/>
                <a:gd name="T14" fmla="*/ 16 w 39"/>
                <a:gd name="T15" fmla="*/ 13 h 39"/>
                <a:gd name="T16" fmla="*/ 16 w 39"/>
                <a:gd name="T17" fmla="*/ 13 h 39"/>
                <a:gd name="T18" fmla="*/ 16 w 39"/>
                <a:gd name="T19" fmla="*/ 13 h 39"/>
                <a:gd name="T20" fmla="*/ 13 w 39"/>
                <a:gd name="T21" fmla="*/ 16 h 39"/>
                <a:gd name="T22" fmla="*/ 13 w 39"/>
                <a:gd name="T23" fmla="*/ 16 h 39"/>
                <a:gd name="T24" fmla="*/ 13 w 39"/>
                <a:gd name="T25" fmla="*/ 16 h 39"/>
                <a:gd name="T26" fmla="*/ 0 w 39"/>
                <a:gd name="T27" fmla="*/ 19 h 39"/>
                <a:gd name="T28" fmla="*/ 13 w 39"/>
                <a:gd name="T29" fmla="*/ 23 h 39"/>
                <a:gd name="T30" fmla="*/ 16 w 39"/>
                <a:gd name="T31" fmla="*/ 25 h 39"/>
                <a:gd name="T32" fmla="*/ 16 w 39"/>
                <a:gd name="T33" fmla="*/ 25 h 39"/>
                <a:gd name="T34" fmla="*/ 16 w 39"/>
                <a:gd name="T35" fmla="*/ 25 h 39"/>
                <a:gd name="T36" fmla="*/ 19 w 39"/>
                <a:gd name="T37" fmla="*/ 39 h 39"/>
                <a:gd name="T38" fmla="*/ 23 w 39"/>
                <a:gd name="T39" fmla="*/ 25 h 39"/>
                <a:gd name="T40" fmla="*/ 25 w 39"/>
                <a:gd name="T41" fmla="*/ 23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 h="39">
                  <a:moveTo>
                    <a:pt x="25" y="23"/>
                  </a:moveTo>
                  <a:cubicBezTo>
                    <a:pt x="39" y="19"/>
                    <a:pt x="39" y="19"/>
                    <a:pt x="39" y="19"/>
                  </a:cubicBezTo>
                  <a:cubicBezTo>
                    <a:pt x="25" y="16"/>
                    <a:pt x="25" y="16"/>
                    <a:pt x="25" y="16"/>
                  </a:cubicBezTo>
                  <a:cubicBezTo>
                    <a:pt x="25" y="16"/>
                    <a:pt x="25" y="16"/>
                    <a:pt x="25" y="16"/>
                  </a:cubicBezTo>
                  <a:cubicBezTo>
                    <a:pt x="25" y="16"/>
                    <a:pt x="25" y="16"/>
                    <a:pt x="25" y="16"/>
                  </a:cubicBezTo>
                  <a:cubicBezTo>
                    <a:pt x="24" y="15"/>
                    <a:pt x="23" y="14"/>
                    <a:pt x="23" y="13"/>
                  </a:cubicBezTo>
                  <a:cubicBezTo>
                    <a:pt x="19" y="0"/>
                    <a:pt x="19" y="0"/>
                    <a:pt x="19" y="0"/>
                  </a:cubicBezTo>
                  <a:cubicBezTo>
                    <a:pt x="16" y="13"/>
                    <a:pt x="16" y="13"/>
                    <a:pt x="16" y="13"/>
                  </a:cubicBezTo>
                  <a:cubicBezTo>
                    <a:pt x="16" y="13"/>
                    <a:pt x="16" y="13"/>
                    <a:pt x="16" y="13"/>
                  </a:cubicBezTo>
                  <a:cubicBezTo>
                    <a:pt x="16" y="13"/>
                    <a:pt x="16" y="13"/>
                    <a:pt x="16" y="13"/>
                  </a:cubicBezTo>
                  <a:cubicBezTo>
                    <a:pt x="15" y="14"/>
                    <a:pt x="14" y="15"/>
                    <a:pt x="13" y="16"/>
                  </a:cubicBezTo>
                  <a:cubicBezTo>
                    <a:pt x="13" y="16"/>
                    <a:pt x="13" y="16"/>
                    <a:pt x="13" y="16"/>
                  </a:cubicBezTo>
                  <a:cubicBezTo>
                    <a:pt x="13" y="16"/>
                    <a:pt x="13" y="16"/>
                    <a:pt x="13" y="16"/>
                  </a:cubicBezTo>
                  <a:cubicBezTo>
                    <a:pt x="0" y="19"/>
                    <a:pt x="0" y="19"/>
                    <a:pt x="0" y="19"/>
                  </a:cubicBezTo>
                  <a:cubicBezTo>
                    <a:pt x="13" y="23"/>
                    <a:pt x="13" y="23"/>
                    <a:pt x="13" y="23"/>
                  </a:cubicBezTo>
                  <a:cubicBezTo>
                    <a:pt x="14" y="23"/>
                    <a:pt x="15" y="24"/>
                    <a:pt x="16" y="25"/>
                  </a:cubicBezTo>
                  <a:cubicBezTo>
                    <a:pt x="16" y="25"/>
                    <a:pt x="16" y="25"/>
                    <a:pt x="16" y="25"/>
                  </a:cubicBezTo>
                  <a:cubicBezTo>
                    <a:pt x="16" y="25"/>
                    <a:pt x="16" y="25"/>
                    <a:pt x="16" y="25"/>
                  </a:cubicBezTo>
                  <a:cubicBezTo>
                    <a:pt x="19" y="39"/>
                    <a:pt x="19" y="39"/>
                    <a:pt x="19" y="39"/>
                  </a:cubicBezTo>
                  <a:cubicBezTo>
                    <a:pt x="23" y="25"/>
                    <a:pt x="23" y="25"/>
                    <a:pt x="23" y="25"/>
                  </a:cubicBezTo>
                  <a:cubicBezTo>
                    <a:pt x="23" y="24"/>
                    <a:pt x="24" y="23"/>
                    <a:pt x="25" y="23"/>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8" name="Freeform 156"/>
            <p:cNvSpPr/>
            <p:nvPr/>
          </p:nvSpPr>
          <p:spPr bwMode="auto">
            <a:xfrm>
              <a:off x="7127792" y="953538"/>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9" name="Freeform 157"/>
            <p:cNvSpPr/>
            <p:nvPr/>
          </p:nvSpPr>
          <p:spPr bwMode="auto">
            <a:xfrm>
              <a:off x="5824844" y="878619"/>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30" name="Freeform 158"/>
            <p:cNvSpPr/>
            <p:nvPr/>
          </p:nvSpPr>
          <p:spPr bwMode="auto">
            <a:xfrm>
              <a:off x="7511173" y="1631950"/>
              <a:ext cx="189079" cy="191599"/>
            </a:xfrm>
            <a:custGeom>
              <a:avLst/>
              <a:gdLst>
                <a:gd name="T0" fmla="*/ 26 w 40"/>
                <a:gd name="T1" fmla="*/ 23 h 40"/>
                <a:gd name="T2" fmla="*/ 40 w 40"/>
                <a:gd name="T3" fmla="*/ 20 h 40"/>
                <a:gd name="T4" fmla="*/ 26 w 40"/>
                <a:gd name="T5" fmla="*/ 16 h 40"/>
                <a:gd name="T6" fmla="*/ 26 w 40"/>
                <a:gd name="T7" fmla="*/ 16 h 40"/>
                <a:gd name="T8" fmla="*/ 26 w 40"/>
                <a:gd name="T9" fmla="*/ 16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6 h 40"/>
                <a:gd name="T22" fmla="*/ 14 w 40"/>
                <a:gd name="T23" fmla="*/ 16 h 40"/>
                <a:gd name="T24" fmla="*/ 14 w 40"/>
                <a:gd name="T25" fmla="*/ 16 h 40"/>
                <a:gd name="T26" fmla="*/ 0 w 40"/>
                <a:gd name="T27" fmla="*/ 20 h 40"/>
                <a:gd name="T28" fmla="*/ 14 w 40"/>
                <a:gd name="T29" fmla="*/ 23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3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3"/>
                  </a:moveTo>
                  <a:cubicBezTo>
                    <a:pt x="40" y="20"/>
                    <a:pt x="40" y="20"/>
                    <a:pt x="40" y="20"/>
                  </a:cubicBezTo>
                  <a:cubicBezTo>
                    <a:pt x="26" y="16"/>
                    <a:pt x="26" y="16"/>
                    <a:pt x="26" y="16"/>
                  </a:cubicBezTo>
                  <a:cubicBezTo>
                    <a:pt x="26" y="16"/>
                    <a:pt x="26" y="16"/>
                    <a:pt x="26" y="16"/>
                  </a:cubicBezTo>
                  <a:cubicBezTo>
                    <a:pt x="26" y="16"/>
                    <a:pt x="26" y="16"/>
                    <a:pt x="26" y="16"/>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6"/>
                  </a:cubicBezTo>
                  <a:cubicBezTo>
                    <a:pt x="14" y="16"/>
                    <a:pt x="14" y="16"/>
                    <a:pt x="14" y="16"/>
                  </a:cubicBezTo>
                  <a:cubicBezTo>
                    <a:pt x="14" y="16"/>
                    <a:pt x="14" y="16"/>
                    <a:pt x="14" y="16"/>
                  </a:cubicBezTo>
                  <a:cubicBezTo>
                    <a:pt x="0" y="20"/>
                    <a:pt x="0" y="20"/>
                    <a:pt x="0" y="20"/>
                  </a:cubicBezTo>
                  <a:cubicBezTo>
                    <a:pt x="14" y="23"/>
                    <a:pt x="14" y="23"/>
                    <a:pt x="14" y="23"/>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3"/>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grpSp>
      <p:sp>
        <p:nvSpPr>
          <p:cNvPr id="78" name="矩形 77">
            <a:extLst>
              <a:ext uri="{FF2B5EF4-FFF2-40B4-BE49-F238E27FC236}">
                <a16:creationId xmlns:a16="http://schemas.microsoft.com/office/drawing/2014/main" id="{D9B3C2D1-1A88-4278-8391-1005BB0356C6}"/>
              </a:ext>
            </a:extLst>
          </p:cNvPr>
          <p:cNvSpPr/>
          <p:nvPr/>
        </p:nvSpPr>
        <p:spPr>
          <a:xfrm>
            <a:off x="571769" y="1347239"/>
            <a:ext cx="10474848" cy="1433790"/>
          </a:xfrm>
          <a:prstGeom prst="rect">
            <a:avLst/>
          </a:prstGeom>
        </p:spPr>
        <p:txBody>
          <a:bodyPr wrap="square">
            <a:spAutoFit/>
          </a:bodyPr>
          <a:lstStyle/>
          <a:p>
            <a:pPr marL="342900" indent="-3429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雙向四車道高速公路場景。道路全長</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22</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公里，車道寬</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3.5m</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。道路線形的詳細尺寸如圖</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1</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所示。由於道路為兩車道和四車道，駕駛員可以根據自己的喜好從左側或右側進行變道。道路限速</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80</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公里</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小時。</a:t>
            </a:r>
            <a:endParaRPr lang="en-US" altLang="zh-CN"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pic>
        <p:nvPicPr>
          <p:cNvPr id="74" name="圖片 73">
            <a:extLst>
              <a:ext uri="{FF2B5EF4-FFF2-40B4-BE49-F238E27FC236}">
                <a16:creationId xmlns:a16="http://schemas.microsoft.com/office/drawing/2014/main" id="{9BB9F6C7-F38B-4FE1-8F76-656869011E77}"/>
              </a:ext>
            </a:extLst>
          </p:cNvPr>
          <p:cNvPicPr/>
          <p:nvPr/>
        </p:nvPicPr>
        <p:blipFill rotWithShape="1">
          <a:blip r:embed="rId2"/>
          <a:srcRect l="-455" t="102" r="455" b="30996"/>
          <a:stretch/>
        </p:blipFill>
        <p:spPr>
          <a:xfrm>
            <a:off x="2561575" y="2781029"/>
            <a:ext cx="7068850" cy="4076971"/>
          </a:xfrm>
          <a:prstGeom prst="rect">
            <a:avLst/>
          </a:prstGeom>
        </p:spPr>
      </p:pic>
    </p:spTree>
    <p:extLst>
      <p:ext uri="{BB962C8B-B14F-4D97-AF65-F5344CB8AC3E}">
        <p14:creationId xmlns:p14="http://schemas.microsoft.com/office/powerpoint/2010/main" val="3632990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571769" y="219396"/>
            <a:ext cx="6950260" cy="821572"/>
          </a:xfrm>
          <a:prstGeom prst="rect">
            <a:avLst/>
          </a:prstGeom>
          <a:noFill/>
        </p:spPr>
        <p:txBody>
          <a:bodyPr wrap="square" rtlCol="0">
            <a:spAutoFit/>
          </a:bodyPr>
          <a:lstStyle/>
          <a:p>
            <a:pPr>
              <a:lnSpc>
                <a:spcPct val="150000"/>
              </a:lnSpc>
            </a:pPr>
            <a:r>
              <a:rPr lang="zh-TW" altLang="en-US" sz="3600" b="1" dirty="0">
                <a:ln w="6350">
                  <a:noFill/>
                </a:ln>
                <a:solidFill>
                  <a:schemeClr val="accent6">
                    <a:lumMod val="75000"/>
                  </a:schemeClr>
                </a:solidFill>
                <a:latin typeface="微軟正黑體" panose="020B0604030504040204" pitchFamily="34" charset="-120"/>
                <a:ea typeface="微軟正黑體" panose="020B0604030504040204" pitchFamily="34" charset="-120"/>
              </a:rPr>
              <a:t>方法</a:t>
            </a:r>
            <a:r>
              <a:rPr lang="en-US" altLang="zh-TW" sz="3600" b="1" dirty="0">
                <a:ln w="6350">
                  <a:noFill/>
                </a:ln>
                <a:solidFill>
                  <a:schemeClr val="accent6">
                    <a:lumMod val="75000"/>
                  </a:schemeClr>
                </a:solidFill>
                <a:latin typeface="微軟正黑體" panose="020B0604030504040204" pitchFamily="34" charset="-120"/>
                <a:ea typeface="微軟正黑體" panose="020B0604030504040204" pitchFamily="34" charset="-120"/>
              </a:rPr>
              <a:t>-</a:t>
            </a:r>
            <a:r>
              <a:rPr lang="zh-TW" altLang="en-US" sz="3600" b="1" dirty="0">
                <a:ln w="6350">
                  <a:noFill/>
                </a:ln>
                <a:solidFill>
                  <a:schemeClr val="accent6">
                    <a:lumMod val="75000"/>
                  </a:schemeClr>
                </a:solidFill>
                <a:latin typeface="微軟正黑體" panose="020B0604030504040204" pitchFamily="34" charset="-120"/>
                <a:ea typeface="微軟正黑體" panose="020B0604030504040204" pitchFamily="34" charset="-120"/>
              </a:rPr>
              <a:t>場景設計</a:t>
            </a:r>
            <a:endParaRPr lang="en-US" altLang="zh-CN" sz="3600" b="1" dirty="0">
              <a:ln w="6350">
                <a:noFill/>
              </a:ln>
              <a:solidFill>
                <a:schemeClr val="accent6">
                  <a:lumMod val="75000"/>
                </a:schemeClr>
              </a:solidFill>
              <a:latin typeface="微軟正黑體" panose="020B0604030504040204" pitchFamily="34" charset="-120"/>
              <a:ea typeface="微軟正黑體" panose="020B0604030504040204" pitchFamily="34" charset="-120"/>
            </a:endParaRPr>
          </a:p>
        </p:txBody>
      </p:sp>
      <p:cxnSp>
        <p:nvCxnSpPr>
          <p:cNvPr id="4" name="直接连接符 3"/>
          <p:cNvCxnSpPr/>
          <p:nvPr/>
        </p:nvCxnSpPr>
        <p:spPr>
          <a:xfrm>
            <a:off x="377838" y="1042122"/>
            <a:ext cx="11537937" cy="0"/>
          </a:xfrm>
          <a:prstGeom prst="line">
            <a:avLst/>
          </a:prstGeom>
          <a:ln w="25400" cap="rnd">
            <a:solidFill>
              <a:srgbClr val="5E126B"/>
            </a:solidFill>
            <a:round/>
          </a:ln>
        </p:spPr>
        <p:style>
          <a:lnRef idx="1">
            <a:schemeClr val="accent1"/>
          </a:lnRef>
          <a:fillRef idx="0">
            <a:schemeClr val="accent1"/>
          </a:fillRef>
          <a:effectRef idx="0">
            <a:schemeClr val="accent1"/>
          </a:effectRef>
          <a:fontRef idx="minor">
            <a:schemeClr val="tx1"/>
          </a:fontRef>
        </p:style>
      </p:cxnSp>
      <p:grpSp>
        <p:nvGrpSpPr>
          <p:cNvPr id="222" name="组合 221"/>
          <p:cNvGrpSpPr/>
          <p:nvPr/>
        </p:nvGrpSpPr>
        <p:grpSpPr>
          <a:xfrm>
            <a:off x="10940879" y="-2577"/>
            <a:ext cx="1358704" cy="1319366"/>
            <a:chOff x="4795838" y="385763"/>
            <a:chExt cx="3009725" cy="2922587"/>
          </a:xfrm>
        </p:grpSpPr>
        <p:sp>
          <p:nvSpPr>
            <p:cNvPr id="263" name="Oval 91"/>
            <p:cNvSpPr>
              <a:spLocks noChangeArrowheads="1"/>
            </p:cNvSpPr>
            <p:nvPr/>
          </p:nvSpPr>
          <p:spPr bwMode="auto">
            <a:xfrm>
              <a:off x="4816476" y="727075"/>
              <a:ext cx="2555875" cy="2557462"/>
            </a:xfrm>
            <a:prstGeom prst="ellipse">
              <a:avLst/>
            </a:pr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4" name="Freeform 92"/>
            <p:cNvSpPr>
              <a:spLocks noEditPoints="1"/>
            </p:cNvSpPr>
            <p:nvPr/>
          </p:nvSpPr>
          <p:spPr bwMode="auto">
            <a:xfrm>
              <a:off x="4795838" y="703263"/>
              <a:ext cx="2603500" cy="2605087"/>
            </a:xfrm>
            <a:custGeom>
              <a:avLst/>
              <a:gdLst>
                <a:gd name="T0" fmla="*/ 436 w 872"/>
                <a:gd name="T1" fmla="*/ 872 h 872"/>
                <a:gd name="T2" fmla="*/ 0 w 872"/>
                <a:gd name="T3" fmla="*/ 436 h 872"/>
                <a:gd name="T4" fmla="*/ 436 w 872"/>
                <a:gd name="T5" fmla="*/ 0 h 872"/>
                <a:gd name="T6" fmla="*/ 872 w 872"/>
                <a:gd name="T7" fmla="*/ 436 h 872"/>
                <a:gd name="T8" fmla="*/ 436 w 872"/>
                <a:gd name="T9" fmla="*/ 872 h 872"/>
                <a:gd name="T10" fmla="*/ 436 w 872"/>
                <a:gd name="T11" fmla="*/ 16 h 872"/>
                <a:gd name="T12" fmla="*/ 16 w 872"/>
                <a:gd name="T13" fmla="*/ 436 h 872"/>
                <a:gd name="T14" fmla="*/ 436 w 872"/>
                <a:gd name="T15" fmla="*/ 856 h 872"/>
                <a:gd name="T16" fmla="*/ 856 w 872"/>
                <a:gd name="T17" fmla="*/ 436 h 872"/>
                <a:gd name="T18" fmla="*/ 436 w 872"/>
                <a:gd name="T19" fmla="*/ 16 h 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72" h="872">
                  <a:moveTo>
                    <a:pt x="436" y="872"/>
                  </a:moveTo>
                  <a:cubicBezTo>
                    <a:pt x="195" y="872"/>
                    <a:pt x="0" y="676"/>
                    <a:pt x="0" y="436"/>
                  </a:cubicBezTo>
                  <a:cubicBezTo>
                    <a:pt x="0" y="195"/>
                    <a:pt x="195" y="0"/>
                    <a:pt x="436" y="0"/>
                  </a:cubicBezTo>
                  <a:cubicBezTo>
                    <a:pt x="676" y="0"/>
                    <a:pt x="872" y="195"/>
                    <a:pt x="872" y="436"/>
                  </a:cubicBezTo>
                  <a:cubicBezTo>
                    <a:pt x="872" y="676"/>
                    <a:pt x="676" y="872"/>
                    <a:pt x="436" y="872"/>
                  </a:cubicBezTo>
                  <a:close/>
                  <a:moveTo>
                    <a:pt x="436" y="16"/>
                  </a:moveTo>
                  <a:cubicBezTo>
                    <a:pt x="204" y="16"/>
                    <a:pt x="16" y="204"/>
                    <a:pt x="16" y="436"/>
                  </a:cubicBezTo>
                  <a:cubicBezTo>
                    <a:pt x="16" y="667"/>
                    <a:pt x="204" y="856"/>
                    <a:pt x="436" y="856"/>
                  </a:cubicBezTo>
                  <a:cubicBezTo>
                    <a:pt x="667" y="856"/>
                    <a:pt x="856" y="667"/>
                    <a:pt x="856" y="436"/>
                  </a:cubicBezTo>
                  <a:cubicBezTo>
                    <a:pt x="856" y="204"/>
                    <a:pt x="667" y="16"/>
                    <a:pt x="436" y="16"/>
                  </a:cubicBezTo>
                  <a:close/>
                </a:path>
              </a:pathLst>
            </a:custGeom>
            <a:solidFill>
              <a:srgbClr val="5E126B"/>
            </a:solidFill>
            <a:ln w="3175">
              <a:noFill/>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5" name="Freeform 93"/>
            <p:cNvSpPr/>
            <p:nvPr/>
          </p:nvSpPr>
          <p:spPr bwMode="auto">
            <a:xfrm>
              <a:off x="5154613" y="2867025"/>
              <a:ext cx="1882775" cy="417512"/>
            </a:xfrm>
            <a:custGeom>
              <a:avLst/>
              <a:gdLst>
                <a:gd name="T0" fmla="*/ 0 w 631"/>
                <a:gd name="T1" fmla="*/ 0 h 140"/>
                <a:gd name="T2" fmla="*/ 315 w 631"/>
                <a:gd name="T3" fmla="*/ 140 h 140"/>
                <a:gd name="T4" fmla="*/ 631 w 631"/>
                <a:gd name="T5" fmla="*/ 0 h 140"/>
                <a:gd name="T6" fmla="*/ 0 w 631"/>
                <a:gd name="T7" fmla="*/ 0 h 140"/>
              </a:gdLst>
              <a:ahLst/>
              <a:cxnLst>
                <a:cxn ang="0">
                  <a:pos x="T0" y="T1"/>
                </a:cxn>
                <a:cxn ang="0">
                  <a:pos x="T2" y="T3"/>
                </a:cxn>
                <a:cxn ang="0">
                  <a:pos x="T4" y="T5"/>
                </a:cxn>
                <a:cxn ang="0">
                  <a:pos x="T6" y="T7"/>
                </a:cxn>
              </a:cxnLst>
              <a:rect l="0" t="0" r="r" b="b"/>
              <a:pathLst>
                <a:path w="631" h="140">
                  <a:moveTo>
                    <a:pt x="0" y="0"/>
                  </a:moveTo>
                  <a:cubicBezTo>
                    <a:pt x="78" y="86"/>
                    <a:pt x="190" y="140"/>
                    <a:pt x="315" y="140"/>
                  </a:cubicBezTo>
                  <a:cubicBezTo>
                    <a:pt x="441" y="140"/>
                    <a:pt x="553" y="86"/>
                    <a:pt x="631" y="0"/>
                  </a:cubicBezTo>
                  <a:lnTo>
                    <a:pt x="0" y="0"/>
                  </a:ln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6" name="Freeform 94"/>
            <p:cNvSpPr>
              <a:spLocks noEditPoints="1"/>
            </p:cNvSpPr>
            <p:nvPr/>
          </p:nvSpPr>
          <p:spPr bwMode="auto">
            <a:xfrm>
              <a:off x="5138738" y="2854325"/>
              <a:ext cx="1914525" cy="442912"/>
            </a:xfrm>
            <a:custGeom>
              <a:avLst/>
              <a:gdLst>
                <a:gd name="T0" fmla="*/ 321 w 641"/>
                <a:gd name="T1" fmla="*/ 148 h 148"/>
                <a:gd name="T2" fmla="*/ 2 w 641"/>
                <a:gd name="T3" fmla="*/ 7 h 148"/>
                <a:gd name="T4" fmla="*/ 1 w 641"/>
                <a:gd name="T5" fmla="*/ 3 h 148"/>
                <a:gd name="T6" fmla="*/ 5 w 641"/>
                <a:gd name="T7" fmla="*/ 0 h 148"/>
                <a:gd name="T8" fmla="*/ 636 w 641"/>
                <a:gd name="T9" fmla="*/ 0 h 148"/>
                <a:gd name="T10" fmla="*/ 640 w 641"/>
                <a:gd name="T11" fmla="*/ 3 h 148"/>
                <a:gd name="T12" fmla="*/ 639 w 641"/>
                <a:gd name="T13" fmla="*/ 7 h 148"/>
                <a:gd name="T14" fmla="*/ 321 w 641"/>
                <a:gd name="T15" fmla="*/ 148 h 148"/>
                <a:gd name="T16" fmla="*/ 14 w 641"/>
                <a:gd name="T17" fmla="*/ 8 h 148"/>
                <a:gd name="T18" fmla="*/ 321 w 641"/>
                <a:gd name="T19" fmla="*/ 140 h 148"/>
                <a:gd name="T20" fmla="*/ 627 w 641"/>
                <a:gd name="T21" fmla="*/ 8 h 148"/>
                <a:gd name="T22" fmla="*/ 14 w 641"/>
                <a:gd name="T23" fmla="*/ 8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1" h="148">
                  <a:moveTo>
                    <a:pt x="321" y="148"/>
                  </a:moveTo>
                  <a:cubicBezTo>
                    <a:pt x="200" y="148"/>
                    <a:pt x="83" y="97"/>
                    <a:pt x="2" y="7"/>
                  </a:cubicBezTo>
                  <a:cubicBezTo>
                    <a:pt x="0" y="6"/>
                    <a:pt x="0" y="4"/>
                    <a:pt x="1" y="3"/>
                  </a:cubicBezTo>
                  <a:cubicBezTo>
                    <a:pt x="1" y="1"/>
                    <a:pt x="3" y="0"/>
                    <a:pt x="5" y="0"/>
                  </a:cubicBezTo>
                  <a:cubicBezTo>
                    <a:pt x="636" y="0"/>
                    <a:pt x="636" y="0"/>
                    <a:pt x="636" y="0"/>
                  </a:cubicBezTo>
                  <a:cubicBezTo>
                    <a:pt x="638" y="0"/>
                    <a:pt x="640" y="1"/>
                    <a:pt x="640" y="3"/>
                  </a:cubicBezTo>
                  <a:cubicBezTo>
                    <a:pt x="641" y="4"/>
                    <a:pt x="641" y="6"/>
                    <a:pt x="639" y="7"/>
                  </a:cubicBezTo>
                  <a:cubicBezTo>
                    <a:pt x="558" y="97"/>
                    <a:pt x="441" y="148"/>
                    <a:pt x="321" y="148"/>
                  </a:cubicBezTo>
                  <a:close/>
                  <a:moveTo>
                    <a:pt x="14" y="8"/>
                  </a:moveTo>
                  <a:cubicBezTo>
                    <a:pt x="94" y="92"/>
                    <a:pt x="205" y="140"/>
                    <a:pt x="321" y="140"/>
                  </a:cubicBezTo>
                  <a:cubicBezTo>
                    <a:pt x="436" y="140"/>
                    <a:pt x="547" y="92"/>
                    <a:pt x="627" y="8"/>
                  </a:cubicBezTo>
                  <a:lnTo>
                    <a:pt x="14" y="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7" name="Freeform 95"/>
            <p:cNvSpPr/>
            <p:nvPr/>
          </p:nvSpPr>
          <p:spPr bwMode="auto">
            <a:xfrm>
              <a:off x="5514976" y="3036888"/>
              <a:ext cx="165100" cy="179387"/>
            </a:xfrm>
            <a:custGeom>
              <a:avLst/>
              <a:gdLst>
                <a:gd name="T0" fmla="*/ 28 w 55"/>
                <a:gd name="T1" fmla="*/ 0 h 60"/>
                <a:gd name="T2" fmla="*/ 28 w 55"/>
                <a:gd name="T3" fmla="*/ 0 h 60"/>
                <a:gd name="T4" fmla="*/ 0 w 55"/>
                <a:gd name="T5" fmla="*/ 28 h 60"/>
                <a:gd name="T6" fmla="*/ 0 w 55"/>
                <a:gd name="T7" fmla="*/ 36 h 60"/>
                <a:gd name="T8" fmla="*/ 55 w 55"/>
                <a:gd name="T9" fmla="*/ 60 h 60"/>
                <a:gd name="T10" fmla="*/ 55 w 55"/>
                <a:gd name="T11" fmla="*/ 28 h 60"/>
                <a:gd name="T12" fmla="*/ 28 w 55"/>
                <a:gd name="T13" fmla="*/ 0 h 60"/>
              </a:gdLst>
              <a:ahLst/>
              <a:cxnLst>
                <a:cxn ang="0">
                  <a:pos x="T0" y="T1"/>
                </a:cxn>
                <a:cxn ang="0">
                  <a:pos x="T2" y="T3"/>
                </a:cxn>
                <a:cxn ang="0">
                  <a:pos x="T4" y="T5"/>
                </a:cxn>
                <a:cxn ang="0">
                  <a:pos x="T6" y="T7"/>
                </a:cxn>
                <a:cxn ang="0">
                  <a:pos x="T8" y="T9"/>
                </a:cxn>
                <a:cxn ang="0">
                  <a:pos x="T10" y="T11"/>
                </a:cxn>
                <a:cxn ang="0">
                  <a:pos x="T12" y="T13"/>
                </a:cxn>
              </a:cxnLst>
              <a:rect l="0" t="0" r="r" b="b"/>
              <a:pathLst>
                <a:path w="55" h="60">
                  <a:moveTo>
                    <a:pt x="28" y="0"/>
                  </a:moveTo>
                  <a:cubicBezTo>
                    <a:pt x="28" y="0"/>
                    <a:pt x="28" y="0"/>
                    <a:pt x="28" y="0"/>
                  </a:cubicBezTo>
                  <a:cubicBezTo>
                    <a:pt x="12" y="0"/>
                    <a:pt x="0" y="13"/>
                    <a:pt x="0" y="28"/>
                  </a:cubicBezTo>
                  <a:cubicBezTo>
                    <a:pt x="0" y="36"/>
                    <a:pt x="0" y="36"/>
                    <a:pt x="0" y="36"/>
                  </a:cubicBezTo>
                  <a:cubicBezTo>
                    <a:pt x="18" y="45"/>
                    <a:pt x="36" y="53"/>
                    <a:pt x="55" y="60"/>
                  </a:cubicBezTo>
                  <a:cubicBezTo>
                    <a:pt x="55" y="28"/>
                    <a:pt x="55" y="28"/>
                    <a:pt x="55" y="28"/>
                  </a:cubicBezTo>
                  <a:cubicBezTo>
                    <a:pt x="55"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8" name="Freeform 96"/>
            <p:cNvSpPr>
              <a:spLocks noEditPoints="1"/>
            </p:cNvSpPr>
            <p:nvPr/>
          </p:nvSpPr>
          <p:spPr bwMode="auto">
            <a:xfrm>
              <a:off x="5503863" y="3024188"/>
              <a:ext cx="187325" cy="203200"/>
            </a:xfrm>
            <a:custGeom>
              <a:avLst/>
              <a:gdLst>
                <a:gd name="T0" fmla="*/ 59 w 63"/>
                <a:gd name="T1" fmla="*/ 68 h 68"/>
                <a:gd name="T2" fmla="*/ 58 w 63"/>
                <a:gd name="T3" fmla="*/ 67 h 68"/>
                <a:gd name="T4" fmla="*/ 2 w 63"/>
                <a:gd name="T5" fmla="*/ 44 h 68"/>
                <a:gd name="T6" fmla="*/ 0 w 63"/>
                <a:gd name="T7" fmla="*/ 40 h 68"/>
                <a:gd name="T8" fmla="*/ 0 w 63"/>
                <a:gd name="T9" fmla="*/ 32 h 68"/>
                <a:gd name="T10" fmla="*/ 32 w 63"/>
                <a:gd name="T11" fmla="*/ 0 h 68"/>
                <a:gd name="T12" fmla="*/ 32 w 63"/>
                <a:gd name="T13" fmla="*/ 0 h 68"/>
                <a:gd name="T14" fmla="*/ 63 w 63"/>
                <a:gd name="T15" fmla="*/ 32 h 68"/>
                <a:gd name="T16" fmla="*/ 63 w 63"/>
                <a:gd name="T17" fmla="*/ 64 h 68"/>
                <a:gd name="T18" fmla="*/ 62 w 63"/>
                <a:gd name="T19" fmla="*/ 67 h 68"/>
                <a:gd name="T20" fmla="*/ 59 w 63"/>
                <a:gd name="T21" fmla="*/ 68 h 68"/>
                <a:gd name="T22" fmla="*/ 8 w 63"/>
                <a:gd name="T23" fmla="*/ 38 h 68"/>
                <a:gd name="T24" fmla="*/ 55 w 63"/>
                <a:gd name="T25" fmla="*/ 58 h 68"/>
                <a:gd name="T26" fmla="*/ 55 w 63"/>
                <a:gd name="T27" fmla="*/ 32 h 68"/>
                <a:gd name="T28" fmla="*/ 32 w 63"/>
                <a:gd name="T29" fmla="*/ 8 h 68"/>
                <a:gd name="T30" fmla="*/ 8 w 63"/>
                <a:gd name="T31" fmla="*/ 32 h 68"/>
                <a:gd name="T32" fmla="*/ 8 w 63"/>
                <a:gd name="T33" fmla="*/ 3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 h="68">
                  <a:moveTo>
                    <a:pt x="59" y="68"/>
                  </a:moveTo>
                  <a:cubicBezTo>
                    <a:pt x="59" y="68"/>
                    <a:pt x="58" y="68"/>
                    <a:pt x="58" y="67"/>
                  </a:cubicBezTo>
                  <a:cubicBezTo>
                    <a:pt x="39" y="61"/>
                    <a:pt x="20" y="53"/>
                    <a:pt x="2" y="44"/>
                  </a:cubicBezTo>
                  <a:cubicBezTo>
                    <a:pt x="1" y="43"/>
                    <a:pt x="0" y="42"/>
                    <a:pt x="0" y="40"/>
                  </a:cubicBezTo>
                  <a:cubicBezTo>
                    <a:pt x="0" y="32"/>
                    <a:pt x="0" y="32"/>
                    <a:pt x="0" y="32"/>
                  </a:cubicBezTo>
                  <a:cubicBezTo>
                    <a:pt x="0" y="14"/>
                    <a:pt x="14" y="0"/>
                    <a:pt x="32" y="0"/>
                  </a:cubicBezTo>
                  <a:cubicBezTo>
                    <a:pt x="32" y="0"/>
                    <a:pt x="32" y="0"/>
                    <a:pt x="32" y="0"/>
                  </a:cubicBezTo>
                  <a:cubicBezTo>
                    <a:pt x="49" y="0"/>
                    <a:pt x="63" y="14"/>
                    <a:pt x="63" y="32"/>
                  </a:cubicBezTo>
                  <a:cubicBezTo>
                    <a:pt x="63" y="64"/>
                    <a:pt x="63" y="64"/>
                    <a:pt x="63" y="64"/>
                  </a:cubicBezTo>
                  <a:cubicBezTo>
                    <a:pt x="63" y="65"/>
                    <a:pt x="63" y="66"/>
                    <a:pt x="62" y="67"/>
                  </a:cubicBezTo>
                  <a:cubicBezTo>
                    <a:pt x="61" y="67"/>
                    <a:pt x="60" y="68"/>
                    <a:pt x="59" y="68"/>
                  </a:cubicBezTo>
                  <a:close/>
                  <a:moveTo>
                    <a:pt x="8" y="38"/>
                  </a:moveTo>
                  <a:cubicBezTo>
                    <a:pt x="23" y="45"/>
                    <a:pt x="39" y="52"/>
                    <a:pt x="55" y="58"/>
                  </a:cubicBezTo>
                  <a:cubicBezTo>
                    <a:pt x="55" y="32"/>
                    <a:pt x="55" y="32"/>
                    <a:pt x="55" y="32"/>
                  </a:cubicBezTo>
                  <a:cubicBezTo>
                    <a:pt x="55" y="19"/>
                    <a:pt x="45" y="8"/>
                    <a:pt x="32" y="8"/>
                  </a:cubicBezTo>
                  <a:cubicBezTo>
                    <a:pt x="19" y="8"/>
                    <a:pt x="8" y="19"/>
                    <a:pt x="8" y="32"/>
                  </a:cubicBezTo>
                  <a:lnTo>
                    <a:pt x="8" y="3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9" name="Freeform 97"/>
            <p:cNvSpPr/>
            <p:nvPr/>
          </p:nvSpPr>
          <p:spPr bwMode="auto">
            <a:xfrm>
              <a:off x="5846763" y="3036888"/>
              <a:ext cx="166688" cy="244475"/>
            </a:xfrm>
            <a:custGeom>
              <a:avLst/>
              <a:gdLst>
                <a:gd name="T0" fmla="*/ 28 w 56"/>
                <a:gd name="T1" fmla="*/ 0 h 82"/>
                <a:gd name="T2" fmla="*/ 0 w 56"/>
                <a:gd name="T3" fmla="*/ 28 h 82"/>
                <a:gd name="T4" fmla="*/ 0 w 56"/>
                <a:gd name="T5" fmla="*/ 75 h 82"/>
                <a:gd name="T6" fmla="*/ 56 w 56"/>
                <a:gd name="T7" fmla="*/ 82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75"/>
                    <a:pt x="0" y="75"/>
                    <a:pt x="0" y="75"/>
                  </a:cubicBezTo>
                  <a:cubicBezTo>
                    <a:pt x="18" y="78"/>
                    <a:pt x="37" y="81"/>
                    <a:pt x="56" y="82"/>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0" name="Freeform 98"/>
            <p:cNvSpPr>
              <a:spLocks noEditPoints="1"/>
            </p:cNvSpPr>
            <p:nvPr/>
          </p:nvSpPr>
          <p:spPr bwMode="auto">
            <a:xfrm>
              <a:off x="5834063" y="3024188"/>
              <a:ext cx="192088" cy="269875"/>
            </a:xfrm>
            <a:custGeom>
              <a:avLst/>
              <a:gdLst>
                <a:gd name="T0" fmla="*/ 60 w 64"/>
                <a:gd name="T1" fmla="*/ 90 h 90"/>
                <a:gd name="T2" fmla="*/ 59 w 64"/>
                <a:gd name="T3" fmla="*/ 90 h 90"/>
                <a:gd name="T4" fmla="*/ 3 w 64"/>
                <a:gd name="T5" fmla="*/ 83 h 90"/>
                <a:gd name="T6" fmla="*/ 0 w 64"/>
                <a:gd name="T7" fmla="*/ 79 h 90"/>
                <a:gd name="T8" fmla="*/ 0 w 64"/>
                <a:gd name="T9" fmla="*/ 32 h 90"/>
                <a:gd name="T10" fmla="*/ 32 w 64"/>
                <a:gd name="T11" fmla="*/ 0 h 90"/>
                <a:gd name="T12" fmla="*/ 64 w 64"/>
                <a:gd name="T13" fmla="*/ 32 h 90"/>
                <a:gd name="T14" fmla="*/ 64 w 64"/>
                <a:gd name="T15" fmla="*/ 86 h 90"/>
                <a:gd name="T16" fmla="*/ 62 w 64"/>
                <a:gd name="T17" fmla="*/ 89 h 90"/>
                <a:gd name="T18" fmla="*/ 60 w 64"/>
                <a:gd name="T19" fmla="*/ 90 h 90"/>
                <a:gd name="T20" fmla="*/ 8 w 64"/>
                <a:gd name="T21" fmla="*/ 75 h 90"/>
                <a:gd name="T22" fmla="*/ 56 w 64"/>
                <a:gd name="T23" fmla="*/ 82 h 90"/>
                <a:gd name="T24" fmla="*/ 56 w 64"/>
                <a:gd name="T25" fmla="*/ 32 h 90"/>
                <a:gd name="T26" fmla="*/ 32 w 64"/>
                <a:gd name="T27" fmla="*/ 8 h 90"/>
                <a:gd name="T28" fmla="*/ 8 w 64"/>
                <a:gd name="T29" fmla="*/ 32 h 90"/>
                <a:gd name="T30" fmla="*/ 8 w 64"/>
                <a:gd name="T31" fmla="*/ 75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60" y="90"/>
                  </a:moveTo>
                  <a:cubicBezTo>
                    <a:pt x="59" y="90"/>
                    <a:pt x="59" y="90"/>
                    <a:pt x="59" y="90"/>
                  </a:cubicBezTo>
                  <a:cubicBezTo>
                    <a:pt x="40" y="89"/>
                    <a:pt x="22" y="86"/>
                    <a:pt x="3" y="83"/>
                  </a:cubicBezTo>
                  <a:cubicBezTo>
                    <a:pt x="2" y="82"/>
                    <a:pt x="0" y="81"/>
                    <a:pt x="0" y="79"/>
                  </a:cubicBezTo>
                  <a:cubicBezTo>
                    <a:pt x="0" y="32"/>
                    <a:pt x="0" y="32"/>
                    <a:pt x="0" y="32"/>
                  </a:cubicBezTo>
                  <a:cubicBezTo>
                    <a:pt x="0" y="14"/>
                    <a:pt x="14" y="0"/>
                    <a:pt x="32" y="0"/>
                  </a:cubicBezTo>
                  <a:cubicBezTo>
                    <a:pt x="49" y="0"/>
                    <a:pt x="64" y="14"/>
                    <a:pt x="64" y="32"/>
                  </a:cubicBezTo>
                  <a:cubicBezTo>
                    <a:pt x="64" y="86"/>
                    <a:pt x="64" y="86"/>
                    <a:pt x="64" y="86"/>
                  </a:cubicBezTo>
                  <a:cubicBezTo>
                    <a:pt x="64" y="87"/>
                    <a:pt x="63" y="88"/>
                    <a:pt x="62" y="89"/>
                  </a:cubicBezTo>
                  <a:cubicBezTo>
                    <a:pt x="62" y="89"/>
                    <a:pt x="61" y="90"/>
                    <a:pt x="60" y="90"/>
                  </a:cubicBezTo>
                  <a:close/>
                  <a:moveTo>
                    <a:pt x="8" y="75"/>
                  </a:moveTo>
                  <a:cubicBezTo>
                    <a:pt x="24" y="78"/>
                    <a:pt x="40" y="80"/>
                    <a:pt x="56" y="82"/>
                  </a:cubicBezTo>
                  <a:cubicBezTo>
                    <a:pt x="56" y="32"/>
                    <a:pt x="56" y="32"/>
                    <a:pt x="56" y="32"/>
                  </a:cubicBezTo>
                  <a:cubicBezTo>
                    <a:pt x="56" y="19"/>
                    <a:pt x="45" y="8"/>
                    <a:pt x="32" y="8"/>
                  </a:cubicBezTo>
                  <a:cubicBezTo>
                    <a:pt x="19" y="8"/>
                    <a:pt x="8" y="19"/>
                    <a:pt x="8" y="32"/>
                  </a:cubicBezTo>
                  <a:lnTo>
                    <a:pt x="8" y="75"/>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1" name="Freeform 99"/>
            <p:cNvSpPr/>
            <p:nvPr/>
          </p:nvSpPr>
          <p:spPr bwMode="auto">
            <a:xfrm>
              <a:off x="6178551" y="3036888"/>
              <a:ext cx="166688" cy="244475"/>
            </a:xfrm>
            <a:custGeom>
              <a:avLst/>
              <a:gdLst>
                <a:gd name="T0" fmla="*/ 28 w 56"/>
                <a:gd name="T1" fmla="*/ 0 h 82"/>
                <a:gd name="T2" fmla="*/ 0 w 56"/>
                <a:gd name="T3" fmla="*/ 28 h 82"/>
                <a:gd name="T4" fmla="*/ 0 w 56"/>
                <a:gd name="T5" fmla="*/ 82 h 82"/>
                <a:gd name="T6" fmla="*/ 56 w 56"/>
                <a:gd name="T7" fmla="*/ 75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82"/>
                    <a:pt x="0" y="82"/>
                    <a:pt x="0" y="82"/>
                  </a:cubicBezTo>
                  <a:cubicBezTo>
                    <a:pt x="19" y="81"/>
                    <a:pt x="38" y="78"/>
                    <a:pt x="56" y="75"/>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2" name="Freeform 100"/>
            <p:cNvSpPr>
              <a:spLocks noEditPoints="1"/>
            </p:cNvSpPr>
            <p:nvPr/>
          </p:nvSpPr>
          <p:spPr bwMode="auto">
            <a:xfrm>
              <a:off x="6165851" y="3024188"/>
              <a:ext cx="190500" cy="269875"/>
            </a:xfrm>
            <a:custGeom>
              <a:avLst/>
              <a:gdLst>
                <a:gd name="T0" fmla="*/ 4 w 64"/>
                <a:gd name="T1" fmla="*/ 90 h 90"/>
                <a:gd name="T2" fmla="*/ 2 w 64"/>
                <a:gd name="T3" fmla="*/ 89 h 90"/>
                <a:gd name="T4" fmla="*/ 0 w 64"/>
                <a:gd name="T5" fmla="*/ 86 h 90"/>
                <a:gd name="T6" fmla="*/ 0 w 64"/>
                <a:gd name="T7" fmla="*/ 32 h 90"/>
                <a:gd name="T8" fmla="*/ 32 w 64"/>
                <a:gd name="T9" fmla="*/ 0 h 90"/>
                <a:gd name="T10" fmla="*/ 64 w 64"/>
                <a:gd name="T11" fmla="*/ 32 h 90"/>
                <a:gd name="T12" fmla="*/ 64 w 64"/>
                <a:gd name="T13" fmla="*/ 79 h 90"/>
                <a:gd name="T14" fmla="*/ 61 w 64"/>
                <a:gd name="T15" fmla="*/ 83 h 90"/>
                <a:gd name="T16" fmla="*/ 5 w 64"/>
                <a:gd name="T17" fmla="*/ 90 h 90"/>
                <a:gd name="T18" fmla="*/ 4 w 64"/>
                <a:gd name="T19" fmla="*/ 90 h 90"/>
                <a:gd name="T20" fmla="*/ 32 w 64"/>
                <a:gd name="T21" fmla="*/ 8 h 90"/>
                <a:gd name="T22" fmla="*/ 8 w 64"/>
                <a:gd name="T23" fmla="*/ 32 h 90"/>
                <a:gd name="T24" fmla="*/ 8 w 64"/>
                <a:gd name="T25" fmla="*/ 82 h 90"/>
                <a:gd name="T26" fmla="*/ 56 w 64"/>
                <a:gd name="T27" fmla="*/ 75 h 90"/>
                <a:gd name="T28" fmla="*/ 56 w 64"/>
                <a:gd name="T29" fmla="*/ 32 h 90"/>
                <a:gd name="T30" fmla="*/ 32 w 64"/>
                <a:gd name="T31" fmla="*/ 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4" y="90"/>
                  </a:moveTo>
                  <a:cubicBezTo>
                    <a:pt x="3" y="90"/>
                    <a:pt x="2" y="89"/>
                    <a:pt x="2" y="89"/>
                  </a:cubicBezTo>
                  <a:cubicBezTo>
                    <a:pt x="1" y="88"/>
                    <a:pt x="0" y="87"/>
                    <a:pt x="0" y="86"/>
                  </a:cubicBezTo>
                  <a:cubicBezTo>
                    <a:pt x="0" y="32"/>
                    <a:pt x="0" y="32"/>
                    <a:pt x="0" y="32"/>
                  </a:cubicBezTo>
                  <a:cubicBezTo>
                    <a:pt x="0" y="14"/>
                    <a:pt x="15" y="0"/>
                    <a:pt x="32" y="0"/>
                  </a:cubicBezTo>
                  <a:cubicBezTo>
                    <a:pt x="50" y="0"/>
                    <a:pt x="64" y="14"/>
                    <a:pt x="64" y="32"/>
                  </a:cubicBezTo>
                  <a:cubicBezTo>
                    <a:pt x="64" y="79"/>
                    <a:pt x="64" y="79"/>
                    <a:pt x="64" y="79"/>
                  </a:cubicBezTo>
                  <a:cubicBezTo>
                    <a:pt x="64" y="81"/>
                    <a:pt x="62" y="82"/>
                    <a:pt x="61" y="83"/>
                  </a:cubicBezTo>
                  <a:cubicBezTo>
                    <a:pt x="42" y="86"/>
                    <a:pt x="24" y="89"/>
                    <a:pt x="5" y="90"/>
                  </a:cubicBezTo>
                  <a:cubicBezTo>
                    <a:pt x="5" y="90"/>
                    <a:pt x="5" y="90"/>
                    <a:pt x="4" y="90"/>
                  </a:cubicBezTo>
                  <a:close/>
                  <a:moveTo>
                    <a:pt x="32" y="8"/>
                  </a:moveTo>
                  <a:cubicBezTo>
                    <a:pt x="19" y="8"/>
                    <a:pt x="8" y="19"/>
                    <a:pt x="8" y="32"/>
                  </a:cubicBezTo>
                  <a:cubicBezTo>
                    <a:pt x="8" y="82"/>
                    <a:pt x="8" y="82"/>
                    <a:pt x="8" y="82"/>
                  </a:cubicBezTo>
                  <a:cubicBezTo>
                    <a:pt x="24" y="80"/>
                    <a:pt x="40" y="78"/>
                    <a:pt x="56" y="75"/>
                  </a:cubicBezTo>
                  <a:cubicBezTo>
                    <a:pt x="56" y="32"/>
                    <a:pt x="56" y="32"/>
                    <a:pt x="56" y="32"/>
                  </a:cubicBezTo>
                  <a:cubicBezTo>
                    <a:pt x="56" y="19"/>
                    <a:pt x="45" y="8"/>
                    <a:pt x="32"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3" name="Freeform 101"/>
            <p:cNvSpPr/>
            <p:nvPr/>
          </p:nvSpPr>
          <p:spPr bwMode="auto">
            <a:xfrm>
              <a:off x="6511926" y="3036888"/>
              <a:ext cx="165100" cy="179387"/>
            </a:xfrm>
            <a:custGeom>
              <a:avLst/>
              <a:gdLst>
                <a:gd name="T0" fmla="*/ 27 w 55"/>
                <a:gd name="T1" fmla="*/ 0 h 60"/>
                <a:gd name="T2" fmla="*/ 0 w 55"/>
                <a:gd name="T3" fmla="*/ 28 h 60"/>
                <a:gd name="T4" fmla="*/ 0 w 55"/>
                <a:gd name="T5" fmla="*/ 60 h 60"/>
                <a:gd name="T6" fmla="*/ 55 w 55"/>
                <a:gd name="T7" fmla="*/ 36 h 60"/>
                <a:gd name="T8" fmla="*/ 55 w 55"/>
                <a:gd name="T9" fmla="*/ 28 h 60"/>
                <a:gd name="T10" fmla="*/ 27 w 55"/>
                <a:gd name="T11" fmla="*/ 0 h 60"/>
              </a:gdLst>
              <a:ahLst/>
              <a:cxnLst>
                <a:cxn ang="0">
                  <a:pos x="T0" y="T1"/>
                </a:cxn>
                <a:cxn ang="0">
                  <a:pos x="T2" y="T3"/>
                </a:cxn>
                <a:cxn ang="0">
                  <a:pos x="T4" y="T5"/>
                </a:cxn>
                <a:cxn ang="0">
                  <a:pos x="T6" y="T7"/>
                </a:cxn>
                <a:cxn ang="0">
                  <a:pos x="T8" y="T9"/>
                </a:cxn>
                <a:cxn ang="0">
                  <a:pos x="T10" y="T11"/>
                </a:cxn>
              </a:cxnLst>
              <a:rect l="0" t="0" r="r" b="b"/>
              <a:pathLst>
                <a:path w="55" h="60">
                  <a:moveTo>
                    <a:pt x="27" y="0"/>
                  </a:moveTo>
                  <a:cubicBezTo>
                    <a:pt x="12" y="0"/>
                    <a:pt x="0" y="13"/>
                    <a:pt x="0" y="28"/>
                  </a:cubicBezTo>
                  <a:cubicBezTo>
                    <a:pt x="0" y="60"/>
                    <a:pt x="0" y="60"/>
                    <a:pt x="0" y="60"/>
                  </a:cubicBezTo>
                  <a:cubicBezTo>
                    <a:pt x="19" y="53"/>
                    <a:pt x="37" y="45"/>
                    <a:pt x="55" y="36"/>
                  </a:cubicBezTo>
                  <a:cubicBezTo>
                    <a:pt x="55" y="28"/>
                    <a:pt x="55" y="28"/>
                    <a:pt x="55" y="28"/>
                  </a:cubicBezTo>
                  <a:cubicBezTo>
                    <a:pt x="55" y="13"/>
                    <a:pt x="43" y="0"/>
                    <a:pt x="27"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4" name="Freeform 102"/>
            <p:cNvSpPr>
              <a:spLocks noEditPoints="1"/>
            </p:cNvSpPr>
            <p:nvPr/>
          </p:nvSpPr>
          <p:spPr bwMode="auto">
            <a:xfrm>
              <a:off x="6500813" y="3024188"/>
              <a:ext cx="187325" cy="203200"/>
            </a:xfrm>
            <a:custGeom>
              <a:avLst/>
              <a:gdLst>
                <a:gd name="T0" fmla="*/ 4 w 63"/>
                <a:gd name="T1" fmla="*/ 68 h 68"/>
                <a:gd name="T2" fmla="*/ 1 w 63"/>
                <a:gd name="T3" fmla="*/ 67 h 68"/>
                <a:gd name="T4" fmla="*/ 0 w 63"/>
                <a:gd name="T5" fmla="*/ 64 h 68"/>
                <a:gd name="T6" fmla="*/ 0 w 63"/>
                <a:gd name="T7" fmla="*/ 32 h 68"/>
                <a:gd name="T8" fmla="*/ 31 w 63"/>
                <a:gd name="T9" fmla="*/ 0 h 68"/>
                <a:gd name="T10" fmla="*/ 63 w 63"/>
                <a:gd name="T11" fmla="*/ 32 h 68"/>
                <a:gd name="T12" fmla="*/ 63 w 63"/>
                <a:gd name="T13" fmla="*/ 40 h 68"/>
                <a:gd name="T14" fmla="*/ 61 w 63"/>
                <a:gd name="T15" fmla="*/ 44 h 68"/>
                <a:gd name="T16" fmla="*/ 5 w 63"/>
                <a:gd name="T17" fmla="*/ 67 h 68"/>
                <a:gd name="T18" fmla="*/ 4 w 63"/>
                <a:gd name="T19" fmla="*/ 68 h 68"/>
                <a:gd name="T20" fmla="*/ 31 w 63"/>
                <a:gd name="T21" fmla="*/ 8 h 68"/>
                <a:gd name="T22" fmla="*/ 8 w 63"/>
                <a:gd name="T23" fmla="*/ 32 h 68"/>
                <a:gd name="T24" fmla="*/ 8 w 63"/>
                <a:gd name="T25" fmla="*/ 58 h 68"/>
                <a:gd name="T26" fmla="*/ 55 w 63"/>
                <a:gd name="T27" fmla="*/ 38 h 68"/>
                <a:gd name="T28" fmla="*/ 55 w 63"/>
                <a:gd name="T29" fmla="*/ 32 h 68"/>
                <a:gd name="T30" fmla="*/ 31 w 63"/>
                <a:gd name="T31" fmla="*/ 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3" h="68">
                  <a:moveTo>
                    <a:pt x="4" y="68"/>
                  </a:moveTo>
                  <a:cubicBezTo>
                    <a:pt x="3" y="68"/>
                    <a:pt x="2" y="67"/>
                    <a:pt x="1" y="67"/>
                  </a:cubicBezTo>
                  <a:cubicBezTo>
                    <a:pt x="0" y="66"/>
                    <a:pt x="0" y="65"/>
                    <a:pt x="0" y="64"/>
                  </a:cubicBezTo>
                  <a:cubicBezTo>
                    <a:pt x="0" y="32"/>
                    <a:pt x="0" y="32"/>
                    <a:pt x="0" y="32"/>
                  </a:cubicBezTo>
                  <a:cubicBezTo>
                    <a:pt x="0" y="14"/>
                    <a:pt x="14" y="0"/>
                    <a:pt x="31" y="0"/>
                  </a:cubicBezTo>
                  <a:cubicBezTo>
                    <a:pt x="49" y="0"/>
                    <a:pt x="63" y="14"/>
                    <a:pt x="63" y="32"/>
                  </a:cubicBezTo>
                  <a:cubicBezTo>
                    <a:pt x="63" y="40"/>
                    <a:pt x="63" y="40"/>
                    <a:pt x="63" y="40"/>
                  </a:cubicBezTo>
                  <a:cubicBezTo>
                    <a:pt x="63" y="42"/>
                    <a:pt x="62" y="43"/>
                    <a:pt x="61" y="44"/>
                  </a:cubicBezTo>
                  <a:cubicBezTo>
                    <a:pt x="43" y="53"/>
                    <a:pt x="24" y="61"/>
                    <a:pt x="5" y="67"/>
                  </a:cubicBezTo>
                  <a:cubicBezTo>
                    <a:pt x="5" y="68"/>
                    <a:pt x="4" y="68"/>
                    <a:pt x="4" y="68"/>
                  </a:cubicBezTo>
                  <a:close/>
                  <a:moveTo>
                    <a:pt x="31" y="8"/>
                  </a:moveTo>
                  <a:cubicBezTo>
                    <a:pt x="18" y="8"/>
                    <a:pt x="8" y="19"/>
                    <a:pt x="8" y="32"/>
                  </a:cubicBezTo>
                  <a:cubicBezTo>
                    <a:pt x="8" y="58"/>
                    <a:pt x="8" y="58"/>
                    <a:pt x="8" y="58"/>
                  </a:cubicBezTo>
                  <a:cubicBezTo>
                    <a:pt x="24" y="52"/>
                    <a:pt x="40" y="45"/>
                    <a:pt x="55" y="38"/>
                  </a:cubicBezTo>
                  <a:cubicBezTo>
                    <a:pt x="55" y="32"/>
                    <a:pt x="55" y="32"/>
                    <a:pt x="55" y="32"/>
                  </a:cubicBezTo>
                  <a:cubicBezTo>
                    <a:pt x="55" y="19"/>
                    <a:pt x="44" y="8"/>
                    <a:pt x="31"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5" name="Freeform 103"/>
            <p:cNvSpPr/>
            <p:nvPr/>
          </p:nvSpPr>
          <p:spPr bwMode="auto">
            <a:xfrm>
              <a:off x="5834063" y="2881313"/>
              <a:ext cx="806450" cy="131762"/>
            </a:xfrm>
            <a:custGeom>
              <a:avLst/>
              <a:gdLst>
                <a:gd name="T0" fmla="*/ 108 w 270"/>
                <a:gd name="T1" fmla="*/ 43 h 44"/>
                <a:gd name="T2" fmla="*/ 270 w 270"/>
                <a:gd name="T3" fmla="*/ 0 h 44"/>
                <a:gd name="T4" fmla="*/ 0 w 270"/>
                <a:gd name="T5" fmla="*/ 0 h 44"/>
                <a:gd name="T6" fmla="*/ 108 w 270"/>
                <a:gd name="T7" fmla="*/ 43 h 44"/>
              </a:gdLst>
              <a:ahLst/>
              <a:cxnLst>
                <a:cxn ang="0">
                  <a:pos x="T0" y="T1"/>
                </a:cxn>
                <a:cxn ang="0">
                  <a:pos x="T2" y="T3"/>
                </a:cxn>
                <a:cxn ang="0">
                  <a:pos x="T4" y="T5"/>
                </a:cxn>
                <a:cxn ang="0">
                  <a:pos x="T6" y="T7"/>
                </a:cxn>
              </a:cxnLst>
              <a:rect l="0" t="0" r="r" b="b"/>
              <a:pathLst>
                <a:path w="270" h="44">
                  <a:moveTo>
                    <a:pt x="108" y="43"/>
                  </a:moveTo>
                  <a:cubicBezTo>
                    <a:pt x="164" y="42"/>
                    <a:pt x="220" y="26"/>
                    <a:pt x="270" y="0"/>
                  </a:cubicBezTo>
                  <a:cubicBezTo>
                    <a:pt x="0" y="0"/>
                    <a:pt x="0" y="0"/>
                    <a:pt x="0" y="0"/>
                  </a:cubicBezTo>
                  <a:cubicBezTo>
                    <a:pt x="16" y="20"/>
                    <a:pt x="48" y="44"/>
                    <a:pt x="108" y="43"/>
                  </a:cubicBezTo>
                  <a:close/>
                </a:path>
              </a:pathLst>
            </a:custGeom>
            <a:solidFill>
              <a:srgbClr val="EB837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6" name="Freeform 104"/>
            <p:cNvSpPr/>
            <p:nvPr/>
          </p:nvSpPr>
          <p:spPr bwMode="auto">
            <a:xfrm>
              <a:off x="5765801" y="1025525"/>
              <a:ext cx="1535113" cy="1919287"/>
            </a:xfrm>
            <a:custGeom>
              <a:avLst/>
              <a:gdLst>
                <a:gd name="T0" fmla="*/ 171 w 514"/>
                <a:gd name="T1" fmla="*/ 229 h 642"/>
                <a:gd name="T2" fmla="*/ 201 w 514"/>
                <a:gd name="T3" fmla="*/ 253 h 642"/>
                <a:gd name="T4" fmla="*/ 232 w 514"/>
                <a:gd name="T5" fmla="*/ 243 h 642"/>
                <a:gd name="T6" fmla="*/ 317 w 514"/>
                <a:gd name="T7" fmla="*/ 235 h 642"/>
                <a:gd name="T8" fmla="*/ 384 w 514"/>
                <a:gd name="T9" fmla="*/ 353 h 642"/>
                <a:gd name="T10" fmla="*/ 266 w 514"/>
                <a:gd name="T11" fmla="*/ 505 h 642"/>
                <a:gd name="T12" fmla="*/ 50 w 514"/>
                <a:gd name="T13" fmla="*/ 482 h 642"/>
                <a:gd name="T14" fmla="*/ 30 w 514"/>
                <a:gd name="T15" fmla="*/ 456 h 642"/>
                <a:gd name="T16" fmla="*/ 30 w 514"/>
                <a:gd name="T17" fmla="*/ 530 h 642"/>
                <a:gd name="T18" fmla="*/ 5 w 514"/>
                <a:gd name="T19" fmla="*/ 562 h 642"/>
                <a:gd name="T20" fmla="*/ 138 w 514"/>
                <a:gd name="T21" fmla="*/ 640 h 642"/>
                <a:gd name="T22" fmla="*/ 425 w 514"/>
                <a:gd name="T23" fmla="*/ 506 h 642"/>
                <a:gd name="T24" fmla="*/ 508 w 514"/>
                <a:gd name="T25" fmla="*/ 283 h 642"/>
                <a:gd name="T26" fmla="*/ 358 w 514"/>
                <a:gd name="T27" fmla="*/ 0 h 642"/>
                <a:gd name="T28" fmla="*/ 171 w 514"/>
                <a:gd name="T29" fmla="*/ 229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14" h="642">
                  <a:moveTo>
                    <a:pt x="171" y="229"/>
                  </a:moveTo>
                  <a:cubicBezTo>
                    <a:pt x="171" y="229"/>
                    <a:pt x="196" y="250"/>
                    <a:pt x="201" y="253"/>
                  </a:cubicBezTo>
                  <a:cubicBezTo>
                    <a:pt x="211" y="259"/>
                    <a:pt x="215" y="252"/>
                    <a:pt x="232" y="243"/>
                  </a:cubicBezTo>
                  <a:cubicBezTo>
                    <a:pt x="259" y="228"/>
                    <a:pt x="293" y="224"/>
                    <a:pt x="317" y="235"/>
                  </a:cubicBezTo>
                  <a:cubicBezTo>
                    <a:pt x="348" y="249"/>
                    <a:pt x="384" y="300"/>
                    <a:pt x="384" y="353"/>
                  </a:cubicBezTo>
                  <a:cubicBezTo>
                    <a:pt x="384" y="416"/>
                    <a:pt x="353" y="453"/>
                    <a:pt x="266" y="505"/>
                  </a:cubicBezTo>
                  <a:cubicBezTo>
                    <a:pt x="180" y="557"/>
                    <a:pt x="84" y="597"/>
                    <a:pt x="50" y="482"/>
                  </a:cubicBezTo>
                  <a:cubicBezTo>
                    <a:pt x="30" y="456"/>
                    <a:pt x="30" y="456"/>
                    <a:pt x="30" y="456"/>
                  </a:cubicBezTo>
                  <a:cubicBezTo>
                    <a:pt x="30" y="456"/>
                    <a:pt x="48" y="517"/>
                    <a:pt x="30" y="530"/>
                  </a:cubicBezTo>
                  <a:cubicBezTo>
                    <a:pt x="13" y="542"/>
                    <a:pt x="0" y="543"/>
                    <a:pt x="5" y="562"/>
                  </a:cubicBezTo>
                  <a:cubicBezTo>
                    <a:pt x="9" y="579"/>
                    <a:pt x="40" y="642"/>
                    <a:pt x="138" y="640"/>
                  </a:cubicBezTo>
                  <a:cubicBezTo>
                    <a:pt x="244" y="638"/>
                    <a:pt x="352" y="583"/>
                    <a:pt x="425" y="506"/>
                  </a:cubicBezTo>
                  <a:cubicBezTo>
                    <a:pt x="497" y="431"/>
                    <a:pt x="514" y="352"/>
                    <a:pt x="508" y="283"/>
                  </a:cubicBezTo>
                  <a:cubicBezTo>
                    <a:pt x="501" y="215"/>
                    <a:pt x="432" y="68"/>
                    <a:pt x="358" y="0"/>
                  </a:cubicBezTo>
                  <a:lnTo>
                    <a:pt x="171" y="229"/>
                  </a:lnTo>
                  <a:close/>
                </a:path>
              </a:pathLst>
            </a:custGeom>
            <a:solidFill>
              <a:srgbClr val="5FC3F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7" name="Freeform 105"/>
            <p:cNvSpPr>
              <a:spLocks noEditPoints="1"/>
            </p:cNvSpPr>
            <p:nvPr/>
          </p:nvSpPr>
          <p:spPr bwMode="auto">
            <a:xfrm>
              <a:off x="5754688" y="1014413"/>
              <a:ext cx="1563688" cy="1938337"/>
            </a:xfrm>
            <a:custGeom>
              <a:avLst/>
              <a:gdLst>
                <a:gd name="T0" fmla="*/ 137 w 524"/>
                <a:gd name="T1" fmla="*/ 649 h 649"/>
                <a:gd name="T2" fmla="*/ 5 w 524"/>
                <a:gd name="T3" fmla="*/ 567 h 649"/>
                <a:gd name="T4" fmla="*/ 20 w 524"/>
                <a:gd name="T5" fmla="*/ 538 h 649"/>
                <a:gd name="T6" fmla="*/ 32 w 524"/>
                <a:gd name="T7" fmla="*/ 531 h 649"/>
                <a:gd name="T8" fmla="*/ 30 w 524"/>
                <a:gd name="T9" fmla="*/ 462 h 649"/>
                <a:gd name="T10" fmla="*/ 32 w 524"/>
                <a:gd name="T11" fmla="*/ 457 h 649"/>
                <a:gd name="T12" fmla="*/ 37 w 524"/>
                <a:gd name="T13" fmla="*/ 458 h 649"/>
                <a:gd name="T14" fmla="*/ 57 w 524"/>
                <a:gd name="T15" fmla="*/ 484 h 649"/>
                <a:gd name="T16" fmla="*/ 57 w 524"/>
                <a:gd name="T17" fmla="*/ 485 h 649"/>
                <a:gd name="T18" fmla="*/ 108 w 524"/>
                <a:gd name="T19" fmla="*/ 552 h 649"/>
                <a:gd name="T20" fmla="*/ 268 w 524"/>
                <a:gd name="T21" fmla="*/ 506 h 649"/>
                <a:gd name="T22" fmla="*/ 384 w 524"/>
                <a:gd name="T23" fmla="*/ 357 h 649"/>
                <a:gd name="T24" fmla="*/ 319 w 524"/>
                <a:gd name="T25" fmla="*/ 243 h 649"/>
                <a:gd name="T26" fmla="*/ 237 w 524"/>
                <a:gd name="T27" fmla="*/ 250 h 649"/>
                <a:gd name="T28" fmla="*/ 227 w 524"/>
                <a:gd name="T29" fmla="*/ 256 h 649"/>
                <a:gd name="T30" fmla="*/ 203 w 524"/>
                <a:gd name="T31" fmla="*/ 260 h 649"/>
                <a:gd name="T32" fmla="*/ 173 w 524"/>
                <a:gd name="T33" fmla="*/ 236 h 649"/>
                <a:gd name="T34" fmla="*/ 172 w 524"/>
                <a:gd name="T35" fmla="*/ 230 h 649"/>
                <a:gd name="T36" fmla="*/ 358 w 524"/>
                <a:gd name="T37" fmla="*/ 1 h 649"/>
                <a:gd name="T38" fmla="*/ 361 w 524"/>
                <a:gd name="T39" fmla="*/ 0 h 649"/>
                <a:gd name="T40" fmla="*/ 364 w 524"/>
                <a:gd name="T41" fmla="*/ 1 h 649"/>
                <a:gd name="T42" fmla="*/ 516 w 524"/>
                <a:gd name="T43" fmla="*/ 287 h 649"/>
                <a:gd name="T44" fmla="*/ 432 w 524"/>
                <a:gd name="T45" fmla="*/ 513 h 649"/>
                <a:gd name="T46" fmla="*/ 142 w 524"/>
                <a:gd name="T47" fmla="*/ 648 h 649"/>
                <a:gd name="T48" fmla="*/ 137 w 524"/>
                <a:gd name="T49" fmla="*/ 649 h 649"/>
                <a:gd name="T50" fmla="*/ 43 w 524"/>
                <a:gd name="T51" fmla="*/ 478 h 649"/>
                <a:gd name="T52" fmla="*/ 37 w 524"/>
                <a:gd name="T53" fmla="*/ 537 h 649"/>
                <a:gd name="T54" fmla="*/ 24 w 524"/>
                <a:gd name="T55" fmla="*/ 545 h 649"/>
                <a:gd name="T56" fmla="*/ 13 w 524"/>
                <a:gd name="T57" fmla="*/ 565 h 649"/>
                <a:gd name="T58" fmla="*/ 137 w 524"/>
                <a:gd name="T59" fmla="*/ 641 h 649"/>
                <a:gd name="T60" fmla="*/ 141 w 524"/>
                <a:gd name="T61" fmla="*/ 640 h 649"/>
                <a:gd name="T62" fmla="*/ 426 w 524"/>
                <a:gd name="T63" fmla="*/ 508 h 649"/>
                <a:gd name="T64" fmla="*/ 508 w 524"/>
                <a:gd name="T65" fmla="*/ 288 h 649"/>
                <a:gd name="T66" fmla="*/ 362 w 524"/>
                <a:gd name="T67" fmla="*/ 10 h 649"/>
                <a:gd name="T68" fmla="*/ 181 w 524"/>
                <a:gd name="T69" fmla="*/ 232 h 649"/>
                <a:gd name="T70" fmla="*/ 208 w 524"/>
                <a:gd name="T71" fmla="*/ 253 h 649"/>
                <a:gd name="T72" fmla="*/ 223 w 524"/>
                <a:gd name="T73" fmla="*/ 250 h 649"/>
                <a:gd name="T74" fmla="*/ 234 w 524"/>
                <a:gd name="T75" fmla="*/ 243 h 649"/>
                <a:gd name="T76" fmla="*/ 323 w 524"/>
                <a:gd name="T77" fmla="*/ 235 h 649"/>
                <a:gd name="T78" fmla="*/ 392 w 524"/>
                <a:gd name="T79" fmla="*/ 357 h 649"/>
                <a:gd name="T80" fmla="*/ 272 w 524"/>
                <a:gd name="T81" fmla="*/ 513 h 649"/>
                <a:gd name="T82" fmla="*/ 105 w 524"/>
                <a:gd name="T83" fmla="*/ 559 h 649"/>
                <a:gd name="T84" fmla="*/ 50 w 524"/>
                <a:gd name="T85" fmla="*/ 488 h 649"/>
                <a:gd name="T86" fmla="*/ 43 w 524"/>
                <a:gd name="T87" fmla="*/ 478 h 6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4" h="649">
                  <a:moveTo>
                    <a:pt x="137" y="649"/>
                  </a:moveTo>
                  <a:cubicBezTo>
                    <a:pt x="46" y="649"/>
                    <a:pt x="11" y="590"/>
                    <a:pt x="5" y="567"/>
                  </a:cubicBezTo>
                  <a:cubicBezTo>
                    <a:pt x="0" y="550"/>
                    <a:pt x="9" y="545"/>
                    <a:pt x="20" y="538"/>
                  </a:cubicBezTo>
                  <a:cubicBezTo>
                    <a:pt x="24" y="536"/>
                    <a:pt x="28" y="534"/>
                    <a:pt x="32" y="531"/>
                  </a:cubicBezTo>
                  <a:cubicBezTo>
                    <a:pt x="43" y="523"/>
                    <a:pt x="37" y="484"/>
                    <a:pt x="30" y="462"/>
                  </a:cubicBezTo>
                  <a:cubicBezTo>
                    <a:pt x="30" y="460"/>
                    <a:pt x="31" y="458"/>
                    <a:pt x="32" y="457"/>
                  </a:cubicBezTo>
                  <a:cubicBezTo>
                    <a:pt x="34" y="456"/>
                    <a:pt x="36" y="457"/>
                    <a:pt x="37" y="458"/>
                  </a:cubicBezTo>
                  <a:cubicBezTo>
                    <a:pt x="57" y="484"/>
                    <a:pt x="57" y="484"/>
                    <a:pt x="57" y="484"/>
                  </a:cubicBezTo>
                  <a:cubicBezTo>
                    <a:pt x="57" y="484"/>
                    <a:pt x="57" y="485"/>
                    <a:pt x="57" y="485"/>
                  </a:cubicBezTo>
                  <a:cubicBezTo>
                    <a:pt x="68" y="520"/>
                    <a:pt x="85" y="542"/>
                    <a:pt x="108" y="552"/>
                  </a:cubicBezTo>
                  <a:cubicBezTo>
                    <a:pt x="154" y="569"/>
                    <a:pt x="218" y="536"/>
                    <a:pt x="268" y="506"/>
                  </a:cubicBezTo>
                  <a:cubicBezTo>
                    <a:pt x="356" y="453"/>
                    <a:pt x="384" y="417"/>
                    <a:pt x="384" y="357"/>
                  </a:cubicBezTo>
                  <a:cubicBezTo>
                    <a:pt x="384" y="307"/>
                    <a:pt x="350" y="257"/>
                    <a:pt x="319" y="243"/>
                  </a:cubicBezTo>
                  <a:cubicBezTo>
                    <a:pt x="297" y="233"/>
                    <a:pt x="264" y="236"/>
                    <a:pt x="237" y="250"/>
                  </a:cubicBezTo>
                  <a:cubicBezTo>
                    <a:pt x="233" y="253"/>
                    <a:pt x="230" y="255"/>
                    <a:pt x="227" y="256"/>
                  </a:cubicBezTo>
                  <a:cubicBezTo>
                    <a:pt x="219" y="262"/>
                    <a:pt x="212" y="266"/>
                    <a:pt x="203" y="260"/>
                  </a:cubicBezTo>
                  <a:cubicBezTo>
                    <a:pt x="198" y="257"/>
                    <a:pt x="174" y="237"/>
                    <a:pt x="173" y="236"/>
                  </a:cubicBezTo>
                  <a:cubicBezTo>
                    <a:pt x="171" y="234"/>
                    <a:pt x="171" y="232"/>
                    <a:pt x="172" y="230"/>
                  </a:cubicBezTo>
                  <a:cubicBezTo>
                    <a:pt x="358" y="1"/>
                    <a:pt x="358" y="1"/>
                    <a:pt x="358" y="1"/>
                  </a:cubicBezTo>
                  <a:cubicBezTo>
                    <a:pt x="359" y="0"/>
                    <a:pt x="360" y="0"/>
                    <a:pt x="361" y="0"/>
                  </a:cubicBezTo>
                  <a:cubicBezTo>
                    <a:pt x="362" y="0"/>
                    <a:pt x="363" y="0"/>
                    <a:pt x="364" y="1"/>
                  </a:cubicBezTo>
                  <a:cubicBezTo>
                    <a:pt x="443" y="72"/>
                    <a:pt x="509" y="221"/>
                    <a:pt x="516" y="287"/>
                  </a:cubicBezTo>
                  <a:cubicBezTo>
                    <a:pt x="524" y="370"/>
                    <a:pt x="496" y="446"/>
                    <a:pt x="432" y="513"/>
                  </a:cubicBezTo>
                  <a:cubicBezTo>
                    <a:pt x="354" y="595"/>
                    <a:pt x="243" y="646"/>
                    <a:pt x="142" y="648"/>
                  </a:cubicBezTo>
                  <a:cubicBezTo>
                    <a:pt x="140" y="648"/>
                    <a:pt x="139" y="649"/>
                    <a:pt x="137" y="649"/>
                  </a:cubicBezTo>
                  <a:close/>
                  <a:moveTo>
                    <a:pt x="43" y="478"/>
                  </a:moveTo>
                  <a:cubicBezTo>
                    <a:pt x="46" y="498"/>
                    <a:pt x="49" y="528"/>
                    <a:pt x="37" y="537"/>
                  </a:cubicBezTo>
                  <a:cubicBezTo>
                    <a:pt x="32" y="540"/>
                    <a:pt x="28" y="543"/>
                    <a:pt x="24" y="545"/>
                  </a:cubicBezTo>
                  <a:cubicBezTo>
                    <a:pt x="14" y="551"/>
                    <a:pt x="10" y="554"/>
                    <a:pt x="13" y="565"/>
                  </a:cubicBezTo>
                  <a:cubicBezTo>
                    <a:pt x="13" y="566"/>
                    <a:pt x="35" y="641"/>
                    <a:pt x="137" y="641"/>
                  </a:cubicBezTo>
                  <a:cubicBezTo>
                    <a:pt x="139" y="641"/>
                    <a:pt x="140" y="640"/>
                    <a:pt x="141" y="640"/>
                  </a:cubicBezTo>
                  <a:cubicBezTo>
                    <a:pt x="241" y="638"/>
                    <a:pt x="350" y="588"/>
                    <a:pt x="426" y="508"/>
                  </a:cubicBezTo>
                  <a:cubicBezTo>
                    <a:pt x="488" y="442"/>
                    <a:pt x="515" y="368"/>
                    <a:pt x="508" y="288"/>
                  </a:cubicBezTo>
                  <a:cubicBezTo>
                    <a:pt x="501" y="226"/>
                    <a:pt x="437" y="80"/>
                    <a:pt x="362" y="10"/>
                  </a:cubicBezTo>
                  <a:cubicBezTo>
                    <a:pt x="181" y="232"/>
                    <a:pt x="181" y="232"/>
                    <a:pt x="181" y="232"/>
                  </a:cubicBezTo>
                  <a:cubicBezTo>
                    <a:pt x="189" y="239"/>
                    <a:pt x="204" y="251"/>
                    <a:pt x="208" y="253"/>
                  </a:cubicBezTo>
                  <a:cubicBezTo>
                    <a:pt x="212" y="256"/>
                    <a:pt x="214" y="256"/>
                    <a:pt x="223" y="250"/>
                  </a:cubicBezTo>
                  <a:cubicBezTo>
                    <a:pt x="226" y="248"/>
                    <a:pt x="229" y="246"/>
                    <a:pt x="234" y="243"/>
                  </a:cubicBezTo>
                  <a:cubicBezTo>
                    <a:pt x="262" y="227"/>
                    <a:pt x="298" y="224"/>
                    <a:pt x="323" y="235"/>
                  </a:cubicBezTo>
                  <a:cubicBezTo>
                    <a:pt x="356" y="251"/>
                    <a:pt x="392" y="303"/>
                    <a:pt x="392" y="357"/>
                  </a:cubicBezTo>
                  <a:cubicBezTo>
                    <a:pt x="392" y="420"/>
                    <a:pt x="363" y="458"/>
                    <a:pt x="272" y="513"/>
                  </a:cubicBezTo>
                  <a:cubicBezTo>
                    <a:pt x="220" y="544"/>
                    <a:pt x="154" y="578"/>
                    <a:pt x="105" y="559"/>
                  </a:cubicBezTo>
                  <a:cubicBezTo>
                    <a:pt x="80" y="549"/>
                    <a:pt x="61" y="525"/>
                    <a:pt x="50" y="488"/>
                  </a:cubicBezTo>
                  <a:lnTo>
                    <a:pt x="43" y="47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8" name="Freeform 106"/>
            <p:cNvSpPr/>
            <p:nvPr/>
          </p:nvSpPr>
          <p:spPr bwMode="auto">
            <a:xfrm>
              <a:off x="5975351" y="1046163"/>
              <a:ext cx="1312863" cy="1885950"/>
            </a:xfrm>
            <a:custGeom>
              <a:avLst/>
              <a:gdLst>
                <a:gd name="T0" fmla="*/ 434 w 440"/>
                <a:gd name="T1" fmla="*/ 280 h 631"/>
                <a:gd name="T2" fmla="*/ 288 w 440"/>
                <a:gd name="T3" fmla="*/ 0 h 631"/>
                <a:gd name="T4" fmla="*/ 260 w 440"/>
                <a:gd name="T5" fmla="*/ 33 h 631"/>
                <a:gd name="T6" fmla="*/ 402 w 440"/>
                <a:gd name="T7" fmla="*/ 289 h 631"/>
                <a:gd name="T8" fmla="*/ 320 w 440"/>
                <a:gd name="T9" fmla="*/ 496 h 631"/>
                <a:gd name="T10" fmla="*/ 35 w 440"/>
                <a:gd name="T11" fmla="*/ 621 h 631"/>
                <a:gd name="T12" fmla="*/ 0 w 440"/>
                <a:gd name="T13" fmla="*/ 618 h 631"/>
                <a:gd name="T14" fmla="*/ 67 w 440"/>
                <a:gd name="T15" fmla="*/ 630 h 631"/>
                <a:gd name="T16" fmla="*/ 351 w 440"/>
                <a:gd name="T17" fmla="*/ 498 h 631"/>
                <a:gd name="T18" fmla="*/ 434 w 440"/>
                <a:gd name="T19" fmla="*/ 280 h 6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0" h="631">
                  <a:moveTo>
                    <a:pt x="434" y="280"/>
                  </a:moveTo>
                  <a:cubicBezTo>
                    <a:pt x="427" y="212"/>
                    <a:pt x="362" y="66"/>
                    <a:pt x="288" y="0"/>
                  </a:cubicBezTo>
                  <a:cubicBezTo>
                    <a:pt x="260" y="33"/>
                    <a:pt x="260" y="33"/>
                    <a:pt x="260" y="33"/>
                  </a:cubicBezTo>
                  <a:cubicBezTo>
                    <a:pt x="331" y="98"/>
                    <a:pt x="395" y="228"/>
                    <a:pt x="402" y="289"/>
                  </a:cubicBezTo>
                  <a:cubicBezTo>
                    <a:pt x="408" y="353"/>
                    <a:pt x="391" y="426"/>
                    <a:pt x="320" y="496"/>
                  </a:cubicBezTo>
                  <a:cubicBezTo>
                    <a:pt x="247" y="567"/>
                    <a:pt x="140" y="619"/>
                    <a:pt x="35" y="621"/>
                  </a:cubicBezTo>
                  <a:cubicBezTo>
                    <a:pt x="21" y="621"/>
                    <a:pt x="11" y="619"/>
                    <a:pt x="0" y="618"/>
                  </a:cubicBezTo>
                  <a:cubicBezTo>
                    <a:pt x="18" y="625"/>
                    <a:pt x="39" y="631"/>
                    <a:pt x="67" y="630"/>
                  </a:cubicBezTo>
                  <a:cubicBezTo>
                    <a:pt x="175" y="626"/>
                    <a:pt x="279" y="573"/>
                    <a:pt x="351" y="498"/>
                  </a:cubicBezTo>
                  <a:cubicBezTo>
                    <a:pt x="422" y="424"/>
                    <a:pt x="440" y="347"/>
                    <a:pt x="434" y="280"/>
                  </a:cubicBezTo>
                  <a:close/>
                </a:path>
              </a:pathLst>
            </a:custGeom>
            <a:solidFill>
              <a:srgbClr val="5AB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9" name="Freeform 107"/>
            <p:cNvSpPr/>
            <p:nvPr/>
          </p:nvSpPr>
          <p:spPr bwMode="auto">
            <a:xfrm>
              <a:off x="6291263" y="1038225"/>
              <a:ext cx="665163" cy="752475"/>
            </a:xfrm>
            <a:custGeom>
              <a:avLst/>
              <a:gdLst>
                <a:gd name="T0" fmla="*/ 180 w 223"/>
                <a:gd name="T1" fmla="*/ 0 h 252"/>
                <a:gd name="T2" fmla="*/ 0 w 223"/>
                <a:gd name="T3" fmla="*/ 220 h 252"/>
                <a:gd name="T4" fmla="*/ 27 w 223"/>
                <a:gd name="T5" fmla="*/ 244 h 252"/>
                <a:gd name="T6" fmla="*/ 57 w 223"/>
                <a:gd name="T7" fmla="*/ 233 h 252"/>
                <a:gd name="T8" fmla="*/ 88 w 223"/>
                <a:gd name="T9" fmla="*/ 223 h 252"/>
                <a:gd name="T10" fmla="*/ 95 w 223"/>
                <a:gd name="T11" fmla="*/ 214 h 252"/>
                <a:gd name="T12" fmla="*/ 223 w 223"/>
                <a:gd name="T13" fmla="*/ 49 h 252"/>
                <a:gd name="T14" fmla="*/ 180 w 223"/>
                <a:gd name="T15" fmla="*/ 0 h 2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3" h="252">
                  <a:moveTo>
                    <a:pt x="180" y="0"/>
                  </a:moveTo>
                  <a:cubicBezTo>
                    <a:pt x="0" y="220"/>
                    <a:pt x="0" y="220"/>
                    <a:pt x="0" y="220"/>
                  </a:cubicBezTo>
                  <a:cubicBezTo>
                    <a:pt x="0" y="220"/>
                    <a:pt x="23" y="240"/>
                    <a:pt x="27" y="244"/>
                  </a:cubicBezTo>
                  <a:cubicBezTo>
                    <a:pt x="33" y="252"/>
                    <a:pt x="41" y="242"/>
                    <a:pt x="57" y="233"/>
                  </a:cubicBezTo>
                  <a:cubicBezTo>
                    <a:pt x="67" y="228"/>
                    <a:pt x="78" y="225"/>
                    <a:pt x="88" y="223"/>
                  </a:cubicBezTo>
                  <a:cubicBezTo>
                    <a:pt x="95" y="214"/>
                    <a:pt x="95" y="214"/>
                    <a:pt x="95" y="214"/>
                  </a:cubicBezTo>
                  <a:cubicBezTo>
                    <a:pt x="223" y="49"/>
                    <a:pt x="223" y="49"/>
                    <a:pt x="223" y="49"/>
                  </a:cubicBezTo>
                  <a:cubicBezTo>
                    <a:pt x="209" y="30"/>
                    <a:pt x="195" y="13"/>
                    <a:pt x="180" y="0"/>
                  </a:cubicBezTo>
                  <a:close/>
                </a:path>
              </a:pathLst>
            </a:custGeom>
            <a:solidFill>
              <a:srgbClr val="58AFD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0" name="Oval 108"/>
            <p:cNvSpPr>
              <a:spLocks noChangeArrowheads="1"/>
            </p:cNvSpPr>
            <p:nvPr/>
          </p:nvSpPr>
          <p:spPr bwMode="auto">
            <a:xfrm>
              <a:off x="6440488" y="1255713"/>
              <a:ext cx="382588" cy="379412"/>
            </a:xfrm>
            <a:prstGeom prst="ellipse">
              <a:avLst/>
            </a:prstGeom>
            <a:solidFill>
              <a:srgbClr val="50A4D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1" name="Freeform 109"/>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2" name="Freeform 110"/>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3" name="Freeform 111"/>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4" name="Freeform 112"/>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5" name="Freeform 113"/>
            <p:cNvSpPr/>
            <p:nvPr/>
          </p:nvSpPr>
          <p:spPr bwMode="auto">
            <a:xfrm>
              <a:off x="6799263" y="612775"/>
              <a:ext cx="282575" cy="323850"/>
            </a:xfrm>
            <a:custGeom>
              <a:avLst/>
              <a:gdLst>
                <a:gd name="T0" fmla="*/ 178 w 178"/>
                <a:gd name="T1" fmla="*/ 44 h 204"/>
                <a:gd name="T2" fmla="*/ 122 w 178"/>
                <a:gd name="T3" fmla="*/ 0 h 204"/>
                <a:gd name="T4" fmla="*/ 0 w 178"/>
                <a:gd name="T5" fmla="*/ 160 h 204"/>
                <a:gd name="T6" fmla="*/ 54 w 178"/>
                <a:gd name="T7" fmla="*/ 204 h 204"/>
                <a:gd name="T8" fmla="*/ 178 w 178"/>
                <a:gd name="T9" fmla="*/ 44 h 204"/>
              </a:gdLst>
              <a:ahLst/>
              <a:cxnLst>
                <a:cxn ang="0">
                  <a:pos x="T0" y="T1"/>
                </a:cxn>
                <a:cxn ang="0">
                  <a:pos x="T2" y="T3"/>
                </a:cxn>
                <a:cxn ang="0">
                  <a:pos x="T4" y="T5"/>
                </a:cxn>
                <a:cxn ang="0">
                  <a:pos x="T6" y="T7"/>
                </a:cxn>
                <a:cxn ang="0">
                  <a:pos x="T8" y="T9"/>
                </a:cxn>
              </a:cxnLst>
              <a:rect l="0" t="0" r="r" b="b"/>
              <a:pathLst>
                <a:path w="178" h="204">
                  <a:moveTo>
                    <a:pt x="178" y="44"/>
                  </a:moveTo>
                  <a:lnTo>
                    <a:pt x="122" y="0"/>
                  </a:lnTo>
                  <a:lnTo>
                    <a:pt x="0" y="160"/>
                  </a:lnTo>
                  <a:lnTo>
                    <a:pt x="54" y="204"/>
                  </a:lnTo>
                  <a:lnTo>
                    <a:pt x="178" y="44"/>
                  </a:lnTo>
                  <a:close/>
                </a:path>
              </a:pathLst>
            </a:custGeom>
            <a:solidFill>
              <a:srgbClr val="DCD7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6" name="Freeform 114"/>
            <p:cNvSpPr/>
            <p:nvPr/>
          </p:nvSpPr>
          <p:spPr bwMode="auto">
            <a:xfrm>
              <a:off x="5921376" y="690563"/>
              <a:ext cx="1023938" cy="1111250"/>
            </a:xfrm>
            <a:custGeom>
              <a:avLst/>
              <a:gdLst>
                <a:gd name="T0" fmla="*/ 330 w 343"/>
                <a:gd name="T1" fmla="*/ 87 h 372"/>
                <a:gd name="T2" fmla="*/ 229 w 343"/>
                <a:gd name="T3" fmla="*/ 8 h 372"/>
                <a:gd name="T4" fmla="*/ 197 w 343"/>
                <a:gd name="T5" fmla="*/ 11 h 372"/>
                <a:gd name="T6" fmla="*/ 50 w 343"/>
                <a:gd name="T7" fmla="*/ 200 h 372"/>
                <a:gd name="T8" fmla="*/ 14 w 343"/>
                <a:gd name="T9" fmla="*/ 247 h 372"/>
                <a:gd name="T10" fmla="*/ 0 w 343"/>
                <a:gd name="T11" fmla="*/ 264 h 372"/>
                <a:gd name="T12" fmla="*/ 19 w 343"/>
                <a:gd name="T13" fmla="*/ 279 h 372"/>
                <a:gd name="T14" fmla="*/ 120 w 343"/>
                <a:gd name="T15" fmla="*/ 357 h 372"/>
                <a:gd name="T16" fmla="*/ 139 w 343"/>
                <a:gd name="T17" fmla="*/ 372 h 372"/>
                <a:gd name="T18" fmla="*/ 152 w 343"/>
                <a:gd name="T19" fmla="*/ 355 h 372"/>
                <a:gd name="T20" fmla="*/ 189 w 343"/>
                <a:gd name="T21" fmla="*/ 307 h 372"/>
                <a:gd name="T22" fmla="*/ 336 w 343"/>
                <a:gd name="T23" fmla="*/ 118 h 372"/>
                <a:gd name="T24" fmla="*/ 330 w 343"/>
                <a:gd name="T25" fmla="*/ 87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3" h="372">
                  <a:moveTo>
                    <a:pt x="330" y="87"/>
                  </a:moveTo>
                  <a:cubicBezTo>
                    <a:pt x="229" y="8"/>
                    <a:pt x="229" y="8"/>
                    <a:pt x="229" y="8"/>
                  </a:cubicBezTo>
                  <a:cubicBezTo>
                    <a:pt x="219" y="0"/>
                    <a:pt x="204" y="1"/>
                    <a:pt x="197" y="11"/>
                  </a:cubicBezTo>
                  <a:cubicBezTo>
                    <a:pt x="50" y="200"/>
                    <a:pt x="50" y="200"/>
                    <a:pt x="50" y="200"/>
                  </a:cubicBezTo>
                  <a:cubicBezTo>
                    <a:pt x="14" y="247"/>
                    <a:pt x="14" y="247"/>
                    <a:pt x="14" y="247"/>
                  </a:cubicBezTo>
                  <a:cubicBezTo>
                    <a:pt x="0" y="264"/>
                    <a:pt x="0" y="264"/>
                    <a:pt x="0" y="264"/>
                  </a:cubicBezTo>
                  <a:cubicBezTo>
                    <a:pt x="19" y="279"/>
                    <a:pt x="19" y="279"/>
                    <a:pt x="19" y="279"/>
                  </a:cubicBezTo>
                  <a:cubicBezTo>
                    <a:pt x="120" y="357"/>
                    <a:pt x="120" y="357"/>
                    <a:pt x="120" y="357"/>
                  </a:cubicBezTo>
                  <a:cubicBezTo>
                    <a:pt x="139" y="372"/>
                    <a:pt x="139" y="372"/>
                    <a:pt x="139" y="372"/>
                  </a:cubicBezTo>
                  <a:cubicBezTo>
                    <a:pt x="152" y="355"/>
                    <a:pt x="152" y="355"/>
                    <a:pt x="152" y="355"/>
                  </a:cubicBezTo>
                  <a:cubicBezTo>
                    <a:pt x="189" y="307"/>
                    <a:pt x="189" y="307"/>
                    <a:pt x="189" y="307"/>
                  </a:cubicBezTo>
                  <a:cubicBezTo>
                    <a:pt x="336" y="118"/>
                    <a:pt x="336" y="118"/>
                    <a:pt x="336" y="118"/>
                  </a:cubicBezTo>
                  <a:cubicBezTo>
                    <a:pt x="343" y="109"/>
                    <a:pt x="341" y="95"/>
                    <a:pt x="330" y="87"/>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7" name="Freeform 115"/>
            <p:cNvSpPr>
              <a:spLocks noEditPoints="1"/>
            </p:cNvSpPr>
            <p:nvPr/>
          </p:nvSpPr>
          <p:spPr bwMode="auto">
            <a:xfrm>
              <a:off x="5908676" y="684213"/>
              <a:ext cx="1042988" cy="1130300"/>
            </a:xfrm>
            <a:custGeom>
              <a:avLst/>
              <a:gdLst>
                <a:gd name="T0" fmla="*/ 143 w 349"/>
                <a:gd name="T1" fmla="*/ 378 h 378"/>
                <a:gd name="T2" fmla="*/ 141 w 349"/>
                <a:gd name="T3" fmla="*/ 377 h 378"/>
                <a:gd name="T4" fmla="*/ 2 w 349"/>
                <a:gd name="T5" fmla="*/ 269 h 378"/>
                <a:gd name="T6" fmla="*/ 1 w 349"/>
                <a:gd name="T7" fmla="*/ 264 h 378"/>
                <a:gd name="T8" fmla="*/ 198 w 349"/>
                <a:gd name="T9" fmla="*/ 10 h 378"/>
                <a:gd name="T10" fmla="*/ 215 w 349"/>
                <a:gd name="T11" fmla="*/ 1 h 378"/>
                <a:gd name="T12" fmla="*/ 235 w 349"/>
                <a:gd name="T13" fmla="*/ 7 h 378"/>
                <a:gd name="T14" fmla="*/ 337 w 349"/>
                <a:gd name="T15" fmla="*/ 85 h 378"/>
                <a:gd name="T16" fmla="*/ 348 w 349"/>
                <a:gd name="T17" fmla="*/ 103 h 378"/>
                <a:gd name="T18" fmla="*/ 343 w 349"/>
                <a:gd name="T19" fmla="*/ 123 h 378"/>
                <a:gd name="T20" fmla="*/ 146 w 349"/>
                <a:gd name="T21" fmla="*/ 376 h 378"/>
                <a:gd name="T22" fmla="*/ 143 w 349"/>
                <a:gd name="T23" fmla="*/ 378 h 378"/>
                <a:gd name="T24" fmla="*/ 143 w 349"/>
                <a:gd name="T25" fmla="*/ 378 h 378"/>
                <a:gd name="T26" fmla="*/ 10 w 349"/>
                <a:gd name="T27" fmla="*/ 266 h 378"/>
                <a:gd name="T28" fmla="*/ 142 w 349"/>
                <a:gd name="T29" fmla="*/ 368 h 378"/>
                <a:gd name="T30" fmla="*/ 336 w 349"/>
                <a:gd name="T31" fmla="*/ 118 h 378"/>
                <a:gd name="T32" fmla="*/ 340 w 349"/>
                <a:gd name="T33" fmla="*/ 105 h 378"/>
                <a:gd name="T34" fmla="*/ 332 w 349"/>
                <a:gd name="T35" fmla="*/ 92 h 378"/>
                <a:gd name="T36" fmla="*/ 332 w 349"/>
                <a:gd name="T37" fmla="*/ 92 h 378"/>
                <a:gd name="T38" fmla="*/ 231 w 349"/>
                <a:gd name="T39" fmla="*/ 13 h 378"/>
                <a:gd name="T40" fmla="*/ 216 w 349"/>
                <a:gd name="T41" fmla="*/ 9 h 378"/>
                <a:gd name="T42" fmla="*/ 204 w 349"/>
                <a:gd name="T43" fmla="*/ 15 h 378"/>
                <a:gd name="T44" fmla="*/ 10 w 349"/>
                <a:gd name="T45" fmla="*/ 266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49" h="378">
                  <a:moveTo>
                    <a:pt x="143" y="378"/>
                  </a:moveTo>
                  <a:cubicBezTo>
                    <a:pt x="142" y="378"/>
                    <a:pt x="141" y="378"/>
                    <a:pt x="141" y="377"/>
                  </a:cubicBezTo>
                  <a:cubicBezTo>
                    <a:pt x="2" y="269"/>
                    <a:pt x="2" y="269"/>
                    <a:pt x="2" y="269"/>
                  </a:cubicBezTo>
                  <a:cubicBezTo>
                    <a:pt x="0" y="268"/>
                    <a:pt x="0" y="266"/>
                    <a:pt x="1" y="264"/>
                  </a:cubicBezTo>
                  <a:cubicBezTo>
                    <a:pt x="198" y="10"/>
                    <a:pt x="198" y="10"/>
                    <a:pt x="198" y="10"/>
                  </a:cubicBezTo>
                  <a:cubicBezTo>
                    <a:pt x="202" y="5"/>
                    <a:pt x="208" y="1"/>
                    <a:pt x="215" y="1"/>
                  </a:cubicBezTo>
                  <a:cubicBezTo>
                    <a:pt x="223" y="0"/>
                    <a:pt x="230" y="2"/>
                    <a:pt x="235" y="7"/>
                  </a:cubicBezTo>
                  <a:cubicBezTo>
                    <a:pt x="337" y="85"/>
                    <a:pt x="337" y="85"/>
                    <a:pt x="337" y="85"/>
                  </a:cubicBezTo>
                  <a:cubicBezTo>
                    <a:pt x="343" y="90"/>
                    <a:pt x="347" y="96"/>
                    <a:pt x="348" y="103"/>
                  </a:cubicBezTo>
                  <a:cubicBezTo>
                    <a:pt x="349" y="110"/>
                    <a:pt x="347" y="117"/>
                    <a:pt x="343" y="123"/>
                  </a:cubicBezTo>
                  <a:cubicBezTo>
                    <a:pt x="146" y="376"/>
                    <a:pt x="146" y="376"/>
                    <a:pt x="146" y="376"/>
                  </a:cubicBezTo>
                  <a:cubicBezTo>
                    <a:pt x="145" y="377"/>
                    <a:pt x="145" y="378"/>
                    <a:pt x="143" y="378"/>
                  </a:cubicBezTo>
                  <a:cubicBezTo>
                    <a:pt x="143" y="378"/>
                    <a:pt x="143" y="378"/>
                    <a:pt x="143" y="378"/>
                  </a:cubicBezTo>
                  <a:close/>
                  <a:moveTo>
                    <a:pt x="10" y="266"/>
                  </a:moveTo>
                  <a:cubicBezTo>
                    <a:pt x="142" y="368"/>
                    <a:pt x="142" y="368"/>
                    <a:pt x="142" y="368"/>
                  </a:cubicBezTo>
                  <a:cubicBezTo>
                    <a:pt x="336" y="118"/>
                    <a:pt x="336" y="118"/>
                    <a:pt x="336" y="118"/>
                  </a:cubicBezTo>
                  <a:cubicBezTo>
                    <a:pt x="339" y="114"/>
                    <a:pt x="341" y="109"/>
                    <a:pt x="340" y="105"/>
                  </a:cubicBezTo>
                  <a:cubicBezTo>
                    <a:pt x="339" y="100"/>
                    <a:pt x="336" y="95"/>
                    <a:pt x="332" y="92"/>
                  </a:cubicBezTo>
                  <a:cubicBezTo>
                    <a:pt x="332" y="92"/>
                    <a:pt x="332" y="92"/>
                    <a:pt x="332" y="92"/>
                  </a:cubicBezTo>
                  <a:cubicBezTo>
                    <a:pt x="231" y="13"/>
                    <a:pt x="231" y="13"/>
                    <a:pt x="231" y="13"/>
                  </a:cubicBezTo>
                  <a:cubicBezTo>
                    <a:pt x="226" y="10"/>
                    <a:pt x="221" y="8"/>
                    <a:pt x="216" y="9"/>
                  </a:cubicBezTo>
                  <a:cubicBezTo>
                    <a:pt x="211" y="9"/>
                    <a:pt x="207" y="11"/>
                    <a:pt x="204" y="15"/>
                  </a:cubicBezTo>
                  <a:lnTo>
                    <a:pt x="10" y="266"/>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8" name="Freeform 116"/>
            <p:cNvSpPr/>
            <p:nvPr/>
          </p:nvSpPr>
          <p:spPr bwMode="auto">
            <a:xfrm>
              <a:off x="6135688" y="839788"/>
              <a:ext cx="796925" cy="944562"/>
            </a:xfrm>
            <a:custGeom>
              <a:avLst/>
              <a:gdLst>
                <a:gd name="T0" fmla="*/ 258 w 267"/>
                <a:gd name="T1" fmla="*/ 69 h 316"/>
                <a:gd name="T2" fmla="*/ 253 w 267"/>
                <a:gd name="T3" fmla="*/ 38 h 316"/>
                <a:gd name="T4" fmla="*/ 205 w 267"/>
                <a:gd name="T5" fmla="*/ 0 h 316"/>
                <a:gd name="T6" fmla="*/ 0 w 267"/>
                <a:gd name="T7" fmla="*/ 265 h 316"/>
                <a:gd name="T8" fmla="*/ 48 w 267"/>
                <a:gd name="T9" fmla="*/ 302 h 316"/>
                <a:gd name="T10" fmla="*/ 66 w 267"/>
                <a:gd name="T11" fmla="*/ 316 h 316"/>
                <a:gd name="T12" fmla="*/ 80 w 267"/>
                <a:gd name="T13" fmla="*/ 299 h 316"/>
                <a:gd name="T14" fmla="*/ 115 w 267"/>
                <a:gd name="T15" fmla="*/ 253 h 316"/>
                <a:gd name="T16" fmla="*/ 258 w 267"/>
                <a:gd name="T17" fmla="*/ 69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7" h="316">
                  <a:moveTo>
                    <a:pt x="258" y="69"/>
                  </a:moveTo>
                  <a:cubicBezTo>
                    <a:pt x="266" y="60"/>
                    <a:pt x="267" y="47"/>
                    <a:pt x="253" y="38"/>
                  </a:cubicBezTo>
                  <a:cubicBezTo>
                    <a:pt x="205" y="0"/>
                    <a:pt x="205" y="0"/>
                    <a:pt x="205" y="0"/>
                  </a:cubicBezTo>
                  <a:cubicBezTo>
                    <a:pt x="0" y="265"/>
                    <a:pt x="0" y="265"/>
                    <a:pt x="0" y="265"/>
                  </a:cubicBezTo>
                  <a:cubicBezTo>
                    <a:pt x="48" y="302"/>
                    <a:pt x="48" y="302"/>
                    <a:pt x="48" y="302"/>
                  </a:cubicBezTo>
                  <a:cubicBezTo>
                    <a:pt x="66" y="316"/>
                    <a:pt x="66" y="316"/>
                    <a:pt x="66" y="316"/>
                  </a:cubicBezTo>
                  <a:cubicBezTo>
                    <a:pt x="80" y="299"/>
                    <a:pt x="80" y="299"/>
                    <a:pt x="80" y="299"/>
                  </a:cubicBezTo>
                  <a:cubicBezTo>
                    <a:pt x="115" y="253"/>
                    <a:pt x="115" y="253"/>
                    <a:pt x="115" y="253"/>
                  </a:cubicBezTo>
                  <a:lnTo>
                    <a:pt x="258" y="69"/>
                  </a:lnTo>
                  <a:close/>
                </a:path>
              </a:pathLst>
            </a:custGeom>
            <a:solidFill>
              <a:srgbClr val="F583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9" name="Freeform 117"/>
            <p:cNvSpPr/>
            <p:nvPr/>
          </p:nvSpPr>
          <p:spPr bwMode="auto">
            <a:xfrm>
              <a:off x="5932488" y="1431925"/>
              <a:ext cx="436563" cy="358775"/>
            </a:xfrm>
            <a:custGeom>
              <a:avLst/>
              <a:gdLst>
                <a:gd name="T0" fmla="*/ 275 w 275"/>
                <a:gd name="T1" fmla="*/ 194 h 226"/>
                <a:gd name="T2" fmla="*/ 27 w 275"/>
                <a:gd name="T3" fmla="*/ 0 h 226"/>
                <a:gd name="T4" fmla="*/ 0 w 275"/>
                <a:gd name="T5" fmla="*/ 32 h 226"/>
                <a:gd name="T6" fmla="*/ 251 w 275"/>
                <a:gd name="T7" fmla="*/ 226 h 226"/>
                <a:gd name="T8" fmla="*/ 275 w 275"/>
                <a:gd name="T9" fmla="*/ 194 h 226"/>
              </a:gdLst>
              <a:ahLst/>
              <a:cxnLst>
                <a:cxn ang="0">
                  <a:pos x="T0" y="T1"/>
                </a:cxn>
                <a:cxn ang="0">
                  <a:pos x="T2" y="T3"/>
                </a:cxn>
                <a:cxn ang="0">
                  <a:pos x="T4" y="T5"/>
                </a:cxn>
                <a:cxn ang="0">
                  <a:pos x="T6" y="T7"/>
                </a:cxn>
                <a:cxn ang="0">
                  <a:pos x="T8" y="T9"/>
                </a:cxn>
              </a:cxnLst>
              <a:rect l="0" t="0" r="r" b="b"/>
              <a:pathLst>
                <a:path w="275" h="226">
                  <a:moveTo>
                    <a:pt x="275" y="194"/>
                  </a:moveTo>
                  <a:lnTo>
                    <a:pt x="27" y="0"/>
                  </a:lnTo>
                  <a:lnTo>
                    <a:pt x="0" y="32"/>
                  </a:lnTo>
                  <a:lnTo>
                    <a:pt x="251" y="226"/>
                  </a:lnTo>
                  <a:lnTo>
                    <a:pt x="275" y="194"/>
                  </a:lnTo>
                  <a:close/>
                </a:path>
              </a:pathLst>
            </a:custGeom>
            <a:solidFill>
              <a:srgbClr val="EB7A7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0" name="Freeform 118"/>
            <p:cNvSpPr/>
            <p:nvPr/>
          </p:nvSpPr>
          <p:spPr bwMode="auto">
            <a:xfrm>
              <a:off x="6772276" y="398463"/>
              <a:ext cx="393700" cy="319087"/>
            </a:xfrm>
            <a:custGeom>
              <a:avLst/>
              <a:gdLst>
                <a:gd name="T0" fmla="*/ 127 w 132"/>
                <a:gd name="T1" fmla="*/ 90 h 107"/>
                <a:gd name="T2" fmla="*/ 16 w 132"/>
                <a:gd name="T3" fmla="*/ 3 h 107"/>
                <a:gd name="T4" fmla="*/ 3 w 132"/>
                <a:gd name="T5" fmla="*/ 5 h 107"/>
                <a:gd name="T6" fmla="*/ 3 w 132"/>
                <a:gd name="T7" fmla="*/ 5 h 107"/>
                <a:gd name="T8" fmla="*/ 4 w 132"/>
                <a:gd name="T9" fmla="*/ 18 h 107"/>
                <a:gd name="T10" fmla="*/ 116 w 132"/>
                <a:gd name="T11" fmla="*/ 104 h 107"/>
                <a:gd name="T12" fmla="*/ 128 w 132"/>
                <a:gd name="T13" fmla="*/ 102 h 107"/>
                <a:gd name="T14" fmla="*/ 128 w 132"/>
                <a:gd name="T15" fmla="*/ 102 h 107"/>
                <a:gd name="T16" fmla="*/ 127 w 132"/>
                <a:gd name="T17" fmla="*/ 9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90"/>
                  </a:moveTo>
                  <a:cubicBezTo>
                    <a:pt x="16" y="3"/>
                    <a:pt x="16" y="3"/>
                    <a:pt x="16" y="3"/>
                  </a:cubicBezTo>
                  <a:cubicBezTo>
                    <a:pt x="12" y="0"/>
                    <a:pt x="6" y="1"/>
                    <a:pt x="3" y="5"/>
                  </a:cubicBezTo>
                  <a:cubicBezTo>
                    <a:pt x="3" y="5"/>
                    <a:pt x="3" y="5"/>
                    <a:pt x="3" y="5"/>
                  </a:cubicBezTo>
                  <a:cubicBezTo>
                    <a:pt x="0" y="9"/>
                    <a:pt x="0" y="15"/>
                    <a:pt x="4" y="18"/>
                  </a:cubicBezTo>
                  <a:cubicBezTo>
                    <a:pt x="116" y="104"/>
                    <a:pt x="116" y="104"/>
                    <a:pt x="116" y="104"/>
                  </a:cubicBezTo>
                  <a:cubicBezTo>
                    <a:pt x="120" y="107"/>
                    <a:pt x="125" y="106"/>
                    <a:pt x="128" y="102"/>
                  </a:cubicBezTo>
                  <a:cubicBezTo>
                    <a:pt x="128" y="102"/>
                    <a:pt x="128" y="102"/>
                    <a:pt x="128" y="102"/>
                  </a:cubicBezTo>
                  <a:cubicBezTo>
                    <a:pt x="132" y="98"/>
                    <a:pt x="131" y="93"/>
                    <a:pt x="127" y="90"/>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1" name="Freeform 119"/>
            <p:cNvSpPr>
              <a:spLocks noEditPoints="1"/>
            </p:cNvSpPr>
            <p:nvPr/>
          </p:nvSpPr>
          <p:spPr bwMode="auto">
            <a:xfrm>
              <a:off x="6762751" y="385763"/>
              <a:ext cx="415925" cy="341312"/>
            </a:xfrm>
            <a:custGeom>
              <a:avLst/>
              <a:gdLst>
                <a:gd name="T0" fmla="*/ 124 w 139"/>
                <a:gd name="T1" fmla="*/ 114 h 114"/>
                <a:gd name="T2" fmla="*/ 116 w 139"/>
                <a:gd name="T3" fmla="*/ 111 h 114"/>
                <a:gd name="T4" fmla="*/ 5 w 139"/>
                <a:gd name="T5" fmla="*/ 25 h 114"/>
                <a:gd name="T6" fmla="*/ 0 w 139"/>
                <a:gd name="T7" fmla="*/ 16 h 114"/>
                <a:gd name="T8" fmla="*/ 3 w 139"/>
                <a:gd name="T9" fmla="*/ 7 h 114"/>
                <a:gd name="T10" fmla="*/ 21 w 139"/>
                <a:gd name="T11" fmla="*/ 4 h 114"/>
                <a:gd name="T12" fmla="*/ 132 w 139"/>
                <a:gd name="T13" fmla="*/ 90 h 114"/>
                <a:gd name="T14" fmla="*/ 132 w 139"/>
                <a:gd name="T15" fmla="*/ 90 h 114"/>
                <a:gd name="T16" fmla="*/ 135 w 139"/>
                <a:gd name="T17" fmla="*/ 109 h 114"/>
                <a:gd name="T18" fmla="*/ 124 w 139"/>
                <a:gd name="T19" fmla="*/ 114 h 114"/>
                <a:gd name="T20" fmla="*/ 13 w 139"/>
                <a:gd name="T21" fmla="*/ 9 h 114"/>
                <a:gd name="T22" fmla="*/ 9 w 139"/>
                <a:gd name="T23" fmla="*/ 11 h 114"/>
                <a:gd name="T24" fmla="*/ 8 w 139"/>
                <a:gd name="T25" fmla="*/ 15 h 114"/>
                <a:gd name="T26" fmla="*/ 10 w 139"/>
                <a:gd name="T27" fmla="*/ 19 h 114"/>
                <a:gd name="T28" fmla="*/ 121 w 139"/>
                <a:gd name="T29" fmla="*/ 105 h 114"/>
                <a:gd name="T30" fmla="*/ 128 w 139"/>
                <a:gd name="T31" fmla="*/ 104 h 114"/>
                <a:gd name="T32" fmla="*/ 129 w 139"/>
                <a:gd name="T33" fmla="*/ 100 h 114"/>
                <a:gd name="T34" fmla="*/ 127 w 139"/>
                <a:gd name="T35" fmla="*/ 97 h 114"/>
                <a:gd name="T36" fmla="*/ 16 w 139"/>
                <a:gd name="T37" fmla="*/ 11 h 114"/>
                <a:gd name="T38" fmla="*/ 13 w 139"/>
                <a:gd name="T39" fmla="*/ 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9" h="114">
                  <a:moveTo>
                    <a:pt x="124" y="114"/>
                  </a:moveTo>
                  <a:cubicBezTo>
                    <a:pt x="121" y="114"/>
                    <a:pt x="119" y="113"/>
                    <a:pt x="116" y="111"/>
                  </a:cubicBezTo>
                  <a:cubicBezTo>
                    <a:pt x="5" y="25"/>
                    <a:pt x="5" y="25"/>
                    <a:pt x="5" y="25"/>
                  </a:cubicBezTo>
                  <a:cubicBezTo>
                    <a:pt x="2" y="23"/>
                    <a:pt x="0" y="20"/>
                    <a:pt x="0" y="16"/>
                  </a:cubicBezTo>
                  <a:cubicBezTo>
                    <a:pt x="0" y="13"/>
                    <a:pt x="0" y="9"/>
                    <a:pt x="3" y="7"/>
                  </a:cubicBezTo>
                  <a:cubicBezTo>
                    <a:pt x="7" y="1"/>
                    <a:pt x="15" y="0"/>
                    <a:pt x="21" y="4"/>
                  </a:cubicBezTo>
                  <a:cubicBezTo>
                    <a:pt x="132" y="90"/>
                    <a:pt x="132" y="90"/>
                    <a:pt x="132" y="90"/>
                  </a:cubicBezTo>
                  <a:cubicBezTo>
                    <a:pt x="132" y="90"/>
                    <a:pt x="132" y="90"/>
                    <a:pt x="132" y="90"/>
                  </a:cubicBezTo>
                  <a:cubicBezTo>
                    <a:pt x="138" y="95"/>
                    <a:pt x="139" y="103"/>
                    <a:pt x="135" y="109"/>
                  </a:cubicBezTo>
                  <a:cubicBezTo>
                    <a:pt x="132" y="112"/>
                    <a:pt x="128" y="114"/>
                    <a:pt x="124" y="114"/>
                  </a:cubicBezTo>
                  <a:close/>
                  <a:moveTo>
                    <a:pt x="13" y="9"/>
                  </a:moveTo>
                  <a:cubicBezTo>
                    <a:pt x="12" y="9"/>
                    <a:pt x="10" y="10"/>
                    <a:pt x="9" y="11"/>
                  </a:cubicBezTo>
                  <a:cubicBezTo>
                    <a:pt x="8" y="13"/>
                    <a:pt x="8" y="14"/>
                    <a:pt x="8" y="15"/>
                  </a:cubicBezTo>
                  <a:cubicBezTo>
                    <a:pt x="8" y="17"/>
                    <a:pt x="9" y="18"/>
                    <a:pt x="10" y="19"/>
                  </a:cubicBezTo>
                  <a:cubicBezTo>
                    <a:pt x="121" y="105"/>
                    <a:pt x="121" y="105"/>
                    <a:pt x="121" y="105"/>
                  </a:cubicBezTo>
                  <a:cubicBezTo>
                    <a:pt x="123" y="107"/>
                    <a:pt x="127" y="106"/>
                    <a:pt x="128" y="104"/>
                  </a:cubicBezTo>
                  <a:cubicBezTo>
                    <a:pt x="129" y="103"/>
                    <a:pt x="130" y="102"/>
                    <a:pt x="129" y="100"/>
                  </a:cubicBezTo>
                  <a:cubicBezTo>
                    <a:pt x="129" y="99"/>
                    <a:pt x="129" y="98"/>
                    <a:pt x="127" y="97"/>
                  </a:cubicBezTo>
                  <a:cubicBezTo>
                    <a:pt x="16" y="11"/>
                    <a:pt x="16" y="11"/>
                    <a:pt x="16" y="11"/>
                  </a:cubicBezTo>
                  <a:cubicBezTo>
                    <a:pt x="15" y="10"/>
                    <a:pt x="14" y="9"/>
                    <a:pt x="13"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2" name="Freeform 120"/>
            <p:cNvSpPr/>
            <p:nvPr/>
          </p:nvSpPr>
          <p:spPr bwMode="auto">
            <a:xfrm>
              <a:off x="6270626" y="960438"/>
              <a:ext cx="193675" cy="238125"/>
            </a:xfrm>
            <a:custGeom>
              <a:avLst/>
              <a:gdLst>
                <a:gd name="T0" fmla="*/ 14 w 65"/>
                <a:gd name="T1" fmla="*/ 76 h 80"/>
                <a:gd name="T2" fmla="*/ 63 w 65"/>
                <a:gd name="T3" fmla="*/ 14 h 80"/>
                <a:gd name="T4" fmla="*/ 61 w 65"/>
                <a:gd name="T5" fmla="*/ 3 h 80"/>
                <a:gd name="T6" fmla="*/ 61 w 65"/>
                <a:gd name="T7" fmla="*/ 3 h 80"/>
                <a:gd name="T8" fmla="*/ 51 w 65"/>
                <a:gd name="T9" fmla="*/ 4 h 80"/>
                <a:gd name="T10" fmla="*/ 2 w 65"/>
                <a:gd name="T11" fmla="*/ 67 h 80"/>
                <a:gd name="T12" fmla="*/ 4 w 65"/>
                <a:gd name="T13" fmla="*/ 78 h 80"/>
                <a:gd name="T14" fmla="*/ 4 w 65"/>
                <a:gd name="T15" fmla="*/ 78 h 80"/>
                <a:gd name="T16" fmla="*/ 14 w 65"/>
                <a:gd name="T17" fmla="*/ 7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 h="80">
                  <a:moveTo>
                    <a:pt x="14" y="76"/>
                  </a:moveTo>
                  <a:cubicBezTo>
                    <a:pt x="63" y="14"/>
                    <a:pt x="63" y="14"/>
                    <a:pt x="63" y="14"/>
                  </a:cubicBezTo>
                  <a:cubicBezTo>
                    <a:pt x="65" y="11"/>
                    <a:pt x="65" y="6"/>
                    <a:pt x="61" y="3"/>
                  </a:cubicBezTo>
                  <a:cubicBezTo>
                    <a:pt x="61" y="3"/>
                    <a:pt x="61" y="3"/>
                    <a:pt x="61" y="3"/>
                  </a:cubicBezTo>
                  <a:cubicBezTo>
                    <a:pt x="58" y="0"/>
                    <a:pt x="53" y="1"/>
                    <a:pt x="51" y="4"/>
                  </a:cubicBezTo>
                  <a:cubicBezTo>
                    <a:pt x="2" y="67"/>
                    <a:pt x="2" y="67"/>
                    <a:pt x="2" y="67"/>
                  </a:cubicBezTo>
                  <a:cubicBezTo>
                    <a:pt x="0" y="70"/>
                    <a:pt x="0" y="75"/>
                    <a:pt x="4" y="78"/>
                  </a:cubicBezTo>
                  <a:cubicBezTo>
                    <a:pt x="4" y="78"/>
                    <a:pt x="4" y="78"/>
                    <a:pt x="4" y="78"/>
                  </a:cubicBezTo>
                  <a:cubicBezTo>
                    <a:pt x="7" y="80"/>
                    <a:pt x="12" y="80"/>
                    <a:pt x="14" y="76"/>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3" name="Freeform 121"/>
            <p:cNvSpPr/>
            <p:nvPr/>
          </p:nvSpPr>
          <p:spPr bwMode="auto">
            <a:xfrm>
              <a:off x="6467476" y="812800"/>
              <a:ext cx="112713" cy="128587"/>
            </a:xfrm>
            <a:custGeom>
              <a:avLst/>
              <a:gdLst>
                <a:gd name="T0" fmla="*/ 15 w 38"/>
                <a:gd name="T1" fmla="*/ 39 h 43"/>
                <a:gd name="T2" fmla="*/ 35 w 38"/>
                <a:gd name="T3" fmla="*/ 13 h 43"/>
                <a:gd name="T4" fmla="*/ 34 w 38"/>
                <a:gd name="T5" fmla="*/ 2 h 43"/>
                <a:gd name="T6" fmla="*/ 34 w 38"/>
                <a:gd name="T7" fmla="*/ 2 h 43"/>
                <a:gd name="T8" fmla="*/ 23 w 38"/>
                <a:gd name="T9" fmla="*/ 4 h 43"/>
                <a:gd name="T10" fmla="*/ 3 w 38"/>
                <a:gd name="T11" fmla="*/ 30 h 43"/>
                <a:gd name="T12" fmla="*/ 4 w 38"/>
                <a:gd name="T13" fmla="*/ 41 h 43"/>
                <a:gd name="T14" fmla="*/ 4 w 38"/>
                <a:gd name="T15" fmla="*/ 41 h 43"/>
                <a:gd name="T16" fmla="*/ 15 w 38"/>
                <a:gd name="T17" fmla="*/ 3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43">
                  <a:moveTo>
                    <a:pt x="15" y="39"/>
                  </a:moveTo>
                  <a:cubicBezTo>
                    <a:pt x="35" y="13"/>
                    <a:pt x="35" y="13"/>
                    <a:pt x="35" y="13"/>
                  </a:cubicBezTo>
                  <a:cubicBezTo>
                    <a:pt x="38" y="10"/>
                    <a:pt x="37" y="5"/>
                    <a:pt x="34" y="2"/>
                  </a:cubicBezTo>
                  <a:cubicBezTo>
                    <a:pt x="34" y="2"/>
                    <a:pt x="34" y="2"/>
                    <a:pt x="34" y="2"/>
                  </a:cubicBezTo>
                  <a:cubicBezTo>
                    <a:pt x="31" y="0"/>
                    <a:pt x="26" y="0"/>
                    <a:pt x="23" y="4"/>
                  </a:cubicBezTo>
                  <a:cubicBezTo>
                    <a:pt x="3" y="30"/>
                    <a:pt x="3" y="30"/>
                    <a:pt x="3" y="30"/>
                  </a:cubicBezTo>
                  <a:cubicBezTo>
                    <a:pt x="0" y="33"/>
                    <a:pt x="1" y="38"/>
                    <a:pt x="4" y="41"/>
                  </a:cubicBezTo>
                  <a:cubicBezTo>
                    <a:pt x="4" y="41"/>
                    <a:pt x="4" y="41"/>
                    <a:pt x="4" y="41"/>
                  </a:cubicBezTo>
                  <a:cubicBezTo>
                    <a:pt x="8" y="43"/>
                    <a:pt x="12" y="43"/>
                    <a:pt x="15" y="39"/>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4" name="Freeform 122"/>
            <p:cNvSpPr/>
            <p:nvPr/>
          </p:nvSpPr>
          <p:spPr bwMode="auto">
            <a:xfrm>
              <a:off x="6616701" y="598488"/>
              <a:ext cx="393700" cy="319087"/>
            </a:xfrm>
            <a:custGeom>
              <a:avLst/>
              <a:gdLst>
                <a:gd name="T0" fmla="*/ 127 w 132"/>
                <a:gd name="T1" fmla="*/ 89 h 107"/>
                <a:gd name="T2" fmla="*/ 16 w 132"/>
                <a:gd name="T3" fmla="*/ 3 h 107"/>
                <a:gd name="T4" fmla="*/ 3 w 132"/>
                <a:gd name="T5" fmla="*/ 5 h 107"/>
                <a:gd name="T6" fmla="*/ 3 w 132"/>
                <a:gd name="T7" fmla="*/ 5 h 107"/>
                <a:gd name="T8" fmla="*/ 5 w 132"/>
                <a:gd name="T9" fmla="*/ 18 h 107"/>
                <a:gd name="T10" fmla="*/ 116 w 132"/>
                <a:gd name="T11" fmla="*/ 104 h 107"/>
                <a:gd name="T12" fmla="*/ 129 w 132"/>
                <a:gd name="T13" fmla="*/ 102 h 107"/>
                <a:gd name="T14" fmla="*/ 129 w 132"/>
                <a:gd name="T15" fmla="*/ 102 h 107"/>
                <a:gd name="T16" fmla="*/ 127 w 132"/>
                <a:gd name="T17" fmla="*/ 8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89"/>
                  </a:moveTo>
                  <a:cubicBezTo>
                    <a:pt x="16" y="3"/>
                    <a:pt x="16" y="3"/>
                    <a:pt x="16" y="3"/>
                  </a:cubicBezTo>
                  <a:cubicBezTo>
                    <a:pt x="12" y="0"/>
                    <a:pt x="6" y="1"/>
                    <a:pt x="3" y="5"/>
                  </a:cubicBezTo>
                  <a:cubicBezTo>
                    <a:pt x="3" y="5"/>
                    <a:pt x="3" y="5"/>
                    <a:pt x="3" y="5"/>
                  </a:cubicBezTo>
                  <a:cubicBezTo>
                    <a:pt x="0" y="9"/>
                    <a:pt x="1" y="14"/>
                    <a:pt x="5" y="18"/>
                  </a:cubicBezTo>
                  <a:cubicBezTo>
                    <a:pt x="116" y="104"/>
                    <a:pt x="116" y="104"/>
                    <a:pt x="116" y="104"/>
                  </a:cubicBezTo>
                  <a:cubicBezTo>
                    <a:pt x="120" y="107"/>
                    <a:pt x="126" y="106"/>
                    <a:pt x="129" y="102"/>
                  </a:cubicBezTo>
                  <a:cubicBezTo>
                    <a:pt x="129" y="102"/>
                    <a:pt x="129" y="102"/>
                    <a:pt x="129" y="102"/>
                  </a:cubicBezTo>
                  <a:cubicBezTo>
                    <a:pt x="132" y="98"/>
                    <a:pt x="131" y="92"/>
                    <a:pt x="127" y="89"/>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5" name="Freeform 123"/>
            <p:cNvSpPr>
              <a:spLocks noEditPoints="1"/>
            </p:cNvSpPr>
            <p:nvPr/>
          </p:nvSpPr>
          <p:spPr bwMode="auto">
            <a:xfrm>
              <a:off x="6607176" y="588963"/>
              <a:ext cx="415925" cy="338137"/>
            </a:xfrm>
            <a:custGeom>
              <a:avLst/>
              <a:gdLst>
                <a:gd name="T0" fmla="*/ 125 w 139"/>
                <a:gd name="T1" fmla="*/ 113 h 113"/>
                <a:gd name="T2" fmla="*/ 116 w 139"/>
                <a:gd name="T3" fmla="*/ 110 h 113"/>
                <a:gd name="T4" fmla="*/ 5 w 139"/>
                <a:gd name="T5" fmla="*/ 24 h 113"/>
                <a:gd name="T6" fmla="*/ 0 w 139"/>
                <a:gd name="T7" fmla="*/ 15 h 113"/>
                <a:gd name="T8" fmla="*/ 3 w 139"/>
                <a:gd name="T9" fmla="*/ 5 h 113"/>
                <a:gd name="T10" fmla="*/ 12 w 139"/>
                <a:gd name="T11" fmla="*/ 0 h 113"/>
                <a:gd name="T12" fmla="*/ 21 w 139"/>
                <a:gd name="T13" fmla="*/ 3 h 113"/>
                <a:gd name="T14" fmla="*/ 133 w 139"/>
                <a:gd name="T15" fmla="*/ 89 h 113"/>
                <a:gd name="T16" fmla="*/ 133 w 139"/>
                <a:gd name="T17" fmla="*/ 89 h 113"/>
                <a:gd name="T18" fmla="*/ 135 w 139"/>
                <a:gd name="T19" fmla="*/ 108 h 113"/>
                <a:gd name="T20" fmla="*/ 125 w 139"/>
                <a:gd name="T21" fmla="*/ 113 h 113"/>
                <a:gd name="T22" fmla="*/ 13 w 139"/>
                <a:gd name="T23" fmla="*/ 8 h 113"/>
                <a:gd name="T24" fmla="*/ 13 w 139"/>
                <a:gd name="T25" fmla="*/ 8 h 113"/>
                <a:gd name="T26" fmla="*/ 9 w 139"/>
                <a:gd name="T27" fmla="*/ 10 h 113"/>
                <a:gd name="T28" fmla="*/ 8 w 139"/>
                <a:gd name="T29" fmla="*/ 14 h 113"/>
                <a:gd name="T30" fmla="*/ 10 w 139"/>
                <a:gd name="T31" fmla="*/ 17 h 113"/>
                <a:gd name="T32" fmla="*/ 121 w 139"/>
                <a:gd name="T33" fmla="*/ 104 h 113"/>
                <a:gd name="T34" fmla="*/ 129 w 139"/>
                <a:gd name="T35" fmla="*/ 103 h 113"/>
                <a:gd name="T36" fmla="*/ 128 w 139"/>
                <a:gd name="T37" fmla="*/ 95 h 113"/>
                <a:gd name="T38" fmla="*/ 128 w 139"/>
                <a:gd name="T39" fmla="*/ 95 h 113"/>
                <a:gd name="T40" fmla="*/ 17 w 139"/>
                <a:gd name="T41" fmla="*/ 9 h 113"/>
                <a:gd name="T42" fmla="*/ 13 w 139"/>
                <a:gd name="T43" fmla="*/ 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9" h="113">
                  <a:moveTo>
                    <a:pt x="125" y="113"/>
                  </a:moveTo>
                  <a:cubicBezTo>
                    <a:pt x="122" y="113"/>
                    <a:pt x="119" y="112"/>
                    <a:pt x="116" y="110"/>
                  </a:cubicBezTo>
                  <a:cubicBezTo>
                    <a:pt x="5" y="24"/>
                    <a:pt x="5" y="24"/>
                    <a:pt x="5" y="24"/>
                  </a:cubicBezTo>
                  <a:cubicBezTo>
                    <a:pt x="2" y="22"/>
                    <a:pt x="1" y="18"/>
                    <a:pt x="0" y="15"/>
                  </a:cubicBezTo>
                  <a:cubicBezTo>
                    <a:pt x="0" y="11"/>
                    <a:pt x="1" y="8"/>
                    <a:pt x="3" y="5"/>
                  </a:cubicBezTo>
                  <a:cubicBezTo>
                    <a:pt x="5" y="2"/>
                    <a:pt x="8" y="1"/>
                    <a:pt x="12" y="0"/>
                  </a:cubicBezTo>
                  <a:cubicBezTo>
                    <a:pt x="15" y="0"/>
                    <a:pt x="19" y="1"/>
                    <a:pt x="21" y="3"/>
                  </a:cubicBezTo>
                  <a:cubicBezTo>
                    <a:pt x="133" y="89"/>
                    <a:pt x="133" y="89"/>
                    <a:pt x="133" y="89"/>
                  </a:cubicBezTo>
                  <a:cubicBezTo>
                    <a:pt x="133" y="89"/>
                    <a:pt x="133" y="89"/>
                    <a:pt x="133" y="89"/>
                  </a:cubicBezTo>
                  <a:cubicBezTo>
                    <a:pt x="138" y="94"/>
                    <a:pt x="139" y="102"/>
                    <a:pt x="135" y="108"/>
                  </a:cubicBezTo>
                  <a:cubicBezTo>
                    <a:pt x="132" y="111"/>
                    <a:pt x="128" y="113"/>
                    <a:pt x="125" y="113"/>
                  </a:cubicBezTo>
                  <a:close/>
                  <a:moveTo>
                    <a:pt x="13" y="8"/>
                  </a:moveTo>
                  <a:cubicBezTo>
                    <a:pt x="13" y="8"/>
                    <a:pt x="13" y="8"/>
                    <a:pt x="13" y="8"/>
                  </a:cubicBezTo>
                  <a:cubicBezTo>
                    <a:pt x="11" y="8"/>
                    <a:pt x="10" y="9"/>
                    <a:pt x="9" y="10"/>
                  </a:cubicBezTo>
                  <a:cubicBezTo>
                    <a:pt x="8" y="11"/>
                    <a:pt x="8" y="13"/>
                    <a:pt x="8" y="14"/>
                  </a:cubicBezTo>
                  <a:cubicBezTo>
                    <a:pt x="8" y="15"/>
                    <a:pt x="9" y="17"/>
                    <a:pt x="10" y="17"/>
                  </a:cubicBezTo>
                  <a:cubicBezTo>
                    <a:pt x="121" y="104"/>
                    <a:pt x="121" y="104"/>
                    <a:pt x="121" y="104"/>
                  </a:cubicBezTo>
                  <a:cubicBezTo>
                    <a:pt x="124" y="105"/>
                    <a:pt x="127" y="105"/>
                    <a:pt x="129" y="103"/>
                  </a:cubicBezTo>
                  <a:cubicBezTo>
                    <a:pt x="130" y="100"/>
                    <a:pt x="130" y="97"/>
                    <a:pt x="128" y="95"/>
                  </a:cubicBezTo>
                  <a:cubicBezTo>
                    <a:pt x="128" y="95"/>
                    <a:pt x="128" y="95"/>
                    <a:pt x="128" y="95"/>
                  </a:cubicBezTo>
                  <a:cubicBezTo>
                    <a:pt x="17" y="9"/>
                    <a:pt x="17" y="9"/>
                    <a:pt x="17" y="9"/>
                  </a:cubicBezTo>
                  <a:cubicBezTo>
                    <a:pt x="16" y="8"/>
                    <a:pt x="15" y="8"/>
                    <a:pt x="13"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6" name="Freeform 124"/>
            <p:cNvSpPr/>
            <p:nvPr/>
          </p:nvSpPr>
          <p:spPr bwMode="auto">
            <a:xfrm>
              <a:off x="5921376" y="1722438"/>
              <a:ext cx="152400" cy="179387"/>
            </a:xfrm>
            <a:custGeom>
              <a:avLst/>
              <a:gdLst>
                <a:gd name="T0" fmla="*/ 14 w 51"/>
                <a:gd name="T1" fmla="*/ 56 h 60"/>
                <a:gd name="T2" fmla="*/ 48 w 51"/>
                <a:gd name="T3" fmla="*/ 12 h 60"/>
                <a:gd name="T4" fmla="*/ 47 w 51"/>
                <a:gd name="T5" fmla="*/ 2 h 60"/>
                <a:gd name="T6" fmla="*/ 47 w 51"/>
                <a:gd name="T7" fmla="*/ 2 h 60"/>
                <a:gd name="T8" fmla="*/ 37 w 51"/>
                <a:gd name="T9" fmla="*/ 4 h 60"/>
                <a:gd name="T10" fmla="*/ 3 w 51"/>
                <a:gd name="T11" fmla="*/ 48 h 60"/>
                <a:gd name="T12" fmla="*/ 4 w 51"/>
                <a:gd name="T13" fmla="*/ 58 h 60"/>
                <a:gd name="T14" fmla="*/ 4 w 51"/>
                <a:gd name="T15" fmla="*/ 58 h 60"/>
                <a:gd name="T16" fmla="*/ 14 w 51"/>
                <a:gd name="T17" fmla="*/ 5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60">
                  <a:moveTo>
                    <a:pt x="14" y="56"/>
                  </a:moveTo>
                  <a:cubicBezTo>
                    <a:pt x="48" y="12"/>
                    <a:pt x="48" y="12"/>
                    <a:pt x="48" y="12"/>
                  </a:cubicBezTo>
                  <a:cubicBezTo>
                    <a:pt x="51" y="9"/>
                    <a:pt x="50" y="5"/>
                    <a:pt x="47" y="2"/>
                  </a:cubicBezTo>
                  <a:cubicBezTo>
                    <a:pt x="47" y="2"/>
                    <a:pt x="47" y="2"/>
                    <a:pt x="47" y="2"/>
                  </a:cubicBezTo>
                  <a:cubicBezTo>
                    <a:pt x="44" y="0"/>
                    <a:pt x="39" y="0"/>
                    <a:pt x="37" y="4"/>
                  </a:cubicBezTo>
                  <a:cubicBezTo>
                    <a:pt x="3" y="48"/>
                    <a:pt x="3" y="48"/>
                    <a:pt x="3" y="48"/>
                  </a:cubicBezTo>
                  <a:cubicBezTo>
                    <a:pt x="0" y="51"/>
                    <a:pt x="1" y="55"/>
                    <a:pt x="4" y="58"/>
                  </a:cubicBezTo>
                  <a:cubicBezTo>
                    <a:pt x="4" y="58"/>
                    <a:pt x="4" y="58"/>
                    <a:pt x="4" y="58"/>
                  </a:cubicBezTo>
                  <a:cubicBezTo>
                    <a:pt x="7" y="60"/>
                    <a:pt x="11" y="59"/>
                    <a:pt x="14" y="56"/>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7" name="Freeform 125"/>
            <p:cNvSpPr>
              <a:spLocks noEditPoints="1"/>
            </p:cNvSpPr>
            <p:nvPr/>
          </p:nvSpPr>
          <p:spPr bwMode="auto">
            <a:xfrm>
              <a:off x="5908676" y="1706563"/>
              <a:ext cx="176213" cy="203200"/>
            </a:xfrm>
            <a:custGeom>
              <a:avLst/>
              <a:gdLst>
                <a:gd name="T0" fmla="*/ 12 w 59"/>
                <a:gd name="T1" fmla="*/ 68 h 68"/>
                <a:gd name="T2" fmla="*/ 6 w 59"/>
                <a:gd name="T3" fmla="*/ 66 h 68"/>
                <a:gd name="T4" fmla="*/ 4 w 59"/>
                <a:gd name="T5" fmla="*/ 50 h 68"/>
                <a:gd name="T6" fmla="*/ 38 w 59"/>
                <a:gd name="T7" fmla="*/ 6 h 68"/>
                <a:gd name="T8" fmla="*/ 53 w 59"/>
                <a:gd name="T9" fmla="*/ 4 h 68"/>
                <a:gd name="T10" fmla="*/ 55 w 59"/>
                <a:gd name="T11" fmla="*/ 20 h 68"/>
                <a:gd name="T12" fmla="*/ 21 w 59"/>
                <a:gd name="T13" fmla="*/ 64 h 68"/>
                <a:gd name="T14" fmla="*/ 14 w 59"/>
                <a:gd name="T15" fmla="*/ 68 h 68"/>
                <a:gd name="T16" fmla="*/ 12 w 59"/>
                <a:gd name="T17" fmla="*/ 68 h 68"/>
                <a:gd name="T18" fmla="*/ 47 w 59"/>
                <a:gd name="T19" fmla="*/ 10 h 68"/>
                <a:gd name="T20" fmla="*/ 44 w 59"/>
                <a:gd name="T21" fmla="*/ 11 h 68"/>
                <a:gd name="T22" fmla="*/ 10 w 59"/>
                <a:gd name="T23" fmla="*/ 55 h 68"/>
                <a:gd name="T24" fmla="*/ 11 w 59"/>
                <a:gd name="T25" fmla="*/ 59 h 68"/>
                <a:gd name="T26" fmla="*/ 13 w 59"/>
                <a:gd name="T27" fmla="*/ 60 h 68"/>
                <a:gd name="T28" fmla="*/ 15 w 59"/>
                <a:gd name="T29" fmla="*/ 59 h 68"/>
                <a:gd name="T30" fmla="*/ 15 w 59"/>
                <a:gd name="T31" fmla="*/ 59 h 68"/>
                <a:gd name="T32" fmla="*/ 49 w 59"/>
                <a:gd name="T33" fmla="*/ 15 h 68"/>
                <a:gd name="T34" fmla="*/ 50 w 59"/>
                <a:gd name="T35" fmla="*/ 12 h 68"/>
                <a:gd name="T36" fmla="*/ 48 w 59"/>
                <a:gd name="T37" fmla="*/ 10 h 68"/>
                <a:gd name="T38" fmla="*/ 47 w 59"/>
                <a:gd name="T39"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9" h="68">
                  <a:moveTo>
                    <a:pt x="12" y="68"/>
                  </a:moveTo>
                  <a:cubicBezTo>
                    <a:pt x="10" y="68"/>
                    <a:pt x="8" y="67"/>
                    <a:pt x="6" y="66"/>
                  </a:cubicBezTo>
                  <a:cubicBezTo>
                    <a:pt x="1" y="62"/>
                    <a:pt x="0" y="55"/>
                    <a:pt x="4" y="50"/>
                  </a:cubicBezTo>
                  <a:cubicBezTo>
                    <a:pt x="38" y="6"/>
                    <a:pt x="38" y="6"/>
                    <a:pt x="38" y="6"/>
                  </a:cubicBezTo>
                  <a:cubicBezTo>
                    <a:pt x="42" y="1"/>
                    <a:pt x="49" y="0"/>
                    <a:pt x="53" y="4"/>
                  </a:cubicBezTo>
                  <a:cubicBezTo>
                    <a:pt x="58" y="8"/>
                    <a:pt x="59" y="15"/>
                    <a:pt x="55" y="20"/>
                  </a:cubicBezTo>
                  <a:cubicBezTo>
                    <a:pt x="21" y="64"/>
                    <a:pt x="21" y="64"/>
                    <a:pt x="21" y="64"/>
                  </a:cubicBezTo>
                  <a:cubicBezTo>
                    <a:pt x="19" y="66"/>
                    <a:pt x="17" y="68"/>
                    <a:pt x="14" y="68"/>
                  </a:cubicBezTo>
                  <a:cubicBezTo>
                    <a:pt x="13" y="68"/>
                    <a:pt x="13" y="68"/>
                    <a:pt x="12" y="68"/>
                  </a:cubicBezTo>
                  <a:close/>
                  <a:moveTo>
                    <a:pt x="47" y="10"/>
                  </a:moveTo>
                  <a:cubicBezTo>
                    <a:pt x="46" y="10"/>
                    <a:pt x="45" y="10"/>
                    <a:pt x="44" y="11"/>
                  </a:cubicBezTo>
                  <a:cubicBezTo>
                    <a:pt x="10" y="55"/>
                    <a:pt x="10" y="55"/>
                    <a:pt x="10" y="55"/>
                  </a:cubicBezTo>
                  <a:cubicBezTo>
                    <a:pt x="9" y="57"/>
                    <a:pt x="9" y="58"/>
                    <a:pt x="11" y="59"/>
                  </a:cubicBezTo>
                  <a:cubicBezTo>
                    <a:pt x="11" y="60"/>
                    <a:pt x="12" y="60"/>
                    <a:pt x="13" y="60"/>
                  </a:cubicBezTo>
                  <a:cubicBezTo>
                    <a:pt x="13" y="60"/>
                    <a:pt x="14" y="59"/>
                    <a:pt x="15" y="59"/>
                  </a:cubicBezTo>
                  <a:cubicBezTo>
                    <a:pt x="15" y="59"/>
                    <a:pt x="15" y="59"/>
                    <a:pt x="15" y="59"/>
                  </a:cubicBezTo>
                  <a:cubicBezTo>
                    <a:pt x="49" y="15"/>
                    <a:pt x="49" y="15"/>
                    <a:pt x="49" y="15"/>
                  </a:cubicBezTo>
                  <a:cubicBezTo>
                    <a:pt x="49" y="14"/>
                    <a:pt x="50" y="13"/>
                    <a:pt x="50" y="12"/>
                  </a:cubicBezTo>
                  <a:cubicBezTo>
                    <a:pt x="49" y="12"/>
                    <a:pt x="49" y="11"/>
                    <a:pt x="48" y="10"/>
                  </a:cubicBezTo>
                  <a:cubicBezTo>
                    <a:pt x="48" y="10"/>
                    <a:pt x="47" y="10"/>
                    <a:pt x="47"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8" name="Freeform 126"/>
            <p:cNvSpPr/>
            <p:nvPr/>
          </p:nvSpPr>
          <p:spPr bwMode="auto">
            <a:xfrm>
              <a:off x="6111876" y="1817688"/>
              <a:ext cx="60325" cy="212725"/>
            </a:xfrm>
            <a:custGeom>
              <a:avLst/>
              <a:gdLst>
                <a:gd name="T0" fmla="*/ 14 w 20"/>
                <a:gd name="T1" fmla="*/ 64 h 71"/>
                <a:gd name="T2" fmla="*/ 20 w 20"/>
                <a:gd name="T3" fmla="*/ 8 h 71"/>
                <a:gd name="T4" fmla="*/ 13 w 20"/>
                <a:gd name="T5" fmla="*/ 1 h 71"/>
                <a:gd name="T6" fmla="*/ 13 w 20"/>
                <a:gd name="T7" fmla="*/ 1 h 71"/>
                <a:gd name="T8" fmla="*/ 6 w 20"/>
                <a:gd name="T9" fmla="*/ 7 h 71"/>
                <a:gd name="T10" fmla="*/ 1 w 20"/>
                <a:gd name="T11" fmla="*/ 63 h 71"/>
                <a:gd name="T12" fmla="*/ 7 w 20"/>
                <a:gd name="T13" fmla="*/ 70 h 71"/>
                <a:gd name="T14" fmla="*/ 7 w 20"/>
                <a:gd name="T15" fmla="*/ 70 h 71"/>
                <a:gd name="T16" fmla="*/ 14 w 20"/>
                <a:gd name="T17" fmla="*/ 6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71">
                  <a:moveTo>
                    <a:pt x="14" y="64"/>
                  </a:moveTo>
                  <a:cubicBezTo>
                    <a:pt x="20" y="8"/>
                    <a:pt x="20" y="8"/>
                    <a:pt x="20" y="8"/>
                  </a:cubicBezTo>
                  <a:cubicBezTo>
                    <a:pt x="20" y="5"/>
                    <a:pt x="17" y="1"/>
                    <a:pt x="13" y="1"/>
                  </a:cubicBezTo>
                  <a:cubicBezTo>
                    <a:pt x="13" y="1"/>
                    <a:pt x="13" y="1"/>
                    <a:pt x="13" y="1"/>
                  </a:cubicBezTo>
                  <a:cubicBezTo>
                    <a:pt x="10" y="0"/>
                    <a:pt x="6" y="3"/>
                    <a:pt x="6" y="7"/>
                  </a:cubicBezTo>
                  <a:cubicBezTo>
                    <a:pt x="1" y="63"/>
                    <a:pt x="1" y="63"/>
                    <a:pt x="1" y="63"/>
                  </a:cubicBezTo>
                  <a:cubicBezTo>
                    <a:pt x="0" y="67"/>
                    <a:pt x="3" y="70"/>
                    <a:pt x="7" y="70"/>
                  </a:cubicBezTo>
                  <a:cubicBezTo>
                    <a:pt x="7" y="70"/>
                    <a:pt x="7" y="70"/>
                    <a:pt x="7" y="70"/>
                  </a:cubicBezTo>
                  <a:cubicBezTo>
                    <a:pt x="11" y="71"/>
                    <a:pt x="14" y="68"/>
                    <a:pt x="14" y="6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9" name="Freeform 127"/>
            <p:cNvSpPr>
              <a:spLocks noEditPoints="1"/>
            </p:cNvSpPr>
            <p:nvPr/>
          </p:nvSpPr>
          <p:spPr bwMode="auto">
            <a:xfrm>
              <a:off x="6100763" y="1808163"/>
              <a:ext cx="82550" cy="230187"/>
            </a:xfrm>
            <a:custGeom>
              <a:avLst/>
              <a:gdLst>
                <a:gd name="T0" fmla="*/ 12 w 28"/>
                <a:gd name="T1" fmla="*/ 77 h 77"/>
                <a:gd name="T2" fmla="*/ 10 w 28"/>
                <a:gd name="T3" fmla="*/ 77 h 77"/>
                <a:gd name="T4" fmla="*/ 3 w 28"/>
                <a:gd name="T5" fmla="*/ 74 h 77"/>
                <a:gd name="T6" fmla="*/ 1 w 28"/>
                <a:gd name="T7" fmla="*/ 65 h 77"/>
                <a:gd name="T8" fmla="*/ 6 w 28"/>
                <a:gd name="T9" fmla="*/ 10 h 77"/>
                <a:gd name="T10" fmla="*/ 10 w 28"/>
                <a:gd name="T11" fmla="*/ 2 h 77"/>
                <a:gd name="T12" fmla="*/ 18 w 28"/>
                <a:gd name="T13" fmla="*/ 0 h 77"/>
                <a:gd name="T14" fmla="*/ 28 w 28"/>
                <a:gd name="T15" fmla="*/ 12 h 77"/>
                <a:gd name="T16" fmla="*/ 22 w 28"/>
                <a:gd name="T17" fmla="*/ 68 h 77"/>
                <a:gd name="T18" fmla="*/ 22 w 28"/>
                <a:gd name="T19" fmla="*/ 68 h 77"/>
                <a:gd name="T20" fmla="*/ 19 w 28"/>
                <a:gd name="T21" fmla="*/ 75 h 77"/>
                <a:gd name="T22" fmla="*/ 12 w 28"/>
                <a:gd name="T23" fmla="*/ 77 h 77"/>
                <a:gd name="T24" fmla="*/ 17 w 28"/>
                <a:gd name="T25" fmla="*/ 8 h 77"/>
                <a:gd name="T26" fmla="*/ 15 w 28"/>
                <a:gd name="T27" fmla="*/ 8 h 77"/>
                <a:gd name="T28" fmla="*/ 14 w 28"/>
                <a:gd name="T29" fmla="*/ 10 h 77"/>
                <a:gd name="T30" fmla="*/ 9 w 28"/>
                <a:gd name="T31" fmla="*/ 66 h 77"/>
                <a:gd name="T32" fmla="*/ 9 w 28"/>
                <a:gd name="T33" fmla="*/ 68 h 77"/>
                <a:gd name="T34" fmla="*/ 11 w 28"/>
                <a:gd name="T35" fmla="*/ 69 h 77"/>
                <a:gd name="T36" fmla="*/ 13 w 28"/>
                <a:gd name="T37" fmla="*/ 69 h 77"/>
                <a:gd name="T38" fmla="*/ 14 w 28"/>
                <a:gd name="T39" fmla="*/ 67 h 77"/>
                <a:gd name="T40" fmla="*/ 14 w 28"/>
                <a:gd name="T41" fmla="*/ 67 h 77"/>
                <a:gd name="T42" fmla="*/ 20 w 28"/>
                <a:gd name="T43" fmla="*/ 11 h 77"/>
                <a:gd name="T44" fmla="*/ 17 w 28"/>
                <a:gd name="T45" fmla="*/ 8 h 77"/>
                <a:gd name="T46" fmla="*/ 17 w 28"/>
                <a:gd name="T47" fmla="*/ 8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8" h="77">
                  <a:moveTo>
                    <a:pt x="12" y="77"/>
                  </a:moveTo>
                  <a:cubicBezTo>
                    <a:pt x="11" y="77"/>
                    <a:pt x="11" y="77"/>
                    <a:pt x="10" y="77"/>
                  </a:cubicBezTo>
                  <a:cubicBezTo>
                    <a:pt x="8" y="77"/>
                    <a:pt x="5" y="76"/>
                    <a:pt x="3" y="74"/>
                  </a:cubicBezTo>
                  <a:cubicBezTo>
                    <a:pt x="1" y="71"/>
                    <a:pt x="0" y="68"/>
                    <a:pt x="1" y="65"/>
                  </a:cubicBezTo>
                  <a:cubicBezTo>
                    <a:pt x="6" y="10"/>
                    <a:pt x="6" y="10"/>
                    <a:pt x="6" y="10"/>
                  </a:cubicBezTo>
                  <a:cubicBezTo>
                    <a:pt x="6" y="7"/>
                    <a:pt x="7" y="4"/>
                    <a:pt x="10" y="2"/>
                  </a:cubicBezTo>
                  <a:cubicBezTo>
                    <a:pt x="12" y="0"/>
                    <a:pt x="15" y="0"/>
                    <a:pt x="18" y="0"/>
                  </a:cubicBezTo>
                  <a:cubicBezTo>
                    <a:pt x="24" y="0"/>
                    <a:pt x="28" y="6"/>
                    <a:pt x="28" y="12"/>
                  </a:cubicBezTo>
                  <a:cubicBezTo>
                    <a:pt x="22" y="68"/>
                    <a:pt x="22" y="68"/>
                    <a:pt x="22" y="68"/>
                  </a:cubicBezTo>
                  <a:cubicBezTo>
                    <a:pt x="22" y="68"/>
                    <a:pt x="22" y="68"/>
                    <a:pt x="22" y="68"/>
                  </a:cubicBezTo>
                  <a:cubicBezTo>
                    <a:pt x="22" y="70"/>
                    <a:pt x="21" y="73"/>
                    <a:pt x="19" y="75"/>
                  </a:cubicBezTo>
                  <a:cubicBezTo>
                    <a:pt x="17" y="77"/>
                    <a:pt x="14" y="77"/>
                    <a:pt x="12" y="77"/>
                  </a:cubicBezTo>
                  <a:close/>
                  <a:moveTo>
                    <a:pt x="17" y="8"/>
                  </a:moveTo>
                  <a:cubicBezTo>
                    <a:pt x="16" y="8"/>
                    <a:pt x="15" y="8"/>
                    <a:pt x="15" y="8"/>
                  </a:cubicBezTo>
                  <a:cubicBezTo>
                    <a:pt x="14" y="9"/>
                    <a:pt x="14" y="10"/>
                    <a:pt x="14" y="10"/>
                  </a:cubicBezTo>
                  <a:cubicBezTo>
                    <a:pt x="9" y="66"/>
                    <a:pt x="9" y="66"/>
                    <a:pt x="9" y="66"/>
                  </a:cubicBezTo>
                  <a:cubicBezTo>
                    <a:pt x="8" y="67"/>
                    <a:pt x="9" y="68"/>
                    <a:pt x="9" y="68"/>
                  </a:cubicBezTo>
                  <a:cubicBezTo>
                    <a:pt x="10" y="69"/>
                    <a:pt x="10" y="69"/>
                    <a:pt x="11" y="69"/>
                  </a:cubicBezTo>
                  <a:cubicBezTo>
                    <a:pt x="12" y="70"/>
                    <a:pt x="13" y="69"/>
                    <a:pt x="13" y="69"/>
                  </a:cubicBezTo>
                  <a:cubicBezTo>
                    <a:pt x="14" y="68"/>
                    <a:pt x="14" y="68"/>
                    <a:pt x="14" y="67"/>
                  </a:cubicBezTo>
                  <a:cubicBezTo>
                    <a:pt x="14" y="67"/>
                    <a:pt x="14" y="67"/>
                    <a:pt x="14" y="67"/>
                  </a:cubicBezTo>
                  <a:cubicBezTo>
                    <a:pt x="20" y="11"/>
                    <a:pt x="20" y="11"/>
                    <a:pt x="20" y="11"/>
                  </a:cubicBezTo>
                  <a:cubicBezTo>
                    <a:pt x="20" y="9"/>
                    <a:pt x="19" y="8"/>
                    <a:pt x="17" y="8"/>
                  </a:cubicBezTo>
                  <a:cubicBezTo>
                    <a:pt x="17" y="8"/>
                    <a:pt x="17" y="8"/>
                    <a:pt x="1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0" name="Freeform 128"/>
            <p:cNvSpPr/>
            <p:nvPr/>
          </p:nvSpPr>
          <p:spPr bwMode="auto">
            <a:xfrm>
              <a:off x="5751513" y="1647825"/>
              <a:ext cx="203200" cy="103187"/>
            </a:xfrm>
            <a:custGeom>
              <a:avLst/>
              <a:gdLst>
                <a:gd name="T0" fmla="*/ 5 w 68"/>
                <a:gd name="T1" fmla="*/ 20 h 35"/>
                <a:gd name="T2" fmla="*/ 58 w 68"/>
                <a:gd name="T3" fmla="*/ 1 h 35"/>
                <a:gd name="T4" fmla="*/ 67 w 68"/>
                <a:gd name="T5" fmla="*/ 5 h 35"/>
                <a:gd name="T6" fmla="*/ 67 w 68"/>
                <a:gd name="T7" fmla="*/ 5 h 35"/>
                <a:gd name="T8" fmla="*/ 63 w 68"/>
                <a:gd name="T9" fmla="*/ 14 h 35"/>
                <a:gd name="T10" fmla="*/ 10 w 68"/>
                <a:gd name="T11" fmla="*/ 33 h 35"/>
                <a:gd name="T12" fmla="*/ 1 w 68"/>
                <a:gd name="T13" fmla="*/ 29 h 35"/>
                <a:gd name="T14" fmla="*/ 1 w 68"/>
                <a:gd name="T15" fmla="*/ 29 h 35"/>
                <a:gd name="T16" fmla="*/ 5 w 68"/>
                <a:gd name="T17" fmla="*/ 2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35">
                  <a:moveTo>
                    <a:pt x="5" y="20"/>
                  </a:moveTo>
                  <a:cubicBezTo>
                    <a:pt x="58" y="1"/>
                    <a:pt x="58" y="1"/>
                    <a:pt x="58" y="1"/>
                  </a:cubicBezTo>
                  <a:cubicBezTo>
                    <a:pt x="61" y="0"/>
                    <a:pt x="65" y="2"/>
                    <a:pt x="67" y="5"/>
                  </a:cubicBezTo>
                  <a:cubicBezTo>
                    <a:pt x="67" y="5"/>
                    <a:pt x="67" y="5"/>
                    <a:pt x="67" y="5"/>
                  </a:cubicBezTo>
                  <a:cubicBezTo>
                    <a:pt x="68" y="9"/>
                    <a:pt x="66" y="13"/>
                    <a:pt x="63" y="14"/>
                  </a:cubicBezTo>
                  <a:cubicBezTo>
                    <a:pt x="10" y="33"/>
                    <a:pt x="10" y="33"/>
                    <a:pt x="10" y="33"/>
                  </a:cubicBezTo>
                  <a:cubicBezTo>
                    <a:pt x="6" y="35"/>
                    <a:pt x="2" y="33"/>
                    <a:pt x="1" y="29"/>
                  </a:cubicBezTo>
                  <a:cubicBezTo>
                    <a:pt x="1" y="29"/>
                    <a:pt x="1" y="29"/>
                    <a:pt x="1" y="29"/>
                  </a:cubicBezTo>
                  <a:cubicBezTo>
                    <a:pt x="0" y="25"/>
                    <a:pt x="2" y="21"/>
                    <a:pt x="5" y="20"/>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1" name="Freeform 129"/>
            <p:cNvSpPr>
              <a:spLocks noEditPoints="1"/>
            </p:cNvSpPr>
            <p:nvPr/>
          </p:nvSpPr>
          <p:spPr bwMode="auto">
            <a:xfrm>
              <a:off x="5738813" y="1631950"/>
              <a:ext cx="230188" cy="128587"/>
            </a:xfrm>
            <a:custGeom>
              <a:avLst/>
              <a:gdLst>
                <a:gd name="T0" fmla="*/ 12 w 77"/>
                <a:gd name="T1" fmla="*/ 43 h 43"/>
                <a:gd name="T2" fmla="*/ 1 w 77"/>
                <a:gd name="T3" fmla="*/ 35 h 43"/>
                <a:gd name="T4" fmla="*/ 2 w 77"/>
                <a:gd name="T5" fmla="*/ 27 h 43"/>
                <a:gd name="T6" fmla="*/ 8 w 77"/>
                <a:gd name="T7" fmla="*/ 21 h 43"/>
                <a:gd name="T8" fmla="*/ 61 w 77"/>
                <a:gd name="T9" fmla="*/ 2 h 43"/>
                <a:gd name="T10" fmla="*/ 75 w 77"/>
                <a:gd name="T11" fmla="*/ 9 h 43"/>
                <a:gd name="T12" fmla="*/ 68 w 77"/>
                <a:gd name="T13" fmla="*/ 23 h 43"/>
                <a:gd name="T14" fmla="*/ 15 w 77"/>
                <a:gd name="T15" fmla="*/ 42 h 43"/>
                <a:gd name="T16" fmla="*/ 12 w 77"/>
                <a:gd name="T17" fmla="*/ 43 h 43"/>
                <a:gd name="T18" fmla="*/ 64 w 77"/>
                <a:gd name="T19" fmla="*/ 10 h 43"/>
                <a:gd name="T20" fmla="*/ 63 w 77"/>
                <a:gd name="T21" fmla="*/ 10 h 43"/>
                <a:gd name="T22" fmla="*/ 11 w 77"/>
                <a:gd name="T23" fmla="*/ 29 h 43"/>
                <a:gd name="T24" fmla="*/ 11 w 77"/>
                <a:gd name="T25" fmla="*/ 29 h 43"/>
                <a:gd name="T26" fmla="*/ 9 w 77"/>
                <a:gd name="T27" fmla="*/ 30 h 43"/>
                <a:gd name="T28" fmla="*/ 9 w 77"/>
                <a:gd name="T29" fmla="*/ 33 h 43"/>
                <a:gd name="T30" fmla="*/ 13 w 77"/>
                <a:gd name="T31" fmla="*/ 34 h 43"/>
                <a:gd name="T32" fmla="*/ 65 w 77"/>
                <a:gd name="T33" fmla="*/ 16 h 43"/>
                <a:gd name="T34" fmla="*/ 67 w 77"/>
                <a:gd name="T35" fmla="*/ 12 h 43"/>
                <a:gd name="T36" fmla="*/ 64 w 77"/>
                <a:gd name="T37" fmla="*/ 1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7" h="43">
                  <a:moveTo>
                    <a:pt x="12" y="43"/>
                  </a:moveTo>
                  <a:cubicBezTo>
                    <a:pt x="7" y="43"/>
                    <a:pt x="3" y="40"/>
                    <a:pt x="1" y="35"/>
                  </a:cubicBezTo>
                  <a:cubicBezTo>
                    <a:pt x="0" y="33"/>
                    <a:pt x="0" y="30"/>
                    <a:pt x="2" y="27"/>
                  </a:cubicBezTo>
                  <a:cubicBezTo>
                    <a:pt x="3" y="24"/>
                    <a:pt x="5" y="22"/>
                    <a:pt x="8" y="21"/>
                  </a:cubicBezTo>
                  <a:cubicBezTo>
                    <a:pt x="61" y="2"/>
                    <a:pt x="61" y="2"/>
                    <a:pt x="61" y="2"/>
                  </a:cubicBezTo>
                  <a:cubicBezTo>
                    <a:pt x="66" y="0"/>
                    <a:pt x="73" y="3"/>
                    <a:pt x="75" y="9"/>
                  </a:cubicBezTo>
                  <a:cubicBezTo>
                    <a:pt x="77" y="15"/>
                    <a:pt x="74" y="21"/>
                    <a:pt x="68" y="23"/>
                  </a:cubicBezTo>
                  <a:cubicBezTo>
                    <a:pt x="15" y="42"/>
                    <a:pt x="15" y="42"/>
                    <a:pt x="15" y="42"/>
                  </a:cubicBezTo>
                  <a:cubicBezTo>
                    <a:pt x="14" y="42"/>
                    <a:pt x="13" y="43"/>
                    <a:pt x="12" y="43"/>
                  </a:cubicBezTo>
                  <a:close/>
                  <a:moveTo>
                    <a:pt x="64" y="10"/>
                  </a:moveTo>
                  <a:cubicBezTo>
                    <a:pt x="64" y="10"/>
                    <a:pt x="64" y="10"/>
                    <a:pt x="63" y="10"/>
                  </a:cubicBezTo>
                  <a:cubicBezTo>
                    <a:pt x="11" y="29"/>
                    <a:pt x="11" y="29"/>
                    <a:pt x="11" y="29"/>
                  </a:cubicBezTo>
                  <a:cubicBezTo>
                    <a:pt x="11" y="29"/>
                    <a:pt x="11" y="29"/>
                    <a:pt x="11" y="29"/>
                  </a:cubicBezTo>
                  <a:cubicBezTo>
                    <a:pt x="10" y="29"/>
                    <a:pt x="9" y="30"/>
                    <a:pt x="9" y="30"/>
                  </a:cubicBezTo>
                  <a:cubicBezTo>
                    <a:pt x="8" y="31"/>
                    <a:pt x="8" y="32"/>
                    <a:pt x="9" y="33"/>
                  </a:cubicBezTo>
                  <a:cubicBezTo>
                    <a:pt x="9" y="34"/>
                    <a:pt x="11" y="35"/>
                    <a:pt x="13" y="34"/>
                  </a:cubicBezTo>
                  <a:cubicBezTo>
                    <a:pt x="65" y="16"/>
                    <a:pt x="65" y="16"/>
                    <a:pt x="65" y="16"/>
                  </a:cubicBezTo>
                  <a:cubicBezTo>
                    <a:pt x="67" y="15"/>
                    <a:pt x="68" y="13"/>
                    <a:pt x="67" y="12"/>
                  </a:cubicBezTo>
                  <a:cubicBezTo>
                    <a:pt x="67" y="11"/>
                    <a:pt x="65" y="10"/>
                    <a:pt x="64"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2" name="Freeform 130"/>
            <p:cNvSpPr/>
            <p:nvPr/>
          </p:nvSpPr>
          <p:spPr bwMode="auto">
            <a:xfrm>
              <a:off x="5819776" y="1449388"/>
              <a:ext cx="555625" cy="476250"/>
            </a:xfrm>
            <a:custGeom>
              <a:avLst/>
              <a:gdLst>
                <a:gd name="T0" fmla="*/ 22 w 186"/>
                <a:gd name="T1" fmla="*/ 0 h 159"/>
                <a:gd name="T2" fmla="*/ 13 w 186"/>
                <a:gd name="T3" fmla="*/ 11 h 159"/>
                <a:gd name="T4" fmla="*/ 19 w 186"/>
                <a:gd name="T5" fmla="*/ 66 h 159"/>
                <a:gd name="T6" fmla="*/ 122 w 186"/>
                <a:gd name="T7" fmla="*/ 146 h 159"/>
                <a:gd name="T8" fmla="*/ 177 w 186"/>
                <a:gd name="T9" fmla="*/ 138 h 159"/>
                <a:gd name="T10" fmla="*/ 186 w 186"/>
                <a:gd name="T11" fmla="*/ 127 h 159"/>
                <a:gd name="T12" fmla="*/ 22 w 186"/>
                <a:gd name="T13" fmla="*/ 0 h 159"/>
              </a:gdLst>
              <a:ahLst/>
              <a:cxnLst>
                <a:cxn ang="0">
                  <a:pos x="T0" y="T1"/>
                </a:cxn>
                <a:cxn ang="0">
                  <a:pos x="T2" y="T3"/>
                </a:cxn>
                <a:cxn ang="0">
                  <a:pos x="T4" y="T5"/>
                </a:cxn>
                <a:cxn ang="0">
                  <a:pos x="T6" y="T7"/>
                </a:cxn>
                <a:cxn ang="0">
                  <a:pos x="T8" y="T9"/>
                </a:cxn>
                <a:cxn ang="0">
                  <a:pos x="T10" y="T11"/>
                </a:cxn>
                <a:cxn ang="0">
                  <a:pos x="T12" y="T13"/>
                </a:cxn>
              </a:cxnLst>
              <a:rect l="0" t="0" r="r" b="b"/>
              <a:pathLst>
                <a:path w="186" h="159">
                  <a:moveTo>
                    <a:pt x="22" y="0"/>
                  </a:moveTo>
                  <a:cubicBezTo>
                    <a:pt x="13" y="11"/>
                    <a:pt x="13" y="11"/>
                    <a:pt x="13" y="11"/>
                  </a:cubicBezTo>
                  <a:cubicBezTo>
                    <a:pt x="0" y="29"/>
                    <a:pt x="2" y="53"/>
                    <a:pt x="19" y="66"/>
                  </a:cubicBezTo>
                  <a:cubicBezTo>
                    <a:pt x="122" y="146"/>
                    <a:pt x="122" y="146"/>
                    <a:pt x="122" y="146"/>
                  </a:cubicBezTo>
                  <a:cubicBezTo>
                    <a:pt x="139" y="159"/>
                    <a:pt x="164" y="156"/>
                    <a:pt x="177" y="138"/>
                  </a:cubicBezTo>
                  <a:cubicBezTo>
                    <a:pt x="186" y="127"/>
                    <a:pt x="186" y="127"/>
                    <a:pt x="186" y="127"/>
                  </a:cubicBezTo>
                  <a:lnTo>
                    <a:pt x="22" y="0"/>
                  </a:ln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3" name="Freeform 131"/>
            <p:cNvSpPr>
              <a:spLocks noEditPoints="1"/>
            </p:cNvSpPr>
            <p:nvPr/>
          </p:nvSpPr>
          <p:spPr bwMode="auto">
            <a:xfrm>
              <a:off x="5805488" y="1438275"/>
              <a:ext cx="581025" cy="484187"/>
            </a:xfrm>
            <a:custGeom>
              <a:avLst/>
              <a:gdLst>
                <a:gd name="T0" fmla="*/ 150 w 195"/>
                <a:gd name="T1" fmla="*/ 162 h 162"/>
                <a:gd name="T2" fmla="*/ 125 w 195"/>
                <a:gd name="T3" fmla="*/ 154 h 162"/>
                <a:gd name="T4" fmla="*/ 22 w 195"/>
                <a:gd name="T5" fmla="*/ 73 h 162"/>
                <a:gd name="T6" fmla="*/ 15 w 195"/>
                <a:gd name="T7" fmla="*/ 13 h 162"/>
                <a:gd name="T8" fmla="*/ 24 w 195"/>
                <a:gd name="T9" fmla="*/ 2 h 162"/>
                <a:gd name="T10" fmla="*/ 27 w 195"/>
                <a:gd name="T11" fmla="*/ 0 h 162"/>
                <a:gd name="T12" fmla="*/ 30 w 195"/>
                <a:gd name="T13" fmla="*/ 1 h 162"/>
                <a:gd name="T14" fmla="*/ 193 w 195"/>
                <a:gd name="T15" fmla="*/ 128 h 162"/>
                <a:gd name="T16" fmla="*/ 195 w 195"/>
                <a:gd name="T17" fmla="*/ 131 h 162"/>
                <a:gd name="T18" fmla="*/ 194 w 195"/>
                <a:gd name="T19" fmla="*/ 134 h 162"/>
                <a:gd name="T20" fmla="*/ 185 w 195"/>
                <a:gd name="T21" fmla="*/ 145 h 162"/>
                <a:gd name="T22" fmla="*/ 150 w 195"/>
                <a:gd name="T23" fmla="*/ 162 h 162"/>
                <a:gd name="T24" fmla="*/ 28 w 195"/>
                <a:gd name="T25" fmla="*/ 10 h 162"/>
                <a:gd name="T26" fmla="*/ 21 w 195"/>
                <a:gd name="T27" fmla="*/ 18 h 162"/>
                <a:gd name="T28" fmla="*/ 27 w 195"/>
                <a:gd name="T29" fmla="*/ 67 h 162"/>
                <a:gd name="T30" fmla="*/ 130 w 195"/>
                <a:gd name="T31" fmla="*/ 147 h 162"/>
                <a:gd name="T32" fmla="*/ 179 w 195"/>
                <a:gd name="T33" fmla="*/ 140 h 162"/>
                <a:gd name="T34" fmla="*/ 185 w 195"/>
                <a:gd name="T35" fmla="*/ 132 h 162"/>
                <a:gd name="T36" fmla="*/ 28 w 195"/>
                <a:gd name="T37" fmla="*/ 1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95" h="162">
                  <a:moveTo>
                    <a:pt x="150" y="162"/>
                  </a:moveTo>
                  <a:cubicBezTo>
                    <a:pt x="141" y="162"/>
                    <a:pt x="132" y="159"/>
                    <a:pt x="125" y="154"/>
                  </a:cubicBezTo>
                  <a:cubicBezTo>
                    <a:pt x="22" y="73"/>
                    <a:pt x="22" y="73"/>
                    <a:pt x="22" y="73"/>
                  </a:cubicBezTo>
                  <a:cubicBezTo>
                    <a:pt x="3" y="59"/>
                    <a:pt x="0" y="32"/>
                    <a:pt x="15" y="13"/>
                  </a:cubicBezTo>
                  <a:cubicBezTo>
                    <a:pt x="24" y="2"/>
                    <a:pt x="24" y="2"/>
                    <a:pt x="24" y="2"/>
                  </a:cubicBezTo>
                  <a:cubicBezTo>
                    <a:pt x="25" y="1"/>
                    <a:pt x="26" y="0"/>
                    <a:pt x="27" y="0"/>
                  </a:cubicBezTo>
                  <a:cubicBezTo>
                    <a:pt x="28" y="0"/>
                    <a:pt x="29" y="0"/>
                    <a:pt x="30" y="1"/>
                  </a:cubicBezTo>
                  <a:cubicBezTo>
                    <a:pt x="193" y="128"/>
                    <a:pt x="193" y="128"/>
                    <a:pt x="193" y="128"/>
                  </a:cubicBezTo>
                  <a:cubicBezTo>
                    <a:pt x="194" y="129"/>
                    <a:pt x="195" y="129"/>
                    <a:pt x="195" y="131"/>
                  </a:cubicBezTo>
                  <a:cubicBezTo>
                    <a:pt x="195" y="132"/>
                    <a:pt x="195" y="133"/>
                    <a:pt x="194" y="134"/>
                  </a:cubicBezTo>
                  <a:cubicBezTo>
                    <a:pt x="185" y="145"/>
                    <a:pt x="185" y="145"/>
                    <a:pt x="185" y="145"/>
                  </a:cubicBezTo>
                  <a:cubicBezTo>
                    <a:pt x="176" y="156"/>
                    <a:pt x="163" y="162"/>
                    <a:pt x="150" y="162"/>
                  </a:cubicBezTo>
                  <a:close/>
                  <a:moveTo>
                    <a:pt x="28" y="10"/>
                  </a:moveTo>
                  <a:cubicBezTo>
                    <a:pt x="21" y="18"/>
                    <a:pt x="21" y="18"/>
                    <a:pt x="21" y="18"/>
                  </a:cubicBezTo>
                  <a:cubicBezTo>
                    <a:pt x="9" y="33"/>
                    <a:pt x="12" y="56"/>
                    <a:pt x="27" y="67"/>
                  </a:cubicBezTo>
                  <a:cubicBezTo>
                    <a:pt x="130" y="147"/>
                    <a:pt x="130" y="147"/>
                    <a:pt x="130" y="147"/>
                  </a:cubicBezTo>
                  <a:cubicBezTo>
                    <a:pt x="145" y="159"/>
                    <a:pt x="167" y="156"/>
                    <a:pt x="179" y="140"/>
                  </a:cubicBezTo>
                  <a:cubicBezTo>
                    <a:pt x="185" y="132"/>
                    <a:pt x="185" y="132"/>
                    <a:pt x="185" y="132"/>
                  </a:cubicBezTo>
                  <a:lnTo>
                    <a:pt x="28" y="10"/>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4" name="Freeform 132"/>
            <p:cNvSpPr/>
            <p:nvPr/>
          </p:nvSpPr>
          <p:spPr bwMode="auto">
            <a:xfrm>
              <a:off x="5283201" y="1952625"/>
              <a:ext cx="736600" cy="555625"/>
            </a:xfrm>
            <a:custGeom>
              <a:avLst/>
              <a:gdLst>
                <a:gd name="T0" fmla="*/ 233 w 247"/>
                <a:gd name="T1" fmla="*/ 184 h 186"/>
                <a:gd name="T2" fmla="*/ 3 w 247"/>
                <a:gd name="T3" fmla="*/ 18 h 186"/>
                <a:gd name="T4" fmla="*/ 2 w 247"/>
                <a:gd name="T5" fmla="*/ 9 h 186"/>
                <a:gd name="T6" fmla="*/ 6 w 247"/>
                <a:gd name="T7" fmla="*/ 4 h 186"/>
                <a:gd name="T8" fmla="*/ 14 w 247"/>
                <a:gd name="T9" fmla="*/ 2 h 186"/>
                <a:gd name="T10" fmla="*/ 244 w 247"/>
                <a:gd name="T11" fmla="*/ 169 h 186"/>
                <a:gd name="T12" fmla="*/ 246 w 247"/>
                <a:gd name="T13" fmla="*/ 177 h 186"/>
                <a:gd name="T14" fmla="*/ 242 w 247"/>
                <a:gd name="T15" fmla="*/ 183 h 186"/>
                <a:gd name="T16" fmla="*/ 233 w 247"/>
                <a:gd name="T17" fmla="*/ 18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7" h="186">
                  <a:moveTo>
                    <a:pt x="233" y="184"/>
                  </a:moveTo>
                  <a:cubicBezTo>
                    <a:pt x="3" y="18"/>
                    <a:pt x="3" y="18"/>
                    <a:pt x="3" y="18"/>
                  </a:cubicBezTo>
                  <a:cubicBezTo>
                    <a:pt x="0" y="16"/>
                    <a:pt x="0" y="12"/>
                    <a:pt x="2" y="9"/>
                  </a:cubicBezTo>
                  <a:cubicBezTo>
                    <a:pt x="6" y="4"/>
                    <a:pt x="6" y="4"/>
                    <a:pt x="6" y="4"/>
                  </a:cubicBezTo>
                  <a:cubicBezTo>
                    <a:pt x="8" y="1"/>
                    <a:pt x="11" y="0"/>
                    <a:pt x="14" y="2"/>
                  </a:cubicBezTo>
                  <a:cubicBezTo>
                    <a:pt x="244" y="169"/>
                    <a:pt x="244" y="169"/>
                    <a:pt x="244" y="169"/>
                  </a:cubicBezTo>
                  <a:cubicBezTo>
                    <a:pt x="247" y="171"/>
                    <a:pt x="247" y="174"/>
                    <a:pt x="246" y="177"/>
                  </a:cubicBezTo>
                  <a:cubicBezTo>
                    <a:pt x="242" y="183"/>
                    <a:pt x="242" y="183"/>
                    <a:pt x="242" y="183"/>
                  </a:cubicBezTo>
                  <a:cubicBezTo>
                    <a:pt x="240" y="185"/>
                    <a:pt x="236" y="186"/>
                    <a:pt x="233" y="184"/>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5" name="Freeform 133"/>
            <p:cNvSpPr>
              <a:spLocks noEditPoints="1"/>
            </p:cNvSpPr>
            <p:nvPr/>
          </p:nvSpPr>
          <p:spPr bwMode="auto">
            <a:xfrm>
              <a:off x="5267326" y="1939925"/>
              <a:ext cx="765175" cy="576262"/>
            </a:xfrm>
            <a:custGeom>
              <a:avLst/>
              <a:gdLst>
                <a:gd name="T0" fmla="*/ 242 w 256"/>
                <a:gd name="T1" fmla="*/ 193 h 193"/>
                <a:gd name="T2" fmla="*/ 236 w 256"/>
                <a:gd name="T3" fmla="*/ 191 h 193"/>
                <a:gd name="T4" fmla="*/ 6 w 256"/>
                <a:gd name="T5" fmla="*/ 25 h 193"/>
                <a:gd name="T6" fmla="*/ 3 w 256"/>
                <a:gd name="T7" fmla="*/ 11 h 193"/>
                <a:gd name="T8" fmla="*/ 7 w 256"/>
                <a:gd name="T9" fmla="*/ 5 h 193"/>
                <a:gd name="T10" fmla="*/ 21 w 256"/>
                <a:gd name="T11" fmla="*/ 3 h 193"/>
                <a:gd name="T12" fmla="*/ 251 w 256"/>
                <a:gd name="T13" fmla="*/ 169 h 193"/>
                <a:gd name="T14" fmla="*/ 256 w 256"/>
                <a:gd name="T15" fmla="*/ 176 h 193"/>
                <a:gd name="T16" fmla="*/ 254 w 256"/>
                <a:gd name="T17" fmla="*/ 183 h 193"/>
                <a:gd name="T18" fmla="*/ 250 w 256"/>
                <a:gd name="T19" fmla="*/ 189 h 193"/>
                <a:gd name="T20" fmla="*/ 243 w 256"/>
                <a:gd name="T21" fmla="*/ 193 h 193"/>
                <a:gd name="T22" fmla="*/ 242 w 256"/>
                <a:gd name="T23" fmla="*/ 193 h 193"/>
                <a:gd name="T24" fmla="*/ 16 w 256"/>
                <a:gd name="T25" fmla="*/ 9 h 193"/>
                <a:gd name="T26" fmla="*/ 14 w 256"/>
                <a:gd name="T27" fmla="*/ 10 h 193"/>
                <a:gd name="T28" fmla="*/ 10 w 256"/>
                <a:gd name="T29" fmla="*/ 16 h 193"/>
                <a:gd name="T30" fmla="*/ 10 w 256"/>
                <a:gd name="T31" fmla="*/ 19 h 193"/>
                <a:gd name="T32" fmla="*/ 240 w 256"/>
                <a:gd name="T33" fmla="*/ 185 h 193"/>
                <a:gd name="T34" fmla="*/ 240 w 256"/>
                <a:gd name="T35" fmla="*/ 185 h 193"/>
                <a:gd name="T36" fmla="*/ 242 w 256"/>
                <a:gd name="T37" fmla="*/ 185 h 193"/>
                <a:gd name="T38" fmla="*/ 243 w 256"/>
                <a:gd name="T39" fmla="*/ 184 h 193"/>
                <a:gd name="T40" fmla="*/ 247 w 256"/>
                <a:gd name="T41" fmla="*/ 179 h 193"/>
                <a:gd name="T42" fmla="*/ 248 w 256"/>
                <a:gd name="T43" fmla="*/ 177 h 193"/>
                <a:gd name="T44" fmla="*/ 247 w 256"/>
                <a:gd name="T45" fmla="*/ 176 h 193"/>
                <a:gd name="T46" fmla="*/ 17 w 256"/>
                <a:gd name="T47" fmla="*/ 10 h 193"/>
                <a:gd name="T48" fmla="*/ 16 w 256"/>
                <a:gd name="T49" fmla="*/ 9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6" h="193">
                  <a:moveTo>
                    <a:pt x="242" y="193"/>
                  </a:moveTo>
                  <a:cubicBezTo>
                    <a:pt x="239" y="193"/>
                    <a:pt x="237" y="193"/>
                    <a:pt x="236" y="191"/>
                  </a:cubicBezTo>
                  <a:cubicBezTo>
                    <a:pt x="6" y="25"/>
                    <a:pt x="6" y="25"/>
                    <a:pt x="6" y="25"/>
                  </a:cubicBezTo>
                  <a:cubicBezTo>
                    <a:pt x="1" y="22"/>
                    <a:pt x="0" y="15"/>
                    <a:pt x="3" y="11"/>
                  </a:cubicBezTo>
                  <a:cubicBezTo>
                    <a:pt x="7" y="5"/>
                    <a:pt x="7" y="5"/>
                    <a:pt x="7" y="5"/>
                  </a:cubicBezTo>
                  <a:cubicBezTo>
                    <a:pt x="11" y="1"/>
                    <a:pt x="17" y="0"/>
                    <a:pt x="21" y="3"/>
                  </a:cubicBezTo>
                  <a:cubicBezTo>
                    <a:pt x="251" y="169"/>
                    <a:pt x="251" y="169"/>
                    <a:pt x="251" y="169"/>
                  </a:cubicBezTo>
                  <a:cubicBezTo>
                    <a:pt x="254" y="171"/>
                    <a:pt x="255" y="173"/>
                    <a:pt x="256" y="176"/>
                  </a:cubicBezTo>
                  <a:cubicBezTo>
                    <a:pt x="256" y="179"/>
                    <a:pt x="255" y="181"/>
                    <a:pt x="254" y="183"/>
                  </a:cubicBezTo>
                  <a:cubicBezTo>
                    <a:pt x="250" y="189"/>
                    <a:pt x="250" y="189"/>
                    <a:pt x="250" y="189"/>
                  </a:cubicBezTo>
                  <a:cubicBezTo>
                    <a:pt x="248" y="191"/>
                    <a:pt x="246" y="193"/>
                    <a:pt x="243" y="193"/>
                  </a:cubicBezTo>
                  <a:cubicBezTo>
                    <a:pt x="243" y="193"/>
                    <a:pt x="242" y="193"/>
                    <a:pt x="242" y="193"/>
                  </a:cubicBezTo>
                  <a:close/>
                  <a:moveTo>
                    <a:pt x="16" y="9"/>
                  </a:moveTo>
                  <a:cubicBezTo>
                    <a:pt x="15" y="9"/>
                    <a:pt x="14" y="10"/>
                    <a:pt x="14" y="10"/>
                  </a:cubicBezTo>
                  <a:cubicBezTo>
                    <a:pt x="10" y="16"/>
                    <a:pt x="10" y="16"/>
                    <a:pt x="10" y="16"/>
                  </a:cubicBezTo>
                  <a:cubicBezTo>
                    <a:pt x="9" y="17"/>
                    <a:pt x="9" y="18"/>
                    <a:pt x="10" y="19"/>
                  </a:cubicBezTo>
                  <a:cubicBezTo>
                    <a:pt x="240" y="185"/>
                    <a:pt x="240" y="185"/>
                    <a:pt x="240" y="185"/>
                  </a:cubicBezTo>
                  <a:cubicBezTo>
                    <a:pt x="240" y="185"/>
                    <a:pt x="240" y="185"/>
                    <a:pt x="240" y="185"/>
                  </a:cubicBezTo>
                  <a:cubicBezTo>
                    <a:pt x="241" y="185"/>
                    <a:pt x="242" y="185"/>
                    <a:pt x="242" y="185"/>
                  </a:cubicBezTo>
                  <a:cubicBezTo>
                    <a:pt x="242" y="185"/>
                    <a:pt x="243" y="185"/>
                    <a:pt x="243" y="184"/>
                  </a:cubicBezTo>
                  <a:cubicBezTo>
                    <a:pt x="247" y="179"/>
                    <a:pt x="247" y="179"/>
                    <a:pt x="247" y="179"/>
                  </a:cubicBezTo>
                  <a:cubicBezTo>
                    <a:pt x="248" y="178"/>
                    <a:pt x="248" y="178"/>
                    <a:pt x="248" y="177"/>
                  </a:cubicBezTo>
                  <a:cubicBezTo>
                    <a:pt x="248" y="177"/>
                    <a:pt x="247" y="176"/>
                    <a:pt x="247" y="176"/>
                  </a:cubicBezTo>
                  <a:cubicBezTo>
                    <a:pt x="17" y="10"/>
                    <a:pt x="17" y="10"/>
                    <a:pt x="17" y="10"/>
                  </a:cubicBezTo>
                  <a:cubicBezTo>
                    <a:pt x="16" y="9"/>
                    <a:pt x="16" y="9"/>
                    <a:pt x="16"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6" name="Freeform 134"/>
            <p:cNvSpPr/>
            <p:nvPr/>
          </p:nvSpPr>
          <p:spPr bwMode="auto">
            <a:xfrm>
              <a:off x="5270501" y="1901825"/>
              <a:ext cx="803275" cy="600075"/>
            </a:xfrm>
            <a:custGeom>
              <a:avLst/>
              <a:gdLst>
                <a:gd name="T0" fmla="*/ 254 w 269"/>
                <a:gd name="T1" fmla="*/ 199 h 201"/>
                <a:gd name="T2" fmla="*/ 4 w 269"/>
                <a:gd name="T3" fmla="*/ 18 h 201"/>
                <a:gd name="T4" fmla="*/ 2 w 269"/>
                <a:gd name="T5" fmla="*/ 9 h 201"/>
                <a:gd name="T6" fmla="*/ 6 w 269"/>
                <a:gd name="T7" fmla="*/ 4 h 201"/>
                <a:gd name="T8" fmla="*/ 15 w 269"/>
                <a:gd name="T9" fmla="*/ 2 h 201"/>
                <a:gd name="T10" fmla="*/ 266 w 269"/>
                <a:gd name="T11" fmla="*/ 183 h 201"/>
                <a:gd name="T12" fmla="*/ 267 w 269"/>
                <a:gd name="T13" fmla="*/ 192 h 201"/>
                <a:gd name="T14" fmla="*/ 263 w 269"/>
                <a:gd name="T15" fmla="*/ 197 h 201"/>
                <a:gd name="T16" fmla="*/ 254 w 269"/>
                <a:gd name="T17" fmla="*/ 199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01">
                  <a:moveTo>
                    <a:pt x="254" y="199"/>
                  </a:moveTo>
                  <a:cubicBezTo>
                    <a:pt x="4" y="18"/>
                    <a:pt x="4" y="18"/>
                    <a:pt x="4" y="18"/>
                  </a:cubicBezTo>
                  <a:cubicBezTo>
                    <a:pt x="1" y="16"/>
                    <a:pt x="0" y="12"/>
                    <a:pt x="2" y="9"/>
                  </a:cubicBezTo>
                  <a:cubicBezTo>
                    <a:pt x="6" y="4"/>
                    <a:pt x="6" y="4"/>
                    <a:pt x="6" y="4"/>
                  </a:cubicBezTo>
                  <a:cubicBezTo>
                    <a:pt x="8" y="1"/>
                    <a:pt x="12" y="0"/>
                    <a:pt x="15" y="2"/>
                  </a:cubicBezTo>
                  <a:cubicBezTo>
                    <a:pt x="266" y="183"/>
                    <a:pt x="266" y="183"/>
                    <a:pt x="266" y="183"/>
                  </a:cubicBezTo>
                  <a:cubicBezTo>
                    <a:pt x="268" y="185"/>
                    <a:pt x="269" y="189"/>
                    <a:pt x="267" y="192"/>
                  </a:cubicBezTo>
                  <a:cubicBezTo>
                    <a:pt x="263" y="197"/>
                    <a:pt x="263" y="197"/>
                    <a:pt x="263" y="197"/>
                  </a:cubicBezTo>
                  <a:cubicBezTo>
                    <a:pt x="261" y="200"/>
                    <a:pt x="257" y="201"/>
                    <a:pt x="254" y="199"/>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7" name="Freeform 135"/>
            <p:cNvSpPr>
              <a:spLocks noEditPoints="1"/>
            </p:cNvSpPr>
            <p:nvPr/>
          </p:nvSpPr>
          <p:spPr bwMode="auto">
            <a:xfrm>
              <a:off x="5259388" y="1889125"/>
              <a:ext cx="822325" cy="622300"/>
            </a:xfrm>
            <a:custGeom>
              <a:avLst/>
              <a:gdLst>
                <a:gd name="T0" fmla="*/ 262 w 276"/>
                <a:gd name="T1" fmla="*/ 208 h 208"/>
                <a:gd name="T2" fmla="*/ 256 w 276"/>
                <a:gd name="T3" fmla="*/ 206 h 208"/>
                <a:gd name="T4" fmla="*/ 256 w 276"/>
                <a:gd name="T5" fmla="*/ 206 h 208"/>
                <a:gd name="T6" fmla="*/ 5 w 276"/>
                <a:gd name="T7" fmla="*/ 25 h 208"/>
                <a:gd name="T8" fmla="*/ 3 w 276"/>
                <a:gd name="T9" fmla="*/ 10 h 208"/>
                <a:gd name="T10" fmla="*/ 7 w 276"/>
                <a:gd name="T11" fmla="*/ 5 h 208"/>
                <a:gd name="T12" fmla="*/ 21 w 276"/>
                <a:gd name="T13" fmla="*/ 3 h 208"/>
                <a:gd name="T14" fmla="*/ 272 w 276"/>
                <a:gd name="T15" fmla="*/ 184 h 208"/>
                <a:gd name="T16" fmla="*/ 276 w 276"/>
                <a:gd name="T17" fmla="*/ 191 h 208"/>
                <a:gd name="T18" fmla="*/ 274 w 276"/>
                <a:gd name="T19" fmla="*/ 199 h 208"/>
                <a:gd name="T20" fmla="*/ 270 w 276"/>
                <a:gd name="T21" fmla="*/ 204 h 208"/>
                <a:gd name="T22" fmla="*/ 264 w 276"/>
                <a:gd name="T23" fmla="*/ 208 h 208"/>
                <a:gd name="T24" fmla="*/ 262 w 276"/>
                <a:gd name="T25" fmla="*/ 208 h 208"/>
                <a:gd name="T26" fmla="*/ 261 w 276"/>
                <a:gd name="T27" fmla="*/ 200 h 208"/>
                <a:gd name="T28" fmla="*/ 262 w 276"/>
                <a:gd name="T29" fmla="*/ 200 h 208"/>
                <a:gd name="T30" fmla="*/ 264 w 276"/>
                <a:gd name="T31" fmla="*/ 199 h 208"/>
                <a:gd name="T32" fmla="*/ 268 w 276"/>
                <a:gd name="T33" fmla="*/ 194 h 208"/>
                <a:gd name="T34" fmla="*/ 268 w 276"/>
                <a:gd name="T35" fmla="*/ 192 h 208"/>
                <a:gd name="T36" fmla="*/ 267 w 276"/>
                <a:gd name="T37" fmla="*/ 191 h 208"/>
                <a:gd name="T38" fmla="*/ 16 w 276"/>
                <a:gd name="T39" fmla="*/ 9 h 208"/>
                <a:gd name="T40" fmla="*/ 13 w 276"/>
                <a:gd name="T41" fmla="*/ 10 h 208"/>
                <a:gd name="T42" fmla="*/ 9 w 276"/>
                <a:gd name="T43" fmla="*/ 15 h 208"/>
                <a:gd name="T44" fmla="*/ 10 w 276"/>
                <a:gd name="T45" fmla="*/ 18 h 208"/>
                <a:gd name="T46" fmla="*/ 261 w 276"/>
                <a:gd name="T47" fmla="*/ 20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6" h="208">
                  <a:moveTo>
                    <a:pt x="262" y="208"/>
                  </a:moveTo>
                  <a:cubicBezTo>
                    <a:pt x="260" y="208"/>
                    <a:pt x="258" y="207"/>
                    <a:pt x="256" y="206"/>
                  </a:cubicBezTo>
                  <a:cubicBezTo>
                    <a:pt x="256" y="206"/>
                    <a:pt x="256" y="206"/>
                    <a:pt x="256" y="206"/>
                  </a:cubicBezTo>
                  <a:cubicBezTo>
                    <a:pt x="5" y="25"/>
                    <a:pt x="5" y="25"/>
                    <a:pt x="5" y="25"/>
                  </a:cubicBezTo>
                  <a:cubicBezTo>
                    <a:pt x="1" y="22"/>
                    <a:pt x="0" y="15"/>
                    <a:pt x="3" y="10"/>
                  </a:cubicBezTo>
                  <a:cubicBezTo>
                    <a:pt x="7" y="5"/>
                    <a:pt x="7" y="5"/>
                    <a:pt x="7" y="5"/>
                  </a:cubicBezTo>
                  <a:cubicBezTo>
                    <a:pt x="10" y="1"/>
                    <a:pt x="16" y="0"/>
                    <a:pt x="21" y="3"/>
                  </a:cubicBezTo>
                  <a:cubicBezTo>
                    <a:pt x="272" y="184"/>
                    <a:pt x="272" y="184"/>
                    <a:pt x="272" y="184"/>
                  </a:cubicBezTo>
                  <a:cubicBezTo>
                    <a:pt x="274" y="186"/>
                    <a:pt x="276" y="188"/>
                    <a:pt x="276" y="191"/>
                  </a:cubicBezTo>
                  <a:cubicBezTo>
                    <a:pt x="276" y="194"/>
                    <a:pt x="276" y="196"/>
                    <a:pt x="274" y="199"/>
                  </a:cubicBezTo>
                  <a:cubicBezTo>
                    <a:pt x="270" y="204"/>
                    <a:pt x="270" y="204"/>
                    <a:pt x="270" y="204"/>
                  </a:cubicBezTo>
                  <a:cubicBezTo>
                    <a:pt x="269" y="206"/>
                    <a:pt x="266" y="207"/>
                    <a:pt x="264" y="208"/>
                  </a:cubicBezTo>
                  <a:cubicBezTo>
                    <a:pt x="263" y="208"/>
                    <a:pt x="263" y="208"/>
                    <a:pt x="262" y="208"/>
                  </a:cubicBezTo>
                  <a:close/>
                  <a:moveTo>
                    <a:pt x="261" y="200"/>
                  </a:moveTo>
                  <a:cubicBezTo>
                    <a:pt x="261" y="200"/>
                    <a:pt x="262" y="200"/>
                    <a:pt x="262" y="200"/>
                  </a:cubicBezTo>
                  <a:cubicBezTo>
                    <a:pt x="263" y="200"/>
                    <a:pt x="264" y="199"/>
                    <a:pt x="264" y="199"/>
                  </a:cubicBezTo>
                  <a:cubicBezTo>
                    <a:pt x="268" y="194"/>
                    <a:pt x="268" y="194"/>
                    <a:pt x="268" y="194"/>
                  </a:cubicBezTo>
                  <a:cubicBezTo>
                    <a:pt x="268" y="193"/>
                    <a:pt x="268" y="193"/>
                    <a:pt x="268" y="192"/>
                  </a:cubicBezTo>
                  <a:cubicBezTo>
                    <a:pt x="268" y="192"/>
                    <a:pt x="268" y="191"/>
                    <a:pt x="267" y="191"/>
                  </a:cubicBezTo>
                  <a:cubicBezTo>
                    <a:pt x="16" y="9"/>
                    <a:pt x="16" y="9"/>
                    <a:pt x="16" y="9"/>
                  </a:cubicBezTo>
                  <a:cubicBezTo>
                    <a:pt x="15" y="9"/>
                    <a:pt x="14" y="9"/>
                    <a:pt x="13" y="10"/>
                  </a:cubicBezTo>
                  <a:cubicBezTo>
                    <a:pt x="9" y="15"/>
                    <a:pt x="9" y="15"/>
                    <a:pt x="9" y="15"/>
                  </a:cubicBezTo>
                  <a:cubicBezTo>
                    <a:pt x="9" y="16"/>
                    <a:pt x="9" y="18"/>
                    <a:pt x="10" y="18"/>
                  </a:cubicBezTo>
                  <a:cubicBezTo>
                    <a:pt x="261" y="200"/>
                    <a:pt x="261" y="200"/>
                    <a:pt x="261" y="20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8" name="Freeform 136"/>
            <p:cNvSpPr/>
            <p:nvPr/>
          </p:nvSpPr>
          <p:spPr bwMode="auto">
            <a:xfrm>
              <a:off x="5172076" y="2262188"/>
              <a:ext cx="587375" cy="446087"/>
            </a:xfrm>
            <a:custGeom>
              <a:avLst/>
              <a:gdLst>
                <a:gd name="T0" fmla="*/ 182 w 197"/>
                <a:gd name="T1" fmla="*/ 148 h 149"/>
                <a:gd name="T2" fmla="*/ 4 w 197"/>
                <a:gd name="T3" fmla="*/ 19 h 149"/>
                <a:gd name="T4" fmla="*/ 2 w 197"/>
                <a:gd name="T5" fmla="*/ 11 h 149"/>
                <a:gd name="T6" fmla="*/ 8 w 197"/>
                <a:gd name="T7" fmla="*/ 3 h 149"/>
                <a:gd name="T8" fmla="*/ 16 w 197"/>
                <a:gd name="T9" fmla="*/ 2 h 149"/>
                <a:gd name="T10" fmla="*/ 194 w 197"/>
                <a:gd name="T11" fmla="*/ 130 h 149"/>
                <a:gd name="T12" fmla="*/ 195 w 197"/>
                <a:gd name="T13" fmla="*/ 138 h 149"/>
                <a:gd name="T14" fmla="*/ 190 w 197"/>
                <a:gd name="T15" fmla="*/ 146 h 149"/>
                <a:gd name="T16" fmla="*/ 182 w 197"/>
                <a:gd name="T17" fmla="*/ 148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7" h="149">
                  <a:moveTo>
                    <a:pt x="182" y="148"/>
                  </a:moveTo>
                  <a:cubicBezTo>
                    <a:pt x="4" y="19"/>
                    <a:pt x="4" y="19"/>
                    <a:pt x="4" y="19"/>
                  </a:cubicBezTo>
                  <a:cubicBezTo>
                    <a:pt x="1" y="17"/>
                    <a:pt x="0" y="14"/>
                    <a:pt x="2" y="11"/>
                  </a:cubicBezTo>
                  <a:cubicBezTo>
                    <a:pt x="8" y="3"/>
                    <a:pt x="8" y="3"/>
                    <a:pt x="8" y="3"/>
                  </a:cubicBezTo>
                  <a:cubicBezTo>
                    <a:pt x="10" y="0"/>
                    <a:pt x="14" y="0"/>
                    <a:pt x="16" y="2"/>
                  </a:cubicBezTo>
                  <a:cubicBezTo>
                    <a:pt x="194" y="130"/>
                    <a:pt x="194" y="130"/>
                    <a:pt x="194" y="130"/>
                  </a:cubicBezTo>
                  <a:cubicBezTo>
                    <a:pt x="197" y="132"/>
                    <a:pt x="197" y="136"/>
                    <a:pt x="195" y="138"/>
                  </a:cubicBezTo>
                  <a:cubicBezTo>
                    <a:pt x="190" y="146"/>
                    <a:pt x="190" y="146"/>
                    <a:pt x="190" y="146"/>
                  </a:cubicBezTo>
                  <a:cubicBezTo>
                    <a:pt x="188" y="149"/>
                    <a:pt x="184" y="149"/>
                    <a:pt x="182" y="148"/>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9" name="Freeform 137"/>
            <p:cNvSpPr>
              <a:spLocks noEditPoints="1"/>
            </p:cNvSpPr>
            <p:nvPr/>
          </p:nvSpPr>
          <p:spPr bwMode="auto">
            <a:xfrm>
              <a:off x="5159376" y="2247900"/>
              <a:ext cx="612775" cy="471487"/>
            </a:xfrm>
            <a:custGeom>
              <a:avLst/>
              <a:gdLst>
                <a:gd name="T0" fmla="*/ 189 w 205"/>
                <a:gd name="T1" fmla="*/ 158 h 158"/>
                <a:gd name="T2" fmla="*/ 183 w 205"/>
                <a:gd name="T3" fmla="*/ 156 h 158"/>
                <a:gd name="T4" fmla="*/ 183 w 205"/>
                <a:gd name="T5" fmla="*/ 156 h 158"/>
                <a:gd name="T6" fmla="*/ 5 w 205"/>
                <a:gd name="T7" fmla="*/ 27 h 158"/>
                <a:gd name="T8" fmla="*/ 3 w 205"/>
                <a:gd name="T9" fmla="*/ 14 h 158"/>
                <a:gd name="T10" fmla="*/ 9 w 205"/>
                <a:gd name="T11" fmla="*/ 5 h 158"/>
                <a:gd name="T12" fmla="*/ 23 w 205"/>
                <a:gd name="T13" fmla="*/ 3 h 158"/>
                <a:gd name="T14" fmla="*/ 201 w 205"/>
                <a:gd name="T15" fmla="*/ 132 h 158"/>
                <a:gd name="T16" fmla="*/ 204 w 205"/>
                <a:gd name="T17" fmla="*/ 138 h 158"/>
                <a:gd name="T18" fmla="*/ 203 w 205"/>
                <a:gd name="T19" fmla="*/ 145 h 158"/>
                <a:gd name="T20" fmla="*/ 197 w 205"/>
                <a:gd name="T21" fmla="*/ 154 h 158"/>
                <a:gd name="T22" fmla="*/ 189 w 205"/>
                <a:gd name="T23" fmla="*/ 158 h 158"/>
                <a:gd name="T24" fmla="*/ 188 w 205"/>
                <a:gd name="T25" fmla="*/ 149 h 158"/>
                <a:gd name="T26" fmla="*/ 190 w 205"/>
                <a:gd name="T27" fmla="*/ 149 h 158"/>
                <a:gd name="T28" fmla="*/ 196 w 205"/>
                <a:gd name="T29" fmla="*/ 141 h 158"/>
                <a:gd name="T30" fmla="*/ 197 w 205"/>
                <a:gd name="T31" fmla="*/ 139 h 158"/>
                <a:gd name="T32" fmla="*/ 196 w 205"/>
                <a:gd name="T33" fmla="*/ 138 h 158"/>
                <a:gd name="T34" fmla="*/ 18 w 205"/>
                <a:gd name="T35" fmla="*/ 10 h 158"/>
                <a:gd name="T36" fmla="*/ 15 w 205"/>
                <a:gd name="T37" fmla="*/ 10 h 158"/>
                <a:gd name="T38" fmla="*/ 10 w 205"/>
                <a:gd name="T39" fmla="*/ 18 h 158"/>
                <a:gd name="T40" fmla="*/ 10 w 205"/>
                <a:gd name="T41" fmla="*/ 21 h 158"/>
                <a:gd name="T42" fmla="*/ 188 w 205"/>
                <a:gd name="T43" fmla="*/ 149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5" h="158">
                  <a:moveTo>
                    <a:pt x="189" y="158"/>
                  </a:moveTo>
                  <a:cubicBezTo>
                    <a:pt x="187" y="158"/>
                    <a:pt x="185" y="157"/>
                    <a:pt x="183" y="156"/>
                  </a:cubicBezTo>
                  <a:cubicBezTo>
                    <a:pt x="183" y="156"/>
                    <a:pt x="183" y="156"/>
                    <a:pt x="183" y="156"/>
                  </a:cubicBezTo>
                  <a:cubicBezTo>
                    <a:pt x="5" y="27"/>
                    <a:pt x="5" y="27"/>
                    <a:pt x="5" y="27"/>
                  </a:cubicBezTo>
                  <a:cubicBezTo>
                    <a:pt x="1" y="24"/>
                    <a:pt x="0" y="18"/>
                    <a:pt x="3" y="14"/>
                  </a:cubicBezTo>
                  <a:cubicBezTo>
                    <a:pt x="9" y="5"/>
                    <a:pt x="9" y="5"/>
                    <a:pt x="9" y="5"/>
                  </a:cubicBezTo>
                  <a:cubicBezTo>
                    <a:pt x="12" y="1"/>
                    <a:pt x="18" y="0"/>
                    <a:pt x="23" y="3"/>
                  </a:cubicBezTo>
                  <a:cubicBezTo>
                    <a:pt x="201" y="132"/>
                    <a:pt x="201" y="132"/>
                    <a:pt x="201" y="132"/>
                  </a:cubicBezTo>
                  <a:cubicBezTo>
                    <a:pt x="203" y="133"/>
                    <a:pt x="204" y="136"/>
                    <a:pt x="204" y="138"/>
                  </a:cubicBezTo>
                  <a:cubicBezTo>
                    <a:pt x="205" y="141"/>
                    <a:pt x="204" y="143"/>
                    <a:pt x="203" y="145"/>
                  </a:cubicBezTo>
                  <a:cubicBezTo>
                    <a:pt x="197" y="154"/>
                    <a:pt x="197" y="154"/>
                    <a:pt x="197" y="154"/>
                  </a:cubicBezTo>
                  <a:cubicBezTo>
                    <a:pt x="195" y="156"/>
                    <a:pt x="192" y="158"/>
                    <a:pt x="189" y="158"/>
                  </a:cubicBezTo>
                  <a:close/>
                  <a:moveTo>
                    <a:pt x="188" y="149"/>
                  </a:moveTo>
                  <a:cubicBezTo>
                    <a:pt x="189" y="150"/>
                    <a:pt x="190" y="150"/>
                    <a:pt x="190" y="149"/>
                  </a:cubicBezTo>
                  <a:cubicBezTo>
                    <a:pt x="196" y="141"/>
                    <a:pt x="196" y="141"/>
                    <a:pt x="196" y="141"/>
                  </a:cubicBezTo>
                  <a:cubicBezTo>
                    <a:pt x="197" y="140"/>
                    <a:pt x="197" y="140"/>
                    <a:pt x="197" y="139"/>
                  </a:cubicBezTo>
                  <a:cubicBezTo>
                    <a:pt x="197" y="139"/>
                    <a:pt x="196" y="139"/>
                    <a:pt x="196" y="138"/>
                  </a:cubicBezTo>
                  <a:cubicBezTo>
                    <a:pt x="18" y="10"/>
                    <a:pt x="18" y="10"/>
                    <a:pt x="18" y="10"/>
                  </a:cubicBezTo>
                  <a:cubicBezTo>
                    <a:pt x="17" y="9"/>
                    <a:pt x="16" y="9"/>
                    <a:pt x="15" y="10"/>
                  </a:cubicBezTo>
                  <a:cubicBezTo>
                    <a:pt x="10" y="18"/>
                    <a:pt x="10" y="18"/>
                    <a:pt x="10" y="18"/>
                  </a:cubicBezTo>
                  <a:cubicBezTo>
                    <a:pt x="9" y="19"/>
                    <a:pt x="9" y="20"/>
                    <a:pt x="10" y="21"/>
                  </a:cubicBezTo>
                  <a:lnTo>
                    <a:pt x="188" y="14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0" name="Freeform 138"/>
            <p:cNvSpPr/>
            <p:nvPr/>
          </p:nvSpPr>
          <p:spPr bwMode="auto">
            <a:xfrm>
              <a:off x="5168901" y="2125663"/>
              <a:ext cx="708025" cy="566737"/>
            </a:xfrm>
            <a:custGeom>
              <a:avLst/>
              <a:gdLst>
                <a:gd name="T0" fmla="*/ 201 w 237"/>
                <a:gd name="T1" fmla="*/ 187 h 190"/>
                <a:gd name="T2" fmla="*/ 5 w 237"/>
                <a:gd name="T3" fmla="*/ 45 h 190"/>
                <a:gd name="T4" fmla="*/ 3 w 237"/>
                <a:gd name="T5" fmla="*/ 32 h 190"/>
                <a:gd name="T6" fmla="*/ 22 w 237"/>
                <a:gd name="T7" fmla="*/ 5 h 190"/>
                <a:gd name="T8" fmla="*/ 36 w 237"/>
                <a:gd name="T9" fmla="*/ 3 h 190"/>
                <a:gd name="T10" fmla="*/ 232 w 237"/>
                <a:gd name="T11" fmla="*/ 145 h 190"/>
                <a:gd name="T12" fmla="*/ 234 w 237"/>
                <a:gd name="T13" fmla="*/ 158 h 190"/>
                <a:gd name="T14" fmla="*/ 215 w 237"/>
                <a:gd name="T15" fmla="*/ 185 h 190"/>
                <a:gd name="T16" fmla="*/ 201 w 237"/>
                <a:gd name="T17" fmla="*/ 187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190">
                  <a:moveTo>
                    <a:pt x="201" y="187"/>
                  </a:moveTo>
                  <a:cubicBezTo>
                    <a:pt x="5" y="45"/>
                    <a:pt x="5" y="45"/>
                    <a:pt x="5" y="45"/>
                  </a:cubicBezTo>
                  <a:cubicBezTo>
                    <a:pt x="1" y="42"/>
                    <a:pt x="0" y="36"/>
                    <a:pt x="3" y="32"/>
                  </a:cubicBezTo>
                  <a:cubicBezTo>
                    <a:pt x="22" y="5"/>
                    <a:pt x="22" y="5"/>
                    <a:pt x="22" y="5"/>
                  </a:cubicBezTo>
                  <a:cubicBezTo>
                    <a:pt x="25" y="1"/>
                    <a:pt x="31" y="0"/>
                    <a:pt x="36" y="3"/>
                  </a:cubicBezTo>
                  <a:cubicBezTo>
                    <a:pt x="232" y="145"/>
                    <a:pt x="232" y="145"/>
                    <a:pt x="232" y="145"/>
                  </a:cubicBezTo>
                  <a:cubicBezTo>
                    <a:pt x="236" y="148"/>
                    <a:pt x="237" y="154"/>
                    <a:pt x="234" y="158"/>
                  </a:cubicBezTo>
                  <a:cubicBezTo>
                    <a:pt x="215" y="185"/>
                    <a:pt x="215" y="185"/>
                    <a:pt x="215" y="185"/>
                  </a:cubicBezTo>
                  <a:cubicBezTo>
                    <a:pt x="212" y="189"/>
                    <a:pt x="206" y="190"/>
                    <a:pt x="201" y="187"/>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1" name="Freeform 139"/>
            <p:cNvSpPr>
              <a:spLocks noEditPoints="1"/>
            </p:cNvSpPr>
            <p:nvPr/>
          </p:nvSpPr>
          <p:spPr bwMode="auto">
            <a:xfrm>
              <a:off x="5154613" y="2109788"/>
              <a:ext cx="730250" cy="592137"/>
            </a:xfrm>
            <a:custGeom>
              <a:avLst/>
              <a:gdLst>
                <a:gd name="T0" fmla="*/ 212 w 245"/>
                <a:gd name="T1" fmla="*/ 198 h 198"/>
                <a:gd name="T2" fmla="*/ 204 w 245"/>
                <a:gd name="T3" fmla="*/ 195 h 198"/>
                <a:gd name="T4" fmla="*/ 204 w 245"/>
                <a:gd name="T5" fmla="*/ 195 h 198"/>
                <a:gd name="T6" fmla="*/ 8 w 245"/>
                <a:gd name="T7" fmla="*/ 53 h 198"/>
                <a:gd name="T8" fmla="*/ 5 w 245"/>
                <a:gd name="T9" fmla="*/ 34 h 198"/>
                <a:gd name="T10" fmla="*/ 24 w 245"/>
                <a:gd name="T11" fmla="*/ 8 h 198"/>
                <a:gd name="T12" fmla="*/ 43 w 245"/>
                <a:gd name="T13" fmla="*/ 5 h 198"/>
                <a:gd name="T14" fmla="*/ 239 w 245"/>
                <a:gd name="T15" fmla="*/ 146 h 198"/>
                <a:gd name="T16" fmla="*/ 245 w 245"/>
                <a:gd name="T17" fmla="*/ 155 h 198"/>
                <a:gd name="T18" fmla="*/ 242 w 245"/>
                <a:gd name="T19" fmla="*/ 165 h 198"/>
                <a:gd name="T20" fmla="*/ 223 w 245"/>
                <a:gd name="T21" fmla="*/ 192 h 198"/>
                <a:gd name="T22" fmla="*/ 212 w 245"/>
                <a:gd name="T23" fmla="*/ 198 h 198"/>
                <a:gd name="T24" fmla="*/ 209 w 245"/>
                <a:gd name="T25" fmla="*/ 189 h 198"/>
                <a:gd name="T26" fmla="*/ 216 w 245"/>
                <a:gd name="T27" fmla="*/ 187 h 198"/>
                <a:gd name="T28" fmla="*/ 236 w 245"/>
                <a:gd name="T29" fmla="*/ 160 h 198"/>
                <a:gd name="T30" fmla="*/ 237 w 245"/>
                <a:gd name="T31" fmla="*/ 156 h 198"/>
                <a:gd name="T32" fmla="*/ 235 w 245"/>
                <a:gd name="T33" fmla="*/ 153 h 198"/>
                <a:gd name="T34" fmla="*/ 38 w 245"/>
                <a:gd name="T35" fmla="*/ 11 h 198"/>
                <a:gd name="T36" fmla="*/ 31 w 245"/>
                <a:gd name="T37" fmla="*/ 12 h 198"/>
                <a:gd name="T38" fmla="*/ 11 w 245"/>
                <a:gd name="T39" fmla="*/ 39 h 198"/>
                <a:gd name="T40" fmla="*/ 12 w 245"/>
                <a:gd name="T41" fmla="*/ 47 h 198"/>
                <a:gd name="T42" fmla="*/ 209 w 245"/>
                <a:gd name="T43" fmla="*/ 189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5" h="198">
                  <a:moveTo>
                    <a:pt x="212" y="198"/>
                  </a:moveTo>
                  <a:cubicBezTo>
                    <a:pt x="209" y="198"/>
                    <a:pt x="206" y="197"/>
                    <a:pt x="204" y="195"/>
                  </a:cubicBezTo>
                  <a:cubicBezTo>
                    <a:pt x="204" y="195"/>
                    <a:pt x="204" y="195"/>
                    <a:pt x="204" y="195"/>
                  </a:cubicBezTo>
                  <a:cubicBezTo>
                    <a:pt x="8" y="53"/>
                    <a:pt x="8" y="53"/>
                    <a:pt x="8" y="53"/>
                  </a:cubicBezTo>
                  <a:cubicBezTo>
                    <a:pt x="2" y="49"/>
                    <a:pt x="0" y="40"/>
                    <a:pt x="5" y="34"/>
                  </a:cubicBezTo>
                  <a:cubicBezTo>
                    <a:pt x="24" y="8"/>
                    <a:pt x="24" y="8"/>
                    <a:pt x="24" y="8"/>
                  </a:cubicBezTo>
                  <a:cubicBezTo>
                    <a:pt x="29" y="2"/>
                    <a:pt x="37" y="0"/>
                    <a:pt x="43" y="5"/>
                  </a:cubicBezTo>
                  <a:cubicBezTo>
                    <a:pt x="239" y="146"/>
                    <a:pt x="239" y="146"/>
                    <a:pt x="239" y="146"/>
                  </a:cubicBezTo>
                  <a:cubicBezTo>
                    <a:pt x="242" y="148"/>
                    <a:pt x="244" y="152"/>
                    <a:pt x="245" y="155"/>
                  </a:cubicBezTo>
                  <a:cubicBezTo>
                    <a:pt x="245" y="159"/>
                    <a:pt x="244" y="162"/>
                    <a:pt x="242" y="165"/>
                  </a:cubicBezTo>
                  <a:cubicBezTo>
                    <a:pt x="223" y="192"/>
                    <a:pt x="223" y="192"/>
                    <a:pt x="223" y="192"/>
                  </a:cubicBezTo>
                  <a:cubicBezTo>
                    <a:pt x="220" y="196"/>
                    <a:pt x="216" y="198"/>
                    <a:pt x="212" y="198"/>
                  </a:cubicBezTo>
                  <a:close/>
                  <a:moveTo>
                    <a:pt x="209" y="189"/>
                  </a:moveTo>
                  <a:cubicBezTo>
                    <a:pt x="211" y="190"/>
                    <a:pt x="215" y="190"/>
                    <a:pt x="216" y="187"/>
                  </a:cubicBezTo>
                  <a:cubicBezTo>
                    <a:pt x="236" y="160"/>
                    <a:pt x="236" y="160"/>
                    <a:pt x="236" y="160"/>
                  </a:cubicBezTo>
                  <a:cubicBezTo>
                    <a:pt x="237" y="159"/>
                    <a:pt x="237" y="158"/>
                    <a:pt x="237" y="156"/>
                  </a:cubicBezTo>
                  <a:cubicBezTo>
                    <a:pt x="236" y="155"/>
                    <a:pt x="236" y="154"/>
                    <a:pt x="235" y="153"/>
                  </a:cubicBezTo>
                  <a:cubicBezTo>
                    <a:pt x="38" y="11"/>
                    <a:pt x="38" y="11"/>
                    <a:pt x="38" y="11"/>
                  </a:cubicBezTo>
                  <a:cubicBezTo>
                    <a:pt x="36" y="9"/>
                    <a:pt x="32" y="10"/>
                    <a:pt x="31" y="12"/>
                  </a:cubicBezTo>
                  <a:cubicBezTo>
                    <a:pt x="11" y="39"/>
                    <a:pt x="11" y="39"/>
                    <a:pt x="11" y="39"/>
                  </a:cubicBezTo>
                  <a:cubicBezTo>
                    <a:pt x="10" y="42"/>
                    <a:pt x="10" y="45"/>
                    <a:pt x="12" y="47"/>
                  </a:cubicBezTo>
                  <a:lnTo>
                    <a:pt x="209" y="18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2" name="Freeform 140"/>
            <p:cNvSpPr/>
            <p:nvPr/>
          </p:nvSpPr>
          <p:spPr bwMode="auto">
            <a:xfrm>
              <a:off x="5500688" y="2382838"/>
              <a:ext cx="488950" cy="373062"/>
            </a:xfrm>
            <a:custGeom>
              <a:avLst/>
              <a:gdLst>
                <a:gd name="T0" fmla="*/ 148 w 164"/>
                <a:gd name="T1" fmla="*/ 122 h 125"/>
                <a:gd name="T2" fmla="*/ 4 w 164"/>
                <a:gd name="T3" fmla="*/ 18 h 125"/>
                <a:gd name="T4" fmla="*/ 2 w 164"/>
                <a:gd name="T5" fmla="*/ 7 h 125"/>
                <a:gd name="T6" fmla="*/ 4 w 164"/>
                <a:gd name="T7" fmla="*/ 5 h 125"/>
                <a:gd name="T8" fmla="*/ 15 w 164"/>
                <a:gd name="T9" fmla="*/ 3 h 125"/>
                <a:gd name="T10" fmla="*/ 160 w 164"/>
                <a:gd name="T11" fmla="*/ 107 h 125"/>
                <a:gd name="T12" fmla="*/ 161 w 164"/>
                <a:gd name="T13" fmla="*/ 119 h 125"/>
                <a:gd name="T14" fmla="*/ 160 w 164"/>
                <a:gd name="T15" fmla="*/ 120 h 125"/>
                <a:gd name="T16" fmla="*/ 148 w 164"/>
                <a:gd name="T17" fmla="*/ 1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4" h="125">
                  <a:moveTo>
                    <a:pt x="148" y="122"/>
                  </a:moveTo>
                  <a:cubicBezTo>
                    <a:pt x="4" y="18"/>
                    <a:pt x="4" y="18"/>
                    <a:pt x="4" y="18"/>
                  </a:cubicBezTo>
                  <a:cubicBezTo>
                    <a:pt x="1" y="16"/>
                    <a:pt x="0" y="10"/>
                    <a:pt x="2" y="7"/>
                  </a:cubicBezTo>
                  <a:cubicBezTo>
                    <a:pt x="4" y="5"/>
                    <a:pt x="4" y="5"/>
                    <a:pt x="4" y="5"/>
                  </a:cubicBezTo>
                  <a:cubicBezTo>
                    <a:pt x="6" y="1"/>
                    <a:pt x="12" y="0"/>
                    <a:pt x="15" y="3"/>
                  </a:cubicBezTo>
                  <a:cubicBezTo>
                    <a:pt x="160" y="107"/>
                    <a:pt x="160" y="107"/>
                    <a:pt x="160" y="107"/>
                  </a:cubicBezTo>
                  <a:cubicBezTo>
                    <a:pt x="163" y="110"/>
                    <a:pt x="164" y="115"/>
                    <a:pt x="161" y="119"/>
                  </a:cubicBezTo>
                  <a:cubicBezTo>
                    <a:pt x="160" y="120"/>
                    <a:pt x="160" y="120"/>
                    <a:pt x="160" y="120"/>
                  </a:cubicBezTo>
                  <a:cubicBezTo>
                    <a:pt x="157" y="124"/>
                    <a:pt x="152" y="125"/>
                    <a:pt x="148" y="122"/>
                  </a:cubicBezTo>
                  <a:close/>
                </a:path>
              </a:pathLst>
            </a:custGeom>
            <a:solidFill>
              <a:srgbClr val="FEFEF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3" name="Freeform 141"/>
            <p:cNvSpPr>
              <a:spLocks noEditPoints="1"/>
            </p:cNvSpPr>
            <p:nvPr/>
          </p:nvSpPr>
          <p:spPr bwMode="auto">
            <a:xfrm>
              <a:off x="5494338" y="2379663"/>
              <a:ext cx="498475" cy="379412"/>
            </a:xfrm>
            <a:custGeom>
              <a:avLst/>
              <a:gdLst>
                <a:gd name="T0" fmla="*/ 155 w 167"/>
                <a:gd name="T1" fmla="*/ 127 h 127"/>
                <a:gd name="T2" fmla="*/ 149 w 167"/>
                <a:gd name="T3" fmla="*/ 125 h 127"/>
                <a:gd name="T4" fmla="*/ 149 w 167"/>
                <a:gd name="T5" fmla="*/ 125 h 127"/>
                <a:gd name="T6" fmla="*/ 5 w 167"/>
                <a:gd name="T7" fmla="*/ 21 h 127"/>
                <a:gd name="T8" fmla="*/ 3 w 167"/>
                <a:gd name="T9" fmla="*/ 6 h 127"/>
                <a:gd name="T10" fmla="*/ 4 w 167"/>
                <a:gd name="T11" fmla="*/ 5 h 127"/>
                <a:gd name="T12" fmla="*/ 11 w 167"/>
                <a:gd name="T13" fmla="*/ 0 h 127"/>
                <a:gd name="T14" fmla="*/ 19 w 167"/>
                <a:gd name="T15" fmla="*/ 2 h 127"/>
                <a:gd name="T16" fmla="*/ 163 w 167"/>
                <a:gd name="T17" fmla="*/ 106 h 127"/>
                <a:gd name="T18" fmla="*/ 167 w 167"/>
                <a:gd name="T19" fmla="*/ 113 h 127"/>
                <a:gd name="T20" fmla="*/ 165 w 167"/>
                <a:gd name="T21" fmla="*/ 121 h 127"/>
                <a:gd name="T22" fmla="*/ 164 w 167"/>
                <a:gd name="T23" fmla="*/ 123 h 127"/>
                <a:gd name="T24" fmla="*/ 155 w 167"/>
                <a:gd name="T25" fmla="*/ 127 h 127"/>
                <a:gd name="T26" fmla="*/ 152 w 167"/>
                <a:gd name="T27" fmla="*/ 122 h 127"/>
                <a:gd name="T28" fmla="*/ 160 w 167"/>
                <a:gd name="T29" fmla="*/ 120 h 127"/>
                <a:gd name="T30" fmla="*/ 162 w 167"/>
                <a:gd name="T31" fmla="*/ 118 h 127"/>
                <a:gd name="T32" fmla="*/ 163 w 167"/>
                <a:gd name="T33" fmla="*/ 114 h 127"/>
                <a:gd name="T34" fmla="*/ 160 w 167"/>
                <a:gd name="T35" fmla="*/ 110 h 127"/>
                <a:gd name="T36" fmla="*/ 16 w 167"/>
                <a:gd name="T37" fmla="*/ 5 h 127"/>
                <a:gd name="T38" fmla="*/ 7 w 167"/>
                <a:gd name="T39" fmla="*/ 7 h 127"/>
                <a:gd name="T40" fmla="*/ 6 w 167"/>
                <a:gd name="T41" fmla="*/ 9 h 127"/>
                <a:gd name="T42" fmla="*/ 8 w 167"/>
                <a:gd name="T43" fmla="*/ 18 h 127"/>
                <a:gd name="T44" fmla="*/ 152 w 167"/>
                <a:gd name="T45" fmla="*/ 122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7" h="127">
                  <a:moveTo>
                    <a:pt x="155" y="127"/>
                  </a:moveTo>
                  <a:cubicBezTo>
                    <a:pt x="153" y="127"/>
                    <a:pt x="151" y="126"/>
                    <a:pt x="149" y="125"/>
                  </a:cubicBezTo>
                  <a:cubicBezTo>
                    <a:pt x="149" y="125"/>
                    <a:pt x="149" y="125"/>
                    <a:pt x="149" y="125"/>
                  </a:cubicBezTo>
                  <a:cubicBezTo>
                    <a:pt x="5" y="21"/>
                    <a:pt x="5" y="21"/>
                    <a:pt x="5" y="21"/>
                  </a:cubicBezTo>
                  <a:cubicBezTo>
                    <a:pt x="1" y="18"/>
                    <a:pt x="0" y="11"/>
                    <a:pt x="3" y="6"/>
                  </a:cubicBezTo>
                  <a:cubicBezTo>
                    <a:pt x="4" y="5"/>
                    <a:pt x="4" y="5"/>
                    <a:pt x="4" y="5"/>
                  </a:cubicBezTo>
                  <a:cubicBezTo>
                    <a:pt x="6" y="2"/>
                    <a:pt x="8" y="1"/>
                    <a:pt x="11" y="0"/>
                  </a:cubicBezTo>
                  <a:cubicBezTo>
                    <a:pt x="14" y="0"/>
                    <a:pt x="16" y="1"/>
                    <a:pt x="19" y="2"/>
                  </a:cubicBezTo>
                  <a:cubicBezTo>
                    <a:pt x="163" y="106"/>
                    <a:pt x="163" y="106"/>
                    <a:pt x="163" y="106"/>
                  </a:cubicBezTo>
                  <a:cubicBezTo>
                    <a:pt x="165" y="108"/>
                    <a:pt x="166" y="110"/>
                    <a:pt x="167" y="113"/>
                  </a:cubicBezTo>
                  <a:cubicBezTo>
                    <a:pt x="167" y="116"/>
                    <a:pt x="167" y="119"/>
                    <a:pt x="165" y="121"/>
                  </a:cubicBezTo>
                  <a:cubicBezTo>
                    <a:pt x="164" y="123"/>
                    <a:pt x="164" y="123"/>
                    <a:pt x="164" y="123"/>
                  </a:cubicBezTo>
                  <a:cubicBezTo>
                    <a:pt x="162" y="125"/>
                    <a:pt x="159" y="127"/>
                    <a:pt x="155" y="127"/>
                  </a:cubicBezTo>
                  <a:close/>
                  <a:moveTo>
                    <a:pt x="152" y="122"/>
                  </a:moveTo>
                  <a:cubicBezTo>
                    <a:pt x="154" y="124"/>
                    <a:pt x="158" y="123"/>
                    <a:pt x="160" y="120"/>
                  </a:cubicBezTo>
                  <a:cubicBezTo>
                    <a:pt x="162" y="118"/>
                    <a:pt x="162" y="118"/>
                    <a:pt x="162" y="118"/>
                  </a:cubicBezTo>
                  <a:cubicBezTo>
                    <a:pt x="163" y="117"/>
                    <a:pt x="163" y="115"/>
                    <a:pt x="163" y="114"/>
                  </a:cubicBezTo>
                  <a:cubicBezTo>
                    <a:pt x="163" y="112"/>
                    <a:pt x="162" y="111"/>
                    <a:pt x="160" y="110"/>
                  </a:cubicBezTo>
                  <a:cubicBezTo>
                    <a:pt x="16" y="5"/>
                    <a:pt x="16" y="5"/>
                    <a:pt x="16" y="5"/>
                  </a:cubicBezTo>
                  <a:cubicBezTo>
                    <a:pt x="13" y="3"/>
                    <a:pt x="9" y="4"/>
                    <a:pt x="7" y="7"/>
                  </a:cubicBezTo>
                  <a:cubicBezTo>
                    <a:pt x="6" y="9"/>
                    <a:pt x="6" y="9"/>
                    <a:pt x="6" y="9"/>
                  </a:cubicBezTo>
                  <a:cubicBezTo>
                    <a:pt x="4" y="12"/>
                    <a:pt x="5" y="16"/>
                    <a:pt x="8" y="18"/>
                  </a:cubicBezTo>
                  <a:lnTo>
                    <a:pt x="152" y="122"/>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4" name="Freeform 142"/>
            <p:cNvSpPr/>
            <p:nvPr/>
          </p:nvSpPr>
          <p:spPr bwMode="auto">
            <a:xfrm>
              <a:off x="5518151" y="2403475"/>
              <a:ext cx="23813" cy="23812"/>
            </a:xfrm>
            <a:custGeom>
              <a:avLst/>
              <a:gdLst>
                <a:gd name="T0" fmla="*/ 7 w 8"/>
                <a:gd name="T1" fmla="*/ 6 h 8"/>
                <a:gd name="T2" fmla="*/ 2 w 8"/>
                <a:gd name="T3" fmla="*/ 7 h 8"/>
                <a:gd name="T4" fmla="*/ 1 w 8"/>
                <a:gd name="T5" fmla="*/ 2 h 8"/>
                <a:gd name="T6" fmla="*/ 6 w 8"/>
                <a:gd name="T7" fmla="*/ 1 h 8"/>
                <a:gd name="T8" fmla="*/ 7 w 8"/>
                <a:gd name="T9" fmla="*/ 6 h 8"/>
              </a:gdLst>
              <a:ahLst/>
              <a:cxnLst>
                <a:cxn ang="0">
                  <a:pos x="T0" y="T1"/>
                </a:cxn>
                <a:cxn ang="0">
                  <a:pos x="T2" y="T3"/>
                </a:cxn>
                <a:cxn ang="0">
                  <a:pos x="T4" y="T5"/>
                </a:cxn>
                <a:cxn ang="0">
                  <a:pos x="T6" y="T7"/>
                </a:cxn>
                <a:cxn ang="0">
                  <a:pos x="T8" y="T9"/>
                </a:cxn>
              </a:cxnLst>
              <a:rect l="0" t="0" r="r" b="b"/>
              <a:pathLst>
                <a:path w="8" h="8">
                  <a:moveTo>
                    <a:pt x="7" y="6"/>
                  </a:moveTo>
                  <a:cubicBezTo>
                    <a:pt x="6" y="7"/>
                    <a:pt x="4" y="8"/>
                    <a:pt x="2" y="7"/>
                  </a:cubicBezTo>
                  <a:cubicBezTo>
                    <a:pt x="1" y="6"/>
                    <a:pt x="0" y="3"/>
                    <a:pt x="1" y="2"/>
                  </a:cubicBezTo>
                  <a:cubicBezTo>
                    <a:pt x="3" y="0"/>
                    <a:pt x="5" y="0"/>
                    <a:pt x="6" y="1"/>
                  </a:cubicBezTo>
                  <a:cubicBezTo>
                    <a:pt x="8" y="2"/>
                    <a:pt x="8" y="4"/>
                    <a:pt x="7" y="6"/>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5" name="Oval 143"/>
            <p:cNvSpPr>
              <a:spLocks noChangeArrowheads="1"/>
            </p:cNvSpPr>
            <p:nvPr/>
          </p:nvSpPr>
          <p:spPr bwMode="auto">
            <a:xfrm>
              <a:off x="5884863" y="2668588"/>
              <a:ext cx="196850" cy="198437"/>
            </a:xfrm>
            <a:prstGeom prst="ellipse">
              <a:avLst/>
            </a:prstGeom>
            <a:solidFill>
              <a:srgbClr val="50A4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6" name="Oval 144"/>
            <p:cNvSpPr>
              <a:spLocks noChangeArrowheads="1"/>
            </p:cNvSpPr>
            <p:nvPr/>
          </p:nvSpPr>
          <p:spPr bwMode="auto">
            <a:xfrm>
              <a:off x="5867401" y="2636838"/>
              <a:ext cx="200025" cy="200025"/>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7" name="Freeform 145"/>
            <p:cNvSpPr>
              <a:spLocks noEditPoints="1"/>
            </p:cNvSpPr>
            <p:nvPr/>
          </p:nvSpPr>
          <p:spPr bwMode="auto">
            <a:xfrm>
              <a:off x="5861051" y="2630488"/>
              <a:ext cx="212725" cy="212725"/>
            </a:xfrm>
            <a:custGeom>
              <a:avLst/>
              <a:gdLst>
                <a:gd name="T0" fmla="*/ 36 w 71"/>
                <a:gd name="T1" fmla="*/ 71 h 71"/>
                <a:gd name="T2" fmla="*/ 0 w 71"/>
                <a:gd name="T3" fmla="*/ 36 h 71"/>
                <a:gd name="T4" fmla="*/ 36 w 71"/>
                <a:gd name="T5" fmla="*/ 0 h 71"/>
                <a:gd name="T6" fmla="*/ 71 w 71"/>
                <a:gd name="T7" fmla="*/ 36 h 71"/>
                <a:gd name="T8" fmla="*/ 36 w 71"/>
                <a:gd name="T9" fmla="*/ 71 h 71"/>
                <a:gd name="T10" fmla="*/ 36 w 71"/>
                <a:gd name="T11" fmla="*/ 4 h 71"/>
                <a:gd name="T12" fmla="*/ 4 w 71"/>
                <a:gd name="T13" fmla="*/ 36 h 71"/>
                <a:gd name="T14" fmla="*/ 36 w 71"/>
                <a:gd name="T15" fmla="*/ 67 h 71"/>
                <a:gd name="T16" fmla="*/ 67 w 71"/>
                <a:gd name="T17" fmla="*/ 36 h 71"/>
                <a:gd name="T18" fmla="*/ 36 w 71"/>
                <a:gd name="T19" fmla="*/ 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1" h="71">
                  <a:moveTo>
                    <a:pt x="36" y="71"/>
                  </a:moveTo>
                  <a:cubicBezTo>
                    <a:pt x="16" y="71"/>
                    <a:pt x="0" y="55"/>
                    <a:pt x="0" y="36"/>
                  </a:cubicBezTo>
                  <a:cubicBezTo>
                    <a:pt x="0" y="16"/>
                    <a:pt x="16" y="0"/>
                    <a:pt x="36" y="0"/>
                  </a:cubicBezTo>
                  <a:cubicBezTo>
                    <a:pt x="55" y="0"/>
                    <a:pt x="71" y="16"/>
                    <a:pt x="71" y="36"/>
                  </a:cubicBezTo>
                  <a:cubicBezTo>
                    <a:pt x="71" y="55"/>
                    <a:pt x="55" y="71"/>
                    <a:pt x="36" y="71"/>
                  </a:cubicBezTo>
                  <a:close/>
                  <a:moveTo>
                    <a:pt x="36" y="4"/>
                  </a:moveTo>
                  <a:cubicBezTo>
                    <a:pt x="18" y="4"/>
                    <a:pt x="4" y="18"/>
                    <a:pt x="4" y="36"/>
                  </a:cubicBezTo>
                  <a:cubicBezTo>
                    <a:pt x="4" y="53"/>
                    <a:pt x="18" y="67"/>
                    <a:pt x="36" y="67"/>
                  </a:cubicBezTo>
                  <a:cubicBezTo>
                    <a:pt x="53" y="67"/>
                    <a:pt x="67" y="53"/>
                    <a:pt x="67" y="36"/>
                  </a:cubicBezTo>
                  <a:cubicBezTo>
                    <a:pt x="67" y="18"/>
                    <a:pt x="53" y="4"/>
                    <a:pt x="36"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8" name="Oval 146"/>
            <p:cNvSpPr>
              <a:spLocks noChangeArrowheads="1"/>
            </p:cNvSpPr>
            <p:nvPr/>
          </p:nvSpPr>
          <p:spPr bwMode="auto">
            <a:xfrm>
              <a:off x="5918201" y="2687638"/>
              <a:ext cx="98425" cy="98425"/>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9" name="Freeform 147"/>
            <p:cNvSpPr>
              <a:spLocks noEditPoints="1"/>
            </p:cNvSpPr>
            <p:nvPr/>
          </p:nvSpPr>
          <p:spPr bwMode="auto">
            <a:xfrm>
              <a:off x="5911851" y="2681288"/>
              <a:ext cx="111125" cy="111125"/>
            </a:xfrm>
            <a:custGeom>
              <a:avLst/>
              <a:gdLst>
                <a:gd name="T0" fmla="*/ 19 w 37"/>
                <a:gd name="T1" fmla="*/ 37 h 37"/>
                <a:gd name="T2" fmla="*/ 0 w 37"/>
                <a:gd name="T3" fmla="*/ 19 h 37"/>
                <a:gd name="T4" fmla="*/ 19 w 37"/>
                <a:gd name="T5" fmla="*/ 0 h 37"/>
                <a:gd name="T6" fmla="*/ 37 w 37"/>
                <a:gd name="T7" fmla="*/ 19 h 37"/>
                <a:gd name="T8" fmla="*/ 19 w 37"/>
                <a:gd name="T9" fmla="*/ 37 h 37"/>
                <a:gd name="T10" fmla="*/ 19 w 37"/>
                <a:gd name="T11" fmla="*/ 4 h 37"/>
                <a:gd name="T12" fmla="*/ 4 w 37"/>
                <a:gd name="T13" fmla="*/ 19 h 37"/>
                <a:gd name="T14" fmla="*/ 19 w 37"/>
                <a:gd name="T15" fmla="*/ 33 h 37"/>
                <a:gd name="T16" fmla="*/ 33 w 37"/>
                <a:gd name="T17" fmla="*/ 19 h 37"/>
                <a:gd name="T18" fmla="*/ 19 w 37"/>
                <a:gd name="T19" fmla="*/ 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7">
                  <a:moveTo>
                    <a:pt x="19" y="37"/>
                  </a:moveTo>
                  <a:cubicBezTo>
                    <a:pt x="8" y="37"/>
                    <a:pt x="0" y="29"/>
                    <a:pt x="0" y="19"/>
                  </a:cubicBezTo>
                  <a:cubicBezTo>
                    <a:pt x="0" y="8"/>
                    <a:pt x="8" y="0"/>
                    <a:pt x="19" y="0"/>
                  </a:cubicBezTo>
                  <a:cubicBezTo>
                    <a:pt x="29" y="0"/>
                    <a:pt x="37" y="8"/>
                    <a:pt x="37" y="19"/>
                  </a:cubicBezTo>
                  <a:cubicBezTo>
                    <a:pt x="37" y="29"/>
                    <a:pt x="29" y="37"/>
                    <a:pt x="19" y="37"/>
                  </a:cubicBezTo>
                  <a:close/>
                  <a:moveTo>
                    <a:pt x="19" y="4"/>
                  </a:moveTo>
                  <a:cubicBezTo>
                    <a:pt x="10" y="4"/>
                    <a:pt x="4" y="11"/>
                    <a:pt x="4" y="19"/>
                  </a:cubicBezTo>
                  <a:cubicBezTo>
                    <a:pt x="4" y="27"/>
                    <a:pt x="10" y="33"/>
                    <a:pt x="19" y="33"/>
                  </a:cubicBezTo>
                  <a:cubicBezTo>
                    <a:pt x="27" y="33"/>
                    <a:pt x="33" y="27"/>
                    <a:pt x="33" y="19"/>
                  </a:cubicBezTo>
                  <a:cubicBezTo>
                    <a:pt x="33" y="11"/>
                    <a:pt x="27" y="4"/>
                    <a:pt x="19"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0" name="Freeform 148"/>
            <p:cNvSpPr/>
            <p:nvPr/>
          </p:nvSpPr>
          <p:spPr bwMode="auto">
            <a:xfrm>
              <a:off x="5935663" y="2708275"/>
              <a:ext cx="39688" cy="34925"/>
            </a:xfrm>
            <a:custGeom>
              <a:avLst/>
              <a:gdLst>
                <a:gd name="T0" fmla="*/ 2 w 13"/>
                <a:gd name="T1" fmla="*/ 12 h 12"/>
                <a:gd name="T2" fmla="*/ 0 w 13"/>
                <a:gd name="T3" fmla="*/ 10 h 12"/>
                <a:gd name="T4" fmla="*/ 11 w 13"/>
                <a:gd name="T5" fmla="*/ 0 h 12"/>
                <a:gd name="T6" fmla="*/ 13 w 13"/>
                <a:gd name="T7" fmla="*/ 2 h 12"/>
                <a:gd name="T8" fmla="*/ 11 w 13"/>
                <a:gd name="T9" fmla="*/ 4 h 12"/>
                <a:gd name="T10" fmla="*/ 4 w 13"/>
                <a:gd name="T11" fmla="*/ 10 h 12"/>
                <a:gd name="T12" fmla="*/ 2 w 13"/>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3" h="12">
                  <a:moveTo>
                    <a:pt x="2" y="12"/>
                  </a:moveTo>
                  <a:cubicBezTo>
                    <a:pt x="1" y="12"/>
                    <a:pt x="0" y="11"/>
                    <a:pt x="0" y="10"/>
                  </a:cubicBezTo>
                  <a:cubicBezTo>
                    <a:pt x="0" y="4"/>
                    <a:pt x="5" y="0"/>
                    <a:pt x="11" y="0"/>
                  </a:cubicBezTo>
                  <a:cubicBezTo>
                    <a:pt x="12" y="0"/>
                    <a:pt x="13" y="0"/>
                    <a:pt x="13" y="2"/>
                  </a:cubicBezTo>
                  <a:cubicBezTo>
                    <a:pt x="13" y="3"/>
                    <a:pt x="12" y="4"/>
                    <a:pt x="11" y="4"/>
                  </a:cubicBezTo>
                  <a:cubicBezTo>
                    <a:pt x="7" y="4"/>
                    <a:pt x="4" y="6"/>
                    <a:pt x="4" y="10"/>
                  </a:cubicBezTo>
                  <a:cubicBezTo>
                    <a:pt x="4" y="11"/>
                    <a:pt x="4" y="12"/>
                    <a:pt x="2" y="12"/>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1" name="Oval 149"/>
            <p:cNvSpPr>
              <a:spLocks noChangeArrowheads="1"/>
            </p:cNvSpPr>
            <p:nvPr/>
          </p:nvSpPr>
          <p:spPr bwMode="auto">
            <a:xfrm>
              <a:off x="6396038" y="1214438"/>
              <a:ext cx="379413" cy="382587"/>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2" name="Freeform 150"/>
            <p:cNvSpPr>
              <a:spLocks noEditPoints="1"/>
            </p:cNvSpPr>
            <p:nvPr/>
          </p:nvSpPr>
          <p:spPr bwMode="auto">
            <a:xfrm>
              <a:off x="6383338" y="1201738"/>
              <a:ext cx="403225" cy="406400"/>
            </a:xfrm>
            <a:custGeom>
              <a:avLst/>
              <a:gdLst>
                <a:gd name="T0" fmla="*/ 67 w 135"/>
                <a:gd name="T1" fmla="*/ 136 h 136"/>
                <a:gd name="T2" fmla="*/ 0 w 135"/>
                <a:gd name="T3" fmla="*/ 68 h 136"/>
                <a:gd name="T4" fmla="*/ 67 w 135"/>
                <a:gd name="T5" fmla="*/ 0 h 136"/>
                <a:gd name="T6" fmla="*/ 135 w 135"/>
                <a:gd name="T7" fmla="*/ 68 h 136"/>
                <a:gd name="T8" fmla="*/ 67 w 135"/>
                <a:gd name="T9" fmla="*/ 136 h 136"/>
                <a:gd name="T10" fmla="*/ 67 w 135"/>
                <a:gd name="T11" fmla="*/ 8 h 136"/>
                <a:gd name="T12" fmla="*/ 8 w 135"/>
                <a:gd name="T13" fmla="*/ 68 h 136"/>
                <a:gd name="T14" fmla="*/ 67 w 135"/>
                <a:gd name="T15" fmla="*/ 128 h 136"/>
                <a:gd name="T16" fmla="*/ 127 w 135"/>
                <a:gd name="T17" fmla="*/ 68 h 136"/>
                <a:gd name="T18" fmla="*/ 67 w 135"/>
                <a:gd name="T19" fmla="*/ 8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5" h="136">
                  <a:moveTo>
                    <a:pt x="67" y="136"/>
                  </a:moveTo>
                  <a:cubicBezTo>
                    <a:pt x="30" y="136"/>
                    <a:pt x="0" y="105"/>
                    <a:pt x="0" y="68"/>
                  </a:cubicBezTo>
                  <a:cubicBezTo>
                    <a:pt x="0" y="31"/>
                    <a:pt x="30" y="0"/>
                    <a:pt x="67" y="0"/>
                  </a:cubicBezTo>
                  <a:cubicBezTo>
                    <a:pt x="105" y="0"/>
                    <a:pt x="135" y="31"/>
                    <a:pt x="135" y="68"/>
                  </a:cubicBezTo>
                  <a:cubicBezTo>
                    <a:pt x="135" y="105"/>
                    <a:pt x="105" y="136"/>
                    <a:pt x="67" y="136"/>
                  </a:cubicBezTo>
                  <a:close/>
                  <a:moveTo>
                    <a:pt x="67" y="8"/>
                  </a:moveTo>
                  <a:cubicBezTo>
                    <a:pt x="34" y="8"/>
                    <a:pt x="8" y="35"/>
                    <a:pt x="8" y="68"/>
                  </a:cubicBezTo>
                  <a:cubicBezTo>
                    <a:pt x="8" y="101"/>
                    <a:pt x="34" y="128"/>
                    <a:pt x="67" y="128"/>
                  </a:cubicBezTo>
                  <a:cubicBezTo>
                    <a:pt x="100" y="128"/>
                    <a:pt x="127" y="101"/>
                    <a:pt x="127" y="68"/>
                  </a:cubicBezTo>
                  <a:cubicBezTo>
                    <a:pt x="127" y="35"/>
                    <a:pt x="100" y="8"/>
                    <a:pt x="6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3" name="Oval 151"/>
            <p:cNvSpPr>
              <a:spLocks noChangeArrowheads="1"/>
            </p:cNvSpPr>
            <p:nvPr/>
          </p:nvSpPr>
          <p:spPr bwMode="auto">
            <a:xfrm>
              <a:off x="6488113" y="1309688"/>
              <a:ext cx="192088" cy="190500"/>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4" name="Freeform 152"/>
            <p:cNvSpPr>
              <a:spLocks noEditPoints="1"/>
            </p:cNvSpPr>
            <p:nvPr/>
          </p:nvSpPr>
          <p:spPr bwMode="auto">
            <a:xfrm>
              <a:off x="6477001" y="1296988"/>
              <a:ext cx="214313" cy="215900"/>
            </a:xfrm>
            <a:custGeom>
              <a:avLst/>
              <a:gdLst>
                <a:gd name="T0" fmla="*/ 36 w 72"/>
                <a:gd name="T1" fmla="*/ 72 h 72"/>
                <a:gd name="T2" fmla="*/ 0 w 72"/>
                <a:gd name="T3" fmla="*/ 36 h 72"/>
                <a:gd name="T4" fmla="*/ 36 w 72"/>
                <a:gd name="T5" fmla="*/ 0 h 72"/>
                <a:gd name="T6" fmla="*/ 72 w 72"/>
                <a:gd name="T7" fmla="*/ 36 h 72"/>
                <a:gd name="T8" fmla="*/ 36 w 72"/>
                <a:gd name="T9" fmla="*/ 72 h 72"/>
                <a:gd name="T10" fmla="*/ 36 w 72"/>
                <a:gd name="T11" fmla="*/ 8 h 72"/>
                <a:gd name="T12" fmla="*/ 8 w 72"/>
                <a:gd name="T13" fmla="*/ 36 h 72"/>
                <a:gd name="T14" fmla="*/ 36 w 72"/>
                <a:gd name="T15" fmla="*/ 64 h 72"/>
                <a:gd name="T16" fmla="*/ 64 w 72"/>
                <a:gd name="T17" fmla="*/ 36 h 72"/>
                <a:gd name="T18" fmla="*/ 36 w 72"/>
                <a:gd name="T19" fmla="*/ 8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72">
                  <a:moveTo>
                    <a:pt x="36" y="72"/>
                  </a:moveTo>
                  <a:cubicBezTo>
                    <a:pt x="16" y="72"/>
                    <a:pt x="0" y="56"/>
                    <a:pt x="0" y="36"/>
                  </a:cubicBezTo>
                  <a:cubicBezTo>
                    <a:pt x="0" y="16"/>
                    <a:pt x="16" y="0"/>
                    <a:pt x="36" y="0"/>
                  </a:cubicBezTo>
                  <a:cubicBezTo>
                    <a:pt x="56" y="0"/>
                    <a:pt x="72" y="16"/>
                    <a:pt x="72" y="36"/>
                  </a:cubicBezTo>
                  <a:cubicBezTo>
                    <a:pt x="72" y="56"/>
                    <a:pt x="56" y="72"/>
                    <a:pt x="36" y="72"/>
                  </a:cubicBezTo>
                  <a:close/>
                  <a:moveTo>
                    <a:pt x="36" y="8"/>
                  </a:moveTo>
                  <a:cubicBezTo>
                    <a:pt x="21" y="8"/>
                    <a:pt x="8" y="21"/>
                    <a:pt x="8" y="36"/>
                  </a:cubicBezTo>
                  <a:cubicBezTo>
                    <a:pt x="8" y="52"/>
                    <a:pt x="21" y="64"/>
                    <a:pt x="36" y="64"/>
                  </a:cubicBezTo>
                  <a:cubicBezTo>
                    <a:pt x="52" y="64"/>
                    <a:pt x="64" y="52"/>
                    <a:pt x="64" y="36"/>
                  </a:cubicBezTo>
                  <a:cubicBezTo>
                    <a:pt x="64" y="21"/>
                    <a:pt x="52" y="8"/>
                    <a:pt x="36"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5" name="Freeform 153"/>
            <p:cNvSpPr/>
            <p:nvPr/>
          </p:nvSpPr>
          <p:spPr bwMode="auto">
            <a:xfrm>
              <a:off x="6527801" y="1344613"/>
              <a:ext cx="68263" cy="73025"/>
            </a:xfrm>
            <a:custGeom>
              <a:avLst/>
              <a:gdLst>
                <a:gd name="T0" fmla="*/ 4 w 23"/>
                <a:gd name="T1" fmla="*/ 24 h 24"/>
                <a:gd name="T2" fmla="*/ 0 w 23"/>
                <a:gd name="T3" fmla="*/ 20 h 24"/>
                <a:gd name="T4" fmla="*/ 19 w 23"/>
                <a:gd name="T5" fmla="*/ 0 h 24"/>
                <a:gd name="T6" fmla="*/ 23 w 23"/>
                <a:gd name="T7" fmla="*/ 4 h 24"/>
                <a:gd name="T8" fmla="*/ 19 w 23"/>
                <a:gd name="T9" fmla="*/ 8 h 24"/>
                <a:gd name="T10" fmla="*/ 8 w 23"/>
                <a:gd name="T11" fmla="*/ 20 h 24"/>
                <a:gd name="T12" fmla="*/ 4 w 23"/>
                <a:gd name="T13" fmla="*/ 24 h 24"/>
              </a:gdLst>
              <a:ahLst/>
              <a:cxnLst>
                <a:cxn ang="0">
                  <a:pos x="T0" y="T1"/>
                </a:cxn>
                <a:cxn ang="0">
                  <a:pos x="T2" y="T3"/>
                </a:cxn>
                <a:cxn ang="0">
                  <a:pos x="T4" y="T5"/>
                </a:cxn>
                <a:cxn ang="0">
                  <a:pos x="T6" y="T7"/>
                </a:cxn>
                <a:cxn ang="0">
                  <a:pos x="T8" y="T9"/>
                </a:cxn>
                <a:cxn ang="0">
                  <a:pos x="T10" y="T11"/>
                </a:cxn>
                <a:cxn ang="0">
                  <a:pos x="T12" y="T13"/>
                </a:cxn>
              </a:cxnLst>
              <a:rect l="0" t="0" r="r" b="b"/>
              <a:pathLst>
                <a:path w="23" h="24">
                  <a:moveTo>
                    <a:pt x="4" y="24"/>
                  </a:moveTo>
                  <a:cubicBezTo>
                    <a:pt x="1" y="24"/>
                    <a:pt x="0" y="22"/>
                    <a:pt x="0" y="20"/>
                  </a:cubicBezTo>
                  <a:cubicBezTo>
                    <a:pt x="0" y="9"/>
                    <a:pt x="8" y="0"/>
                    <a:pt x="19" y="0"/>
                  </a:cubicBezTo>
                  <a:cubicBezTo>
                    <a:pt x="21" y="0"/>
                    <a:pt x="23" y="2"/>
                    <a:pt x="23" y="4"/>
                  </a:cubicBezTo>
                  <a:cubicBezTo>
                    <a:pt x="23" y="7"/>
                    <a:pt x="21" y="8"/>
                    <a:pt x="19" y="8"/>
                  </a:cubicBezTo>
                  <a:cubicBezTo>
                    <a:pt x="13" y="8"/>
                    <a:pt x="8" y="14"/>
                    <a:pt x="8" y="20"/>
                  </a:cubicBezTo>
                  <a:cubicBezTo>
                    <a:pt x="8" y="22"/>
                    <a:pt x="6" y="24"/>
                    <a:pt x="4" y="24"/>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6" name="Freeform 154"/>
            <p:cNvSpPr/>
            <p:nvPr/>
          </p:nvSpPr>
          <p:spPr bwMode="auto">
            <a:xfrm>
              <a:off x="7556596" y="999087"/>
              <a:ext cx="248967" cy="245135"/>
            </a:xfrm>
            <a:custGeom>
              <a:avLst/>
              <a:gdLst>
                <a:gd name="T0" fmla="*/ 45 w 69"/>
                <a:gd name="T1" fmla="*/ 40 h 68"/>
                <a:gd name="T2" fmla="*/ 69 w 69"/>
                <a:gd name="T3" fmla="*/ 34 h 68"/>
                <a:gd name="T4" fmla="*/ 45 w 69"/>
                <a:gd name="T5" fmla="*/ 28 h 68"/>
                <a:gd name="T6" fmla="*/ 45 w 69"/>
                <a:gd name="T7" fmla="*/ 28 h 68"/>
                <a:gd name="T8" fmla="*/ 45 w 69"/>
                <a:gd name="T9" fmla="*/ 28 h 68"/>
                <a:gd name="T10" fmla="*/ 40 w 69"/>
                <a:gd name="T11" fmla="*/ 24 h 68"/>
                <a:gd name="T12" fmla="*/ 34 w 69"/>
                <a:gd name="T13" fmla="*/ 0 h 68"/>
                <a:gd name="T14" fmla="*/ 28 w 69"/>
                <a:gd name="T15" fmla="*/ 24 h 68"/>
                <a:gd name="T16" fmla="*/ 28 w 69"/>
                <a:gd name="T17" fmla="*/ 24 h 68"/>
                <a:gd name="T18" fmla="*/ 28 w 69"/>
                <a:gd name="T19" fmla="*/ 24 h 68"/>
                <a:gd name="T20" fmla="*/ 24 w 69"/>
                <a:gd name="T21" fmla="*/ 28 h 68"/>
                <a:gd name="T22" fmla="*/ 24 w 69"/>
                <a:gd name="T23" fmla="*/ 28 h 68"/>
                <a:gd name="T24" fmla="*/ 24 w 69"/>
                <a:gd name="T25" fmla="*/ 28 h 68"/>
                <a:gd name="T26" fmla="*/ 0 w 69"/>
                <a:gd name="T27" fmla="*/ 34 h 68"/>
                <a:gd name="T28" fmla="*/ 24 w 69"/>
                <a:gd name="T29" fmla="*/ 40 h 68"/>
                <a:gd name="T30" fmla="*/ 28 w 69"/>
                <a:gd name="T31" fmla="*/ 45 h 68"/>
                <a:gd name="T32" fmla="*/ 28 w 69"/>
                <a:gd name="T33" fmla="*/ 45 h 68"/>
                <a:gd name="T34" fmla="*/ 28 w 69"/>
                <a:gd name="T35" fmla="*/ 45 h 68"/>
                <a:gd name="T36" fmla="*/ 34 w 69"/>
                <a:gd name="T37" fmla="*/ 68 h 68"/>
                <a:gd name="T38" fmla="*/ 40 w 69"/>
                <a:gd name="T39" fmla="*/ 45 h 68"/>
                <a:gd name="T40" fmla="*/ 45 w 69"/>
                <a:gd name="T41" fmla="*/ 4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9" h="68">
                  <a:moveTo>
                    <a:pt x="45" y="40"/>
                  </a:moveTo>
                  <a:cubicBezTo>
                    <a:pt x="69" y="34"/>
                    <a:pt x="69" y="34"/>
                    <a:pt x="69" y="34"/>
                  </a:cubicBezTo>
                  <a:cubicBezTo>
                    <a:pt x="45" y="28"/>
                    <a:pt x="45" y="28"/>
                    <a:pt x="45" y="28"/>
                  </a:cubicBezTo>
                  <a:cubicBezTo>
                    <a:pt x="45" y="28"/>
                    <a:pt x="45" y="28"/>
                    <a:pt x="45" y="28"/>
                  </a:cubicBezTo>
                  <a:cubicBezTo>
                    <a:pt x="45" y="28"/>
                    <a:pt x="45" y="28"/>
                    <a:pt x="45" y="28"/>
                  </a:cubicBezTo>
                  <a:cubicBezTo>
                    <a:pt x="43" y="28"/>
                    <a:pt x="41" y="26"/>
                    <a:pt x="40" y="24"/>
                  </a:cubicBezTo>
                  <a:cubicBezTo>
                    <a:pt x="34" y="0"/>
                    <a:pt x="34" y="0"/>
                    <a:pt x="34" y="0"/>
                  </a:cubicBezTo>
                  <a:cubicBezTo>
                    <a:pt x="28" y="24"/>
                    <a:pt x="28" y="24"/>
                    <a:pt x="28" y="24"/>
                  </a:cubicBezTo>
                  <a:cubicBezTo>
                    <a:pt x="28" y="24"/>
                    <a:pt x="28" y="24"/>
                    <a:pt x="28" y="24"/>
                  </a:cubicBezTo>
                  <a:cubicBezTo>
                    <a:pt x="28" y="24"/>
                    <a:pt x="28" y="24"/>
                    <a:pt x="28" y="24"/>
                  </a:cubicBezTo>
                  <a:cubicBezTo>
                    <a:pt x="28" y="26"/>
                    <a:pt x="26" y="28"/>
                    <a:pt x="24" y="28"/>
                  </a:cubicBezTo>
                  <a:cubicBezTo>
                    <a:pt x="24" y="28"/>
                    <a:pt x="24" y="28"/>
                    <a:pt x="24" y="28"/>
                  </a:cubicBezTo>
                  <a:cubicBezTo>
                    <a:pt x="24" y="28"/>
                    <a:pt x="24" y="28"/>
                    <a:pt x="24" y="28"/>
                  </a:cubicBezTo>
                  <a:cubicBezTo>
                    <a:pt x="0" y="34"/>
                    <a:pt x="0" y="34"/>
                    <a:pt x="0" y="34"/>
                  </a:cubicBezTo>
                  <a:cubicBezTo>
                    <a:pt x="24" y="40"/>
                    <a:pt x="24" y="40"/>
                    <a:pt x="24" y="40"/>
                  </a:cubicBezTo>
                  <a:cubicBezTo>
                    <a:pt x="26" y="41"/>
                    <a:pt x="28" y="42"/>
                    <a:pt x="28" y="45"/>
                  </a:cubicBezTo>
                  <a:cubicBezTo>
                    <a:pt x="28" y="45"/>
                    <a:pt x="28" y="45"/>
                    <a:pt x="28" y="45"/>
                  </a:cubicBezTo>
                  <a:cubicBezTo>
                    <a:pt x="28" y="45"/>
                    <a:pt x="28" y="45"/>
                    <a:pt x="28" y="45"/>
                  </a:cubicBezTo>
                  <a:cubicBezTo>
                    <a:pt x="34" y="68"/>
                    <a:pt x="34" y="68"/>
                    <a:pt x="34" y="68"/>
                  </a:cubicBezTo>
                  <a:cubicBezTo>
                    <a:pt x="40" y="45"/>
                    <a:pt x="40" y="45"/>
                    <a:pt x="40" y="45"/>
                  </a:cubicBezTo>
                  <a:cubicBezTo>
                    <a:pt x="41" y="42"/>
                    <a:pt x="43" y="41"/>
                    <a:pt x="45" y="40"/>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7" name="Freeform 155"/>
            <p:cNvSpPr/>
            <p:nvPr/>
          </p:nvSpPr>
          <p:spPr bwMode="auto">
            <a:xfrm>
              <a:off x="6551994" y="1905386"/>
              <a:ext cx="186563" cy="186554"/>
            </a:xfrm>
            <a:custGeom>
              <a:avLst/>
              <a:gdLst>
                <a:gd name="T0" fmla="*/ 25 w 39"/>
                <a:gd name="T1" fmla="*/ 23 h 39"/>
                <a:gd name="T2" fmla="*/ 39 w 39"/>
                <a:gd name="T3" fmla="*/ 19 h 39"/>
                <a:gd name="T4" fmla="*/ 25 w 39"/>
                <a:gd name="T5" fmla="*/ 16 h 39"/>
                <a:gd name="T6" fmla="*/ 25 w 39"/>
                <a:gd name="T7" fmla="*/ 16 h 39"/>
                <a:gd name="T8" fmla="*/ 25 w 39"/>
                <a:gd name="T9" fmla="*/ 16 h 39"/>
                <a:gd name="T10" fmla="*/ 23 w 39"/>
                <a:gd name="T11" fmla="*/ 13 h 39"/>
                <a:gd name="T12" fmla="*/ 19 w 39"/>
                <a:gd name="T13" fmla="*/ 0 h 39"/>
                <a:gd name="T14" fmla="*/ 16 w 39"/>
                <a:gd name="T15" fmla="*/ 13 h 39"/>
                <a:gd name="T16" fmla="*/ 16 w 39"/>
                <a:gd name="T17" fmla="*/ 13 h 39"/>
                <a:gd name="T18" fmla="*/ 16 w 39"/>
                <a:gd name="T19" fmla="*/ 13 h 39"/>
                <a:gd name="T20" fmla="*/ 13 w 39"/>
                <a:gd name="T21" fmla="*/ 16 h 39"/>
                <a:gd name="T22" fmla="*/ 13 w 39"/>
                <a:gd name="T23" fmla="*/ 16 h 39"/>
                <a:gd name="T24" fmla="*/ 13 w 39"/>
                <a:gd name="T25" fmla="*/ 16 h 39"/>
                <a:gd name="T26" fmla="*/ 0 w 39"/>
                <a:gd name="T27" fmla="*/ 19 h 39"/>
                <a:gd name="T28" fmla="*/ 13 w 39"/>
                <a:gd name="T29" fmla="*/ 23 h 39"/>
                <a:gd name="T30" fmla="*/ 16 w 39"/>
                <a:gd name="T31" fmla="*/ 25 h 39"/>
                <a:gd name="T32" fmla="*/ 16 w 39"/>
                <a:gd name="T33" fmla="*/ 25 h 39"/>
                <a:gd name="T34" fmla="*/ 16 w 39"/>
                <a:gd name="T35" fmla="*/ 25 h 39"/>
                <a:gd name="T36" fmla="*/ 19 w 39"/>
                <a:gd name="T37" fmla="*/ 39 h 39"/>
                <a:gd name="T38" fmla="*/ 23 w 39"/>
                <a:gd name="T39" fmla="*/ 25 h 39"/>
                <a:gd name="T40" fmla="*/ 25 w 39"/>
                <a:gd name="T41" fmla="*/ 23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 h="39">
                  <a:moveTo>
                    <a:pt x="25" y="23"/>
                  </a:moveTo>
                  <a:cubicBezTo>
                    <a:pt x="39" y="19"/>
                    <a:pt x="39" y="19"/>
                    <a:pt x="39" y="19"/>
                  </a:cubicBezTo>
                  <a:cubicBezTo>
                    <a:pt x="25" y="16"/>
                    <a:pt x="25" y="16"/>
                    <a:pt x="25" y="16"/>
                  </a:cubicBezTo>
                  <a:cubicBezTo>
                    <a:pt x="25" y="16"/>
                    <a:pt x="25" y="16"/>
                    <a:pt x="25" y="16"/>
                  </a:cubicBezTo>
                  <a:cubicBezTo>
                    <a:pt x="25" y="16"/>
                    <a:pt x="25" y="16"/>
                    <a:pt x="25" y="16"/>
                  </a:cubicBezTo>
                  <a:cubicBezTo>
                    <a:pt x="24" y="15"/>
                    <a:pt x="23" y="14"/>
                    <a:pt x="23" y="13"/>
                  </a:cubicBezTo>
                  <a:cubicBezTo>
                    <a:pt x="19" y="0"/>
                    <a:pt x="19" y="0"/>
                    <a:pt x="19" y="0"/>
                  </a:cubicBezTo>
                  <a:cubicBezTo>
                    <a:pt x="16" y="13"/>
                    <a:pt x="16" y="13"/>
                    <a:pt x="16" y="13"/>
                  </a:cubicBezTo>
                  <a:cubicBezTo>
                    <a:pt x="16" y="13"/>
                    <a:pt x="16" y="13"/>
                    <a:pt x="16" y="13"/>
                  </a:cubicBezTo>
                  <a:cubicBezTo>
                    <a:pt x="16" y="13"/>
                    <a:pt x="16" y="13"/>
                    <a:pt x="16" y="13"/>
                  </a:cubicBezTo>
                  <a:cubicBezTo>
                    <a:pt x="15" y="14"/>
                    <a:pt x="14" y="15"/>
                    <a:pt x="13" y="16"/>
                  </a:cubicBezTo>
                  <a:cubicBezTo>
                    <a:pt x="13" y="16"/>
                    <a:pt x="13" y="16"/>
                    <a:pt x="13" y="16"/>
                  </a:cubicBezTo>
                  <a:cubicBezTo>
                    <a:pt x="13" y="16"/>
                    <a:pt x="13" y="16"/>
                    <a:pt x="13" y="16"/>
                  </a:cubicBezTo>
                  <a:cubicBezTo>
                    <a:pt x="0" y="19"/>
                    <a:pt x="0" y="19"/>
                    <a:pt x="0" y="19"/>
                  </a:cubicBezTo>
                  <a:cubicBezTo>
                    <a:pt x="13" y="23"/>
                    <a:pt x="13" y="23"/>
                    <a:pt x="13" y="23"/>
                  </a:cubicBezTo>
                  <a:cubicBezTo>
                    <a:pt x="14" y="23"/>
                    <a:pt x="15" y="24"/>
                    <a:pt x="16" y="25"/>
                  </a:cubicBezTo>
                  <a:cubicBezTo>
                    <a:pt x="16" y="25"/>
                    <a:pt x="16" y="25"/>
                    <a:pt x="16" y="25"/>
                  </a:cubicBezTo>
                  <a:cubicBezTo>
                    <a:pt x="16" y="25"/>
                    <a:pt x="16" y="25"/>
                    <a:pt x="16" y="25"/>
                  </a:cubicBezTo>
                  <a:cubicBezTo>
                    <a:pt x="19" y="39"/>
                    <a:pt x="19" y="39"/>
                    <a:pt x="19" y="39"/>
                  </a:cubicBezTo>
                  <a:cubicBezTo>
                    <a:pt x="23" y="25"/>
                    <a:pt x="23" y="25"/>
                    <a:pt x="23" y="25"/>
                  </a:cubicBezTo>
                  <a:cubicBezTo>
                    <a:pt x="23" y="24"/>
                    <a:pt x="24" y="23"/>
                    <a:pt x="25" y="23"/>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8" name="Freeform 156"/>
            <p:cNvSpPr/>
            <p:nvPr/>
          </p:nvSpPr>
          <p:spPr bwMode="auto">
            <a:xfrm>
              <a:off x="7127792" y="953538"/>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9" name="Freeform 157"/>
            <p:cNvSpPr/>
            <p:nvPr/>
          </p:nvSpPr>
          <p:spPr bwMode="auto">
            <a:xfrm>
              <a:off x="5824844" y="878619"/>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30" name="Freeform 158"/>
            <p:cNvSpPr/>
            <p:nvPr/>
          </p:nvSpPr>
          <p:spPr bwMode="auto">
            <a:xfrm>
              <a:off x="7511173" y="1631950"/>
              <a:ext cx="189079" cy="191599"/>
            </a:xfrm>
            <a:custGeom>
              <a:avLst/>
              <a:gdLst>
                <a:gd name="T0" fmla="*/ 26 w 40"/>
                <a:gd name="T1" fmla="*/ 23 h 40"/>
                <a:gd name="T2" fmla="*/ 40 w 40"/>
                <a:gd name="T3" fmla="*/ 20 h 40"/>
                <a:gd name="T4" fmla="*/ 26 w 40"/>
                <a:gd name="T5" fmla="*/ 16 h 40"/>
                <a:gd name="T6" fmla="*/ 26 w 40"/>
                <a:gd name="T7" fmla="*/ 16 h 40"/>
                <a:gd name="T8" fmla="*/ 26 w 40"/>
                <a:gd name="T9" fmla="*/ 16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6 h 40"/>
                <a:gd name="T22" fmla="*/ 14 w 40"/>
                <a:gd name="T23" fmla="*/ 16 h 40"/>
                <a:gd name="T24" fmla="*/ 14 w 40"/>
                <a:gd name="T25" fmla="*/ 16 h 40"/>
                <a:gd name="T26" fmla="*/ 0 w 40"/>
                <a:gd name="T27" fmla="*/ 20 h 40"/>
                <a:gd name="T28" fmla="*/ 14 w 40"/>
                <a:gd name="T29" fmla="*/ 23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3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3"/>
                  </a:moveTo>
                  <a:cubicBezTo>
                    <a:pt x="40" y="20"/>
                    <a:pt x="40" y="20"/>
                    <a:pt x="40" y="20"/>
                  </a:cubicBezTo>
                  <a:cubicBezTo>
                    <a:pt x="26" y="16"/>
                    <a:pt x="26" y="16"/>
                    <a:pt x="26" y="16"/>
                  </a:cubicBezTo>
                  <a:cubicBezTo>
                    <a:pt x="26" y="16"/>
                    <a:pt x="26" y="16"/>
                    <a:pt x="26" y="16"/>
                  </a:cubicBezTo>
                  <a:cubicBezTo>
                    <a:pt x="26" y="16"/>
                    <a:pt x="26" y="16"/>
                    <a:pt x="26" y="16"/>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6"/>
                  </a:cubicBezTo>
                  <a:cubicBezTo>
                    <a:pt x="14" y="16"/>
                    <a:pt x="14" y="16"/>
                    <a:pt x="14" y="16"/>
                  </a:cubicBezTo>
                  <a:cubicBezTo>
                    <a:pt x="14" y="16"/>
                    <a:pt x="14" y="16"/>
                    <a:pt x="14" y="16"/>
                  </a:cubicBezTo>
                  <a:cubicBezTo>
                    <a:pt x="0" y="20"/>
                    <a:pt x="0" y="20"/>
                    <a:pt x="0" y="20"/>
                  </a:cubicBezTo>
                  <a:cubicBezTo>
                    <a:pt x="14" y="23"/>
                    <a:pt x="14" y="23"/>
                    <a:pt x="14" y="23"/>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3"/>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grpSp>
      <p:sp>
        <p:nvSpPr>
          <p:cNvPr id="78" name="矩形 77">
            <a:extLst>
              <a:ext uri="{FF2B5EF4-FFF2-40B4-BE49-F238E27FC236}">
                <a16:creationId xmlns:a16="http://schemas.microsoft.com/office/drawing/2014/main" id="{D9B3C2D1-1A88-4278-8391-1005BB0356C6}"/>
              </a:ext>
            </a:extLst>
          </p:cNvPr>
          <p:cNvSpPr/>
          <p:nvPr/>
        </p:nvSpPr>
        <p:spPr>
          <a:xfrm>
            <a:off x="571769" y="1208699"/>
            <a:ext cx="10474848" cy="5588774"/>
          </a:xfrm>
          <a:prstGeom prst="rect">
            <a:avLst/>
          </a:prstGeom>
        </p:spPr>
        <p:txBody>
          <a:bodyPr wrap="square">
            <a:spAutoFit/>
          </a:bodyPr>
          <a:lstStyle/>
          <a:p>
            <a:pPr marL="342900" indent="-3429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本研究設計了三種交通密度，以模擬穩定流條件下的三種不同服務水平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(Level-of-Service, LOS)</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7200" indent="-457200">
              <a:lnSpc>
                <a:spcPct val="125000"/>
              </a:lnSpc>
              <a:buFont typeface="+mj-lt"/>
              <a:buAutoNum type="arabicPeriod"/>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8 </a:t>
            </a:r>
            <a:r>
              <a:rPr lang="en-US" altLang="zh-TW" sz="2400" dirty="0" err="1">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veh</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/km </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（密度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1-LOS B</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7200" indent="-457200">
              <a:lnSpc>
                <a:spcPct val="125000"/>
              </a:lnSpc>
              <a:buFont typeface="+mj-lt"/>
              <a:buAutoNum type="arabicPeriod"/>
            </a:pP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12 </a:t>
            </a:r>
            <a:r>
              <a:rPr lang="en-US" altLang="zh-TW" sz="2400" dirty="0" err="1">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veh</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/km </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（密度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2 –LOS C) </a:t>
            </a:r>
          </a:p>
          <a:p>
            <a:pPr marL="457200" indent="-457200">
              <a:lnSpc>
                <a:spcPct val="125000"/>
              </a:lnSpc>
              <a:buFont typeface="+mj-lt"/>
              <a:buAutoNum type="arabicPeriod"/>
            </a:pP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18 </a:t>
            </a:r>
            <a:r>
              <a:rPr lang="en-US" altLang="zh-TW" sz="2400" dirty="0" err="1">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veh</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/km</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（密度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3-LOS D</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7200" indent="-4572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自由交通流量和高交通流量條件未包括在研究中：自由交通流量（</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LOS A</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）下，車輛</a:t>
            </a:r>
            <a:r>
              <a:rPr lang="zh-TW" altLang="en-US" sz="2400" b="1"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幾乎完全暢通無阻</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，駕駛員可能會進行變道和超車操作隨機，不受周圍交通流量影響；高交通密度（</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LOS E </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或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LOS F</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）下，駕駛員的變道或超車操作可能會</a:t>
            </a:r>
            <a:r>
              <a:rPr lang="zh-TW" altLang="en-US" sz="2400" b="1"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被擁擠的交通流過度干預和約束</a:t>
            </a:r>
            <a:endParaRPr lang="en-US" altLang="zh-TW" sz="2400" b="1"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7200" indent="-4572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場景的其他車輛平均速度在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60 </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公里</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小時左右，因此駕駛員可以在限速下執行超車操作。根據交通密度和運行速度，三種交通密度條件下的交通量從大約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480 </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輛</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小時到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1080 </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輛</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小時不等。</a:t>
            </a:r>
            <a:endParaRPr lang="en-US" altLang="zh-CN"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3" name="AutoShape 2" descr="https://static-01.hindawi.com/articles/jat/volume-2019/7659496/figures/7659496.fig.001.svgz"/>
          <p:cNvSpPr>
            <a:spLocks noChangeAspect="1" noChangeArrowheads="1"/>
          </p:cNvSpPr>
          <p:nvPr/>
        </p:nvSpPr>
        <p:spPr bwMode="auto">
          <a:xfrm>
            <a:off x="579493" y="655319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TW" altLang="en-US"/>
          </a:p>
        </p:txBody>
      </p:sp>
    </p:spTree>
    <p:extLst>
      <p:ext uri="{BB962C8B-B14F-4D97-AF65-F5344CB8AC3E}">
        <p14:creationId xmlns:p14="http://schemas.microsoft.com/office/powerpoint/2010/main" val="1067565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571769" y="219396"/>
            <a:ext cx="6950260" cy="821572"/>
          </a:xfrm>
          <a:prstGeom prst="rect">
            <a:avLst/>
          </a:prstGeom>
          <a:noFill/>
        </p:spPr>
        <p:txBody>
          <a:bodyPr wrap="square" rtlCol="0">
            <a:spAutoFit/>
          </a:bodyPr>
          <a:lstStyle/>
          <a:p>
            <a:pPr>
              <a:lnSpc>
                <a:spcPct val="150000"/>
              </a:lnSpc>
            </a:pPr>
            <a:r>
              <a:rPr lang="zh-TW" altLang="en-US" sz="3600" b="1" dirty="0">
                <a:ln w="6350">
                  <a:noFill/>
                </a:ln>
                <a:solidFill>
                  <a:schemeClr val="accent6">
                    <a:lumMod val="75000"/>
                  </a:schemeClr>
                </a:solidFill>
                <a:latin typeface="微軟正黑體" panose="020B0604030504040204" pitchFamily="34" charset="-120"/>
                <a:ea typeface="微軟正黑體" panose="020B0604030504040204" pitchFamily="34" charset="-120"/>
              </a:rPr>
              <a:t>方法</a:t>
            </a:r>
            <a:r>
              <a:rPr lang="en-US" altLang="zh-TW" sz="3600" b="1" dirty="0">
                <a:ln w="6350">
                  <a:noFill/>
                </a:ln>
                <a:solidFill>
                  <a:schemeClr val="accent6">
                    <a:lumMod val="75000"/>
                  </a:schemeClr>
                </a:solidFill>
                <a:latin typeface="微軟正黑體" panose="020B0604030504040204" pitchFamily="34" charset="-120"/>
                <a:ea typeface="微軟正黑體" panose="020B0604030504040204" pitchFamily="34" charset="-120"/>
              </a:rPr>
              <a:t>-</a:t>
            </a:r>
            <a:r>
              <a:rPr lang="zh-TW" altLang="en-US" sz="3600" b="1" dirty="0">
                <a:ln w="6350">
                  <a:noFill/>
                </a:ln>
                <a:solidFill>
                  <a:schemeClr val="accent6">
                    <a:lumMod val="75000"/>
                  </a:schemeClr>
                </a:solidFill>
                <a:latin typeface="微軟正黑體" panose="020B0604030504040204" pitchFamily="34" charset="-120"/>
                <a:ea typeface="微軟正黑體" panose="020B0604030504040204" pitchFamily="34" charset="-120"/>
              </a:rPr>
              <a:t>實驗程序</a:t>
            </a:r>
            <a:endParaRPr lang="en-US" altLang="zh-CN" sz="3600" b="1" dirty="0">
              <a:ln w="6350">
                <a:noFill/>
              </a:ln>
              <a:solidFill>
                <a:schemeClr val="accent6">
                  <a:lumMod val="75000"/>
                </a:schemeClr>
              </a:solidFill>
              <a:latin typeface="微軟正黑體" panose="020B0604030504040204" pitchFamily="34" charset="-120"/>
              <a:ea typeface="微軟正黑體" panose="020B0604030504040204" pitchFamily="34" charset="-120"/>
            </a:endParaRPr>
          </a:p>
        </p:txBody>
      </p:sp>
      <p:cxnSp>
        <p:nvCxnSpPr>
          <p:cNvPr id="4" name="直接连接符 3"/>
          <p:cNvCxnSpPr/>
          <p:nvPr/>
        </p:nvCxnSpPr>
        <p:spPr>
          <a:xfrm>
            <a:off x="377838" y="1042122"/>
            <a:ext cx="11537937" cy="0"/>
          </a:xfrm>
          <a:prstGeom prst="line">
            <a:avLst/>
          </a:prstGeom>
          <a:ln w="25400" cap="rnd">
            <a:solidFill>
              <a:srgbClr val="5E126B"/>
            </a:solidFill>
            <a:round/>
          </a:ln>
        </p:spPr>
        <p:style>
          <a:lnRef idx="1">
            <a:schemeClr val="accent1"/>
          </a:lnRef>
          <a:fillRef idx="0">
            <a:schemeClr val="accent1"/>
          </a:fillRef>
          <a:effectRef idx="0">
            <a:schemeClr val="accent1"/>
          </a:effectRef>
          <a:fontRef idx="minor">
            <a:schemeClr val="tx1"/>
          </a:fontRef>
        </p:style>
      </p:cxnSp>
      <p:grpSp>
        <p:nvGrpSpPr>
          <p:cNvPr id="222" name="组合 221"/>
          <p:cNvGrpSpPr/>
          <p:nvPr/>
        </p:nvGrpSpPr>
        <p:grpSpPr>
          <a:xfrm>
            <a:off x="10940879" y="-2577"/>
            <a:ext cx="1358704" cy="1319366"/>
            <a:chOff x="4795838" y="385763"/>
            <a:chExt cx="3009725" cy="2922587"/>
          </a:xfrm>
        </p:grpSpPr>
        <p:sp>
          <p:nvSpPr>
            <p:cNvPr id="263" name="Oval 91"/>
            <p:cNvSpPr>
              <a:spLocks noChangeArrowheads="1"/>
            </p:cNvSpPr>
            <p:nvPr/>
          </p:nvSpPr>
          <p:spPr bwMode="auto">
            <a:xfrm>
              <a:off x="4816476" y="727075"/>
              <a:ext cx="2555875" cy="2557462"/>
            </a:xfrm>
            <a:prstGeom prst="ellipse">
              <a:avLst/>
            </a:pr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4" name="Freeform 92"/>
            <p:cNvSpPr>
              <a:spLocks noEditPoints="1"/>
            </p:cNvSpPr>
            <p:nvPr/>
          </p:nvSpPr>
          <p:spPr bwMode="auto">
            <a:xfrm>
              <a:off x="4795838" y="703263"/>
              <a:ext cx="2603500" cy="2605087"/>
            </a:xfrm>
            <a:custGeom>
              <a:avLst/>
              <a:gdLst>
                <a:gd name="T0" fmla="*/ 436 w 872"/>
                <a:gd name="T1" fmla="*/ 872 h 872"/>
                <a:gd name="T2" fmla="*/ 0 w 872"/>
                <a:gd name="T3" fmla="*/ 436 h 872"/>
                <a:gd name="T4" fmla="*/ 436 w 872"/>
                <a:gd name="T5" fmla="*/ 0 h 872"/>
                <a:gd name="T6" fmla="*/ 872 w 872"/>
                <a:gd name="T7" fmla="*/ 436 h 872"/>
                <a:gd name="T8" fmla="*/ 436 w 872"/>
                <a:gd name="T9" fmla="*/ 872 h 872"/>
                <a:gd name="T10" fmla="*/ 436 w 872"/>
                <a:gd name="T11" fmla="*/ 16 h 872"/>
                <a:gd name="T12" fmla="*/ 16 w 872"/>
                <a:gd name="T13" fmla="*/ 436 h 872"/>
                <a:gd name="T14" fmla="*/ 436 w 872"/>
                <a:gd name="T15" fmla="*/ 856 h 872"/>
                <a:gd name="T16" fmla="*/ 856 w 872"/>
                <a:gd name="T17" fmla="*/ 436 h 872"/>
                <a:gd name="T18" fmla="*/ 436 w 872"/>
                <a:gd name="T19" fmla="*/ 16 h 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72" h="872">
                  <a:moveTo>
                    <a:pt x="436" y="872"/>
                  </a:moveTo>
                  <a:cubicBezTo>
                    <a:pt x="195" y="872"/>
                    <a:pt x="0" y="676"/>
                    <a:pt x="0" y="436"/>
                  </a:cubicBezTo>
                  <a:cubicBezTo>
                    <a:pt x="0" y="195"/>
                    <a:pt x="195" y="0"/>
                    <a:pt x="436" y="0"/>
                  </a:cubicBezTo>
                  <a:cubicBezTo>
                    <a:pt x="676" y="0"/>
                    <a:pt x="872" y="195"/>
                    <a:pt x="872" y="436"/>
                  </a:cubicBezTo>
                  <a:cubicBezTo>
                    <a:pt x="872" y="676"/>
                    <a:pt x="676" y="872"/>
                    <a:pt x="436" y="872"/>
                  </a:cubicBezTo>
                  <a:close/>
                  <a:moveTo>
                    <a:pt x="436" y="16"/>
                  </a:moveTo>
                  <a:cubicBezTo>
                    <a:pt x="204" y="16"/>
                    <a:pt x="16" y="204"/>
                    <a:pt x="16" y="436"/>
                  </a:cubicBezTo>
                  <a:cubicBezTo>
                    <a:pt x="16" y="667"/>
                    <a:pt x="204" y="856"/>
                    <a:pt x="436" y="856"/>
                  </a:cubicBezTo>
                  <a:cubicBezTo>
                    <a:pt x="667" y="856"/>
                    <a:pt x="856" y="667"/>
                    <a:pt x="856" y="436"/>
                  </a:cubicBezTo>
                  <a:cubicBezTo>
                    <a:pt x="856" y="204"/>
                    <a:pt x="667" y="16"/>
                    <a:pt x="436" y="16"/>
                  </a:cubicBezTo>
                  <a:close/>
                </a:path>
              </a:pathLst>
            </a:custGeom>
            <a:solidFill>
              <a:srgbClr val="5E126B"/>
            </a:solidFill>
            <a:ln w="3175">
              <a:noFill/>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5" name="Freeform 93"/>
            <p:cNvSpPr/>
            <p:nvPr/>
          </p:nvSpPr>
          <p:spPr bwMode="auto">
            <a:xfrm>
              <a:off x="5154613" y="2867025"/>
              <a:ext cx="1882775" cy="417512"/>
            </a:xfrm>
            <a:custGeom>
              <a:avLst/>
              <a:gdLst>
                <a:gd name="T0" fmla="*/ 0 w 631"/>
                <a:gd name="T1" fmla="*/ 0 h 140"/>
                <a:gd name="T2" fmla="*/ 315 w 631"/>
                <a:gd name="T3" fmla="*/ 140 h 140"/>
                <a:gd name="T4" fmla="*/ 631 w 631"/>
                <a:gd name="T5" fmla="*/ 0 h 140"/>
                <a:gd name="T6" fmla="*/ 0 w 631"/>
                <a:gd name="T7" fmla="*/ 0 h 140"/>
              </a:gdLst>
              <a:ahLst/>
              <a:cxnLst>
                <a:cxn ang="0">
                  <a:pos x="T0" y="T1"/>
                </a:cxn>
                <a:cxn ang="0">
                  <a:pos x="T2" y="T3"/>
                </a:cxn>
                <a:cxn ang="0">
                  <a:pos x="T4" y="T5"/>
                </a:cxn>
                <a:cxn ang="0">
                  <a:pos x="T6" y="T7"/>
                </a:cxn>
              </a:cxnLst>
              <a:rect l="0" t="0" r="r" b="b"/>
              <a:pathLst>
                <a:path w="631" h="140">
                  <a:moveTo>
                    <a:pt x="0" y="0"/>
                  </a:moveTo>
                  <a:cubicBezTo>
                    <a:pt x="78" y="86"/>
                    <a:pt x="190" y="140"/>
                    <a:pt x="315" y="140"/>
                  </a:cubicBezTo>
                  <a:cubicBezTo>
                    <a:pt x="441" y="140"/>
                    <a:pt x="553" y="86"/>
                    <a:pt x="631" y="0"/>
                  </a:cubicBezTo>
                  <a:lnTo>
                    <a:pt x="0" y="0"/>
                  </a:ln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6" name="Freeform 94"/>
            <p:cNvSpPr>
              <a:spLocks noEditPoints="1"/>
            </p:cNvSpPr>
            <p:nvPr/>
          </p:nvSpPr>
          <p:spPr bwMode="auto">
            <a:xfrm>
              <a:off x="5138738" y="2854325"/>
              <a:ext cx="1914525" cy="442912"/>
            </a:xfrm>
            <a:custGeom>
              <a:avLst/>
              <a:gdLst>
                <a:gd name="T0" fmla="*/ 321 w 641"/>
                <a:gd name="T1" fmla="*/ 148 h 148"/>
                <a:gd name="T2" fmla="*/ 2 w 641"/>
                <a:gd name="T3" fmla="*/ 7 h 148"/>
                <a:gd name="T4" fmla="*/ 1 w 641"/>
                <a:gd name="T5" fmla="*/ 3 h 148"/>
                <a:gd name="T6" fmla="*/ 5 w 641"/>
                <a:gd name="T7" fmla="*/ 0 h 148"/>
                <a:gd name="T8" fmla="*/ 636 w 641"/>
                <a:gd name="T9" fmla="*/ 0 h 148"/>
                <a:gd name="T10" fmla="*/ 640 w 641"/>
                <a:gd name="T11" fmla="*/ 3 h 148"/>
                <a:gd name="T12" fmla="*/ 639 w 641"/>
                <a:gd name="T13" fmla="*/ 7 h 148"/>
                <a:gd name="T14" fmla="*/ 321 w 641"/>
                <a:gd name="T15" fmla="*/ 148 h 148"/>
                <a:gd name="T16" fmla="*/ 14 w 641"/>
                <a:gd name="T17" fmla="*/ 8 h 148"/>
                <a:gd name="T18" fmla="*/ 321 w 641"/>
                <a:gd name="T19" fmla="*/ 140 h 148"/>
                <a:gd name="T20" fmla="*/ 627 w 641"/>
                <a:gd name="T21" fmla="*/ 8 h 148"/>
                <a:gd name="T22" fmla="*/ 14 w 641"/>
                <a:gd name="T23" fmla="*/ 8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1" h="148">
                  <a:moveTo>
                    <a:pt x="321" y="148"/>
                  </a:moveTo>
                  <a:cubicBezTo>
                    <a:pt x="200" y="148"/>
                    <a:pt x="83" y="97"/>
                    <a:pt x="2" y="7"/>
                  </a:cubicBezTo>
                  <a:cubicBezTo>
                    <a:pt x="0" y="6"/>
                    <a:pt x="0" y="4"/>
                    <a:pt x="1" y="3"/>
                  </a:cubicBezTo>
                  <a:cubicBezTo>
                    <a:pt x="1" y="1"/>
                    <a:pt x="3" y="0"/>
                    <a:pt x="5" y="0"/>
                  </a:cubicBezTo>
                  <a:cubicBezTo>
                    <a:pt x="636" y="0"/>
                    <a:pt x="636" y="0"/>
                    <a:pt x="636" y="0"/>
                  </a:cubicBezTo>
                  <a:cubicBezTo>
                    <a:pt x="638" y="0"/>
                    <a:pt x="640" y="1"/>
                    <a:pt x="640" y="3"/>
                  </a:cubicBezTo>
                  <a:cubicBezTo>
                    <a:pt x="641" y="4"/>
                    <a:pt x="641" y="6"/>
                    <a:pt x="639" y="7"/>
                  </a:cubicBezTo>
                  <a:cubicBezTo>
                    <a:pt x="558" y="97"/>
                    <a:pt x="441" y="148"/>
                    <a:pt x="321" y="148"/>
                  </a:cubicBezTo>
                  <a:close/>
                  <a:moveTo>
                    <a:pt x="14" y="8"/>
                  </a:moveTo>
                  <a:cubicBezTo>
                    <a:pt x="94" y="92"/>
                    <a:pt x="205" y="140"/>
                    <a:pt x="321" y="140"/>
                  </a:cubicBezTo>
                  <a:cubicBezTo>
                    <a:pt x="436" y="140"/>
                    <a:pt x="547" y="92"/>
                    <a:pt x="627" y="8"/>
                  </a:cubicBezTo>
                  <a:lnTo>
                    <a:pt x="14" y="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7" name="Freeform 95"/>
            <p:cNvSpPr/>
            <p:nvPr/>
          </p:nvSpPr>
          <p:spPr bwMode="auto">
            <a:xfrm>
              <a:off x="5514976" y="3036888"/>
              <a:ext cx="165100" cy="179387"/>
            </a:xfrm>
            <a:custGeom>
              <a:avLst/>
              <a:gdLst>
                <a:gd name="T0" fmla="*/ 28 w 55"/>
                <a:gd name="T1" fmla="*/ 0 h 60"/>
                <a:gd name="T2" fmla="*/ 28 w 55"/>
                <a:gd name="T3" fmla="*/ 0 h 60"/>
                <a:gd name="T4" fmla="*/ 0 w 55"/>
                <a:gd name="T5" fmla="*/ 28 h 60"/>
                <a:gd name="T6" fmla="*/ 0 w 55"/>
                <a:gd name="T7" fmla="*/ 36 h 60"/>
                <a:gd name="T8" fmla="*/ 55 w 55"/>
                <a:gd name="T9" fmla="*/ 60 h 60"/>
                <a:gd name="T10" fmla="*/ 55 w 55"/>
                <a:gd name="T11" fmla="*/ 28 h 60"/>
                <a:gd name="T12" fmla="*/ 28 w 55"/>
                <a:gd name="T13" fmla="*/ 0 h 60"/>
              </a:gdLst>
              <a:ahLst/>
              <a:cxnLst>
                <a:cxn ang="0">
                  <a:pos x="T0" y="T1"/>
                </a:cxn>
                <a:cxn ang="0">
                  <a:pos x="T2" y="T3"/>
                </a:cxn>
                <a:cxn ang="0">
                  <a:pos x="T4" y="T5"/>
                </a:cxn>
                <a:cxn ang="0">
                  <a:pos x="T6" y="T7"/>
                </a:cxn>
                <a:cxn ang="0">
                  <a:pos x="T8" y="T9"/>
                </a:cxn>
                <a:cxn ang="0">
                  <a:pos x="T10" y="T11"/>
                </a:cxn>
                <a:cxn ang="0">
                  <a:pos x="T12" y="T13"/>
                </a:cxn>
              </a:cxnLst>
              <a:rect l="0" t="0" r="r" b="b"/>
              <a:pathLst>
                <a:path w="55" h="60">
                  <a:moveTo>
                    <a:pt x="28" y="0"/>
                  </a:moveTo>
                  <a:cubicBezTo>
                    <a:pt x="28" y="0"/>
                    <a:pt x="28" y="0"/>
                    <a:pt x="28" y="0"/>
                  </a:cubicBezTo>
                  <a:cubicBezTo>
                    <a:pt x="12" y="0"/>
                    <a:pt x="0" y="13"/>
                    <a:pt x="0" y="28"/>
                  </a:cubicBezTo>
                  <a:cubicBezTo>
                    <a:pt x="0" y="36"/>
                    <a:pt x="0" y="36"/>
                    <a:pt x="0" y="36"/>
                  </a:cubicBezTo>
                  <a:cubicBezTo>
                    <a:pt x="18" y="45"/>
                    <a:pt x="36" y="53"/>
                    <a:pt x="55" y="60"/>
                  </a:cubicBezTo>
                  <a:cubicBezTo>
                    <a:pt x="55" y="28"/>
                    <a:pt x="55" y="28"/>
                    <a:pt x="55" y="28"/>
                  </a:cubicBezTo>
                  <a:cubicBezTo>
                    <a:pt x="55"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8" name="Freeform 96"/>
            <p:cNvSpPr>
              <a:spLocks noEditPoints="1"/>
            </p:cNvSpPr>
            <p:nvPr/>
          </p:nvSpPr>
          <p:spPr bwMode="auto">
            <a:xfrm>
              <a:off x="5503863" y="3024188"/>
              <a:ext cx="187325" cy="203200"/>
            </a:xfrm>
            <a:custGeom>
              <a:avLst/>
              <a:gdLst>
                <a:gd name="T0" fmla="*/ 59 w 63"/>
                <a:gd name="T1" fmla="*/ 68 h 68"/>
                <a:gd name="T2" fmla="*/ 58 w 63"/>
                <a:gd name="T3" fmla="*/ 67 h 68"/>
                <a:gd name="T4" fmla="*/ 2 w 63"/>
                <a:gd name="T5" fmla="*/ 44 h 68"/>
                <a:gd name="T6" fmla="*/ 0 w 63"/>
                <a:gd name="T7" fmla="*/ 40 h 68"/>
                <a:gd name="T8" fmla="*/ 0 w 63"/>
                <a:gd name="T9" fmla="*/ 32 h 68"/>
                <a:gd name="T10" fmla="*/ 32 w 63"/>
                <a:gd name="T11" fmla="*/ 0 h 68"/>
                <a:gd name="T12" fmla="*/ 32 w 63"/>
                <a:gd name="T13" fmla="*/ 0 h 68"/>
                <a:gd name="T14" fmla="*/ 63 w 63"/>
                <a:gd name="T15" fmla="*/ 32 h 68"/>
                <a:gd name="T16" fmla="*/ 63 w 63"/>
                <a:gd name="T17" fmla="*/ 64 h 68"/>
                <a:gd name="T18" fmla="*/ 62 w 63"/>
                <a:gd name="T19" fmla="*/ 67 h 68"/>
                <a:gd name="T20" fmla="*/ 59 w 63"/>
                <a:gd name="T21" fmla="*/ 68 h 68"/>
                <a:gd name="T22" fmla="*/ 8 w 63"/>
                <a:gd name="T23" fmla="*/ 38 h 68"/>
                <a:gd name="T24" fmla="*/ 55 w 63"/>
                <a:gd name="T25" fmla="*/ 58 h 68"/>
                <a:gd name="T26" fmla="*/ 55 w 63"/>
                <a:gd name="T27" fmla="*/ 32 h 68"/>
                <a:gd name="T28" fmla="*/ 32 w 63"/>
                <a:gd name="T29" fmla="*/ 8 h 68"/>
                <a:gd name="T30" fmla="*/ 8 w 63"/>
                <a:gd name="T31" fmla="*/ 32 h 68"/>
                <a:gd name="T32" fmla="*/ 8 w 63"/>
                <a:gd name="T33" fmla="*/ 3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 h="68">
                  <a:moveTo>
                    <a:pt x="59" y="68"/>
                  </a:moveTo>
                  <a:cubicBezTo>
                    <a:pt x="59" y="68"/>
                    <a:pt x="58" y="68"/>
                    <a:pt x="58" y="67"/>
                  </a:cubicBezTo>
                  <a:cubicBezTo>
                    <a:pt x="39" y="61"/>
                    <a:pt x="20" y="53"/>
                    <a:pt x="2" y="44"/>
                  </a:cubicBezTo>
                  <a:cubicBezTo>
                    <a:pt x="1" y="43"/>
                    <a:pt x="0" y="42"/>
                    <a:pt x="0" y="40"/>
                  </a:cubicBezTo>
                  <a:cubicBezTo>
                    <a:pt x="0" y="32"/>
                    <a:pt x="0" y="32"/>
                    <a:pt x="0" y="32"/>
                  </a:cubicBezTo>
                  <a:cubicBezTo>
                    <a:pt x="0" y="14"/>
                    <a:pt x="14" y="0"/>
                    <a:pt x="32" y="0"/>
                  </a:cubicBezTo>
                  <a:cubicBezTo>
                    <a:pt x="32" y="0"/>
                    <a:pt x="32" y="0"/>
                    <a:pt x="32" y="0"/>
                  </a:cubicBezTo>
                  <a:cubicBezTo>
                    <a:pt x="49" y="0"/>
                    <a:pt x="63" y="14"/>
                    <a:pt x="63" y="32"/>
                  </a:cubicBezTo>
                  <a:cubicBezTo>
                    <a:pt x="63" y="64"/>
                    <a:pt x="63" y="64"/>
                    <a:pt x="63" y="64"/>
                  </a:cubicBezTo>
                  <a:cubicBezTo>
                    <a:pt x="63" y="65"/>
                    <a:pt x="63" y="66"/>
                    <a:pt x="62" y="67"/>
                  </a:cubicBezTo>
                  <a:cubicBezTo>
                    <a:pt x="61" y="67"/>
                    <a:pt x="60" y="68"/>
                    <a:pt x="59" y="68"/>
                  </a:cubicBezTo>
                  <a:close/>
                  <a:moveTo>
                    <a:pt x="8" y="38"/>
                  </a:moveTo>
                  <a:cubicBezTo>
                    <a:pt x="23" y="45"/>
                    <a:pt x="39" y="52"/>
                    <a:pt x="55" y="58"/>
                  </a:cubicBezTo>
                  <a:cubicBezTo>
                    <a:pt x="55" y="32"/>
                    <a:pt x="55" y="32"/>
                    <a:pt x="55" y="32"/>
                  </a:cubicBezTo>
                  <a:cubicBezTo>
                    <a:pt x="55" y="19"/>
                    <a:pt x="45" y="8"/>
                    <a:pt x="32" y="8"/>
                  </a:cubicBezTo>
                  <a:cubicBezTo>
                    <a:pt x="19" y="8"/>
                    <a:pt x="8" y="19"/>
                    <a:pt x="8" y="32"/>
                  </a:cubicBezTo>
                  <a:lnTo>
                    <a:pt x="8" y="3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9" name="Freeform 97"/>
            <p:cNvSpPr/>
            <p:nvPr/>
          </p:nvSpPr>
          <p:spPr bwMode="auto">
            <a:xfrm>
              <a:off x="5846763" y="3036888"/>
              <a:ext cx="166688" cy="244475"/>
            </a:xfrm>
            <a:custGeom>
              <a:avLst/>
              <a:gdLst>
                <a:gd name="T0" fmla="*/ 28 w 56"/>
                <a:gd name="T1" fmla="*/ 0 h 82"/>
                <a:gd name="T2" fmla="*/ 0 w 56"/>
                <a:gd name="T3" fmla="*/ 28 h 82"/>
                <a:gd name="T4" fmla="*/ 0 w 56"/>
                <a:gd name="T5" fmla="*/ 75 h 82"/>
                <a:gd name="T6" fmla="*/ 56 w 56"/>
                <a:gd name="T7" fmla="*/ 82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75"/>
                    <a:pt x="0" y="75"/>
                    <a:pt x="0" y="75"/>
                  </a:cubicBezTo>
                  <a:cubicBezTo>
                    <a:pt x="18" y="78"/>
                    <a:pt x="37" y="81"/>
                    <a:pt x="56" y="82"/>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0" name="Freeform 98"/>
            <p:cNvSpPr>
              <a:spLocks noEditPoints="1"/>
            </p:cNvSpPr>
            <p:nvPr/>
          </p:nvSpPr>
          <p:spPr bwMode="auto">
            <a:xfrm>
              <a:off x="5834063" y="3024188"/>
              <a:ext cx="192088" cy="269875"/>
            </a:xfrm>
            <a:custGeom>
              <a:avLst/>
              <a:gdLst>
                <a:gd name="T0" fmla="*/ 60 w 64"/>
                <a:gd name="T1" fmla="*/ 90 h 90"/>
                <a:gd name="T2" fmla="*/ 59 w 64"/>
                <a:gd name="T3" fmla="*/ 90 h 90"/>
                <a:gd name="T4" fmla="*/ 3 w 64"/>
                <a:gd name="T5" fmla="*/ 83 h 90"/>
                <a:gd name="T6" fmla="*/ 0 w 64"/>
                <a:gd name="T7" fmla="*/ 79 h 90"/>
                <a:gd name="T8" fmla="*/ 0 w 64"/>
                <a:gd name="T9" fmla="*/ 32 h 90"/>
                <a:gd name="T10" fmla="*/ 32 w 64"/>
                <a:gd name="T11" fmla="*/ 0 h 90"/>
                <a:gd name="T12" fmla="*/ 64 w 64"/>
                <a:gd name="T13" fmla="*/ 32 h 90"/>
                <a:gd name="T14" fmla="*/ 64 w 64"/>
                <a:gd name="T15" fmla="*/ 86 h 90"/>
                <a:gd name="T16" fmla="*/ 62 w 64"/>
                <a:gd name="T17" fmla="*/ 89 h 90"/>
                <a:gd name="T18" fmla="*/ 60 w 64"/>
                <a:gd name="T19" fmla="*/ 90 h 90"/>
                <a:gd name="T20" fmla="*/ 8 w 64"/>
                <a:gd name="T21" fmla="*/ 75 h 90"/>
                <a:gd name="T22" fmla="*/ 56 w 64"/>
                <a:gd name="T23" fmla="*/ 82 h 90"/>
                <a:gd name="T24" fmla="*/ 56 w 64"/>
                <a:gd name="T25" fmla="*/ 32 h 90"/>
                <a:gd name="T26" fmla="*/ 32 w 64"/>
                <a:gd name="T27" fmla="*/ 8 h 90"/>
                <a:gd name="T28" fmla="*/ 8 w 64"/>
                <a:gd name="T29" fmla="*/ 32 h 90"/>
                <a:gd name="T30" fmla="*/ 8 w 64"/>
                <a:gd name="T31" fmla="*/ 75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60" y="90"/>
                  </a:moveTo>
                  <a:cubicBezTo>
                    <a:pt x="59" y="90"/>
                    <a:pt x="59" y="90"/>
                    <a:pt x="59" y="90"/>
                  </a:cubicBezTo>
                  <a:cubicBezTo>
                    <a:pt x="40" y="89"/>
                    <a:pt x="22" y="86"/>
                    <a:pt x="3" y="83"/>
                  </a:cubicBezTo>
                  <a:cubicBezTo>
                    <a:pt x="2" y="82"/>
                    <a:pt x="0" y="81"/>
                    <a:pt x="0" y="79"/>
                  </a:cubicBezTo>
                  <a:cubicBezTo>
                    <a:pt x="0" y="32"/>
                    <a:pt x="0" y="32"/>
                    <a:pt x="0" y="32"/>
                  </a:cubicBezTo>
                  <a:cubicBezTo>
                    <a:pt x="0" y="14"/>
                    <a:pt x="14" y="0"/>
                    <a:pt x="32" y="0"/>
                  </a:cubicBezTo>
                  <a:cubicBezTo>
                    <a:pt x="49" y="0"/>
                    <a:pt x="64" y="14"/>
                    <a:pt x="64" y="32"/>
                  </a:cubicBezTo>
                  <a:cubicBezTo>
                    <a:pt x="64" y="86"/>
                    <a:pt x="64" y="86"/>
                    <a:pt x="64" y="86"/>
                  </a:cubicBezTo>
                  <a:cubicBezTo>
                    <a:pt x="64" y="87"/>
                    <a:pt x="63" y="88"/>
                    <a:pt x="62" y="89"/>
                  </a:cubicBezTo>
                  <a:cubicBezTo>
                    <a:pt x="62" y="89"/>
                    <a:pt x="61" y="90"/>
                    <a:pt x="60" y="90"/>
                  </a:cubicBezTo>
                  <a:close/>
                  <a:moveTo>
                    <a:pt x="8" y="75"/>
                  </a:moveTo>
                  <a:cubicBezTo>
                    <a:pt x="24" y="78"/>
                    <a:pt x="40" y="80"/>
                    <a:pt x="56" y="82"/>
                  </a:cubicBezTo>
                  <a:cubicBezTo>
                    <a:pt x="56" y="32"/>
                    <a:pt x="56" y="32"/>
                    <a:pt x="56" y="32"/>
                  </a:cubicBezTo>
                  <a:cubicBezTo>
                    <a:pt x="56" y="19"/>
                    <a:pt x="45" y="8"/>
                    <a:pt x="32" y="8"/>
                  </a:cubicBezTo>
                  <a:cubicBezTo>
                    <a:pt x="19" y="8"/>
                    <a:pt x="8" y="19"/>
                    <a:pt x="8" y="32"/>
                  </a:cubicBezTo>
                  <a:lnTo>
                    <a:pt x="8" y="75"/>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1" name="Freeform 99"/>
            <p:cNvSpPr/>
            <p:nvPr/>
          </p:nvSpPr>
          <p:spPr bwMode="auto">
            <a:xfrm>
              <a:off x="6178551" y="3036888"/>
              <a:ext cx="166688" cy="244475"/>
            </a:xfrm>
            <a:custGeom>
              <a:avLst/>
              <a:gdLst>
                <a:gd name="T0" fmla="*/ 28 w 56"/>
                <a:gd name="T1" fmla="*/ 0 h 82"/>
                <a:gd name="T2" fmla="*/ 0 w 56"/>
                <a:gd name="T3" fmla="*/ 28 h 82"/>
                <a:gd name="T4" fmla="*/ 0 w 56"/>
                <a:gd name="T5" fmla="*/ 82 h 82"/>
                <a:gd name="T6" fmla="*/ 56 w 56"/>
                <a:gd name="T7" fmla="*/ 75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82"/>
                    <a:pt x="0" y="82"/>
                    <a:pt x="0" y="82"/>
                  </a:cubicBezTo>
                  <a:cubicBezTo>
                    <a:pt x="19" y="81"/>
                    <a:pt x="38" y="78"/>
                    <a:pt x="56" y="75"/>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2" name="Freeform 100"/>
            <p:cNvSpPr>
              <a:spLocks noEditPoints="1"/>
            </p:cNvSpPr>
            <p:nvPr/>
          </p:nvSpPr>
          <p:spPr bwMode="auto">
            <a:xfrm>
              <a:off x="6165851" y="3024188"/>
              <a:ext cx="190500" cy="269875"/>
            </a:xfrm>
            <a:custGeom>
              <a:avLst/>
              <a:gdLst>
                <a:gd name="T0" fmla="*/ 4 w 64"/>
                <a:gd name="T1" fmla="*/ 90 h 90"/>
                <a:gd name="T2" fmla="*/ 2 w 64"/>
                <a:gd name="T3" fmla="*/ 89 h 90"/>
                <a:gd name="T4" fmla="*/ 0 w 64"/>
                <a:gd name="T5" fmla="*/ 86 h 90"/>
                <a:gd name="T6" fmla="*/ 0 w 64"/>
                <a:gd name="T7" fmla="*/ 32 h 90"/>
                <a:gd name="T8" fmla="*/ 32 w 64"/>
                <a:gd name="T9" fmla="*/ 0 h 90"/>
                <a:gd name="T10" fmla="*/ 64 w 64"/>
                <a:gd name="T11" fmla="*/ 32 h 90"/>
                <a:gd name="T12" fmla="*/ 64 w 64"/>
                <a:gd name="T13" fmla="*/ 79 h 90"/>
                <a:gd name="T14" fmla="*/ 61 w 64"/>
                <a:gd name="T15" fmla="*/ 83 h 90"/>
                <a:gd name="T16" fmla="*/ 5 w 64"/>
                <a:gd name="T17" fmla="*/ 90 h 90"/>
                <a:gd name="T18" fmla="*/ 4 w 64"/>
                <a:gd name="T19" fmla="*/ 90 h 90"/>
                <a:gd name="T20" fmla="*/ 32 w 64"/>
                <a:gd name="T21" fmla="*/ 8 h 90"/>
                <a:gd name="T22" fmla="*/ 8 w 64"/>
                <a:gd name="T23" fmla="*/ 32 h 90"/>
                <a:gd name="T24" fmla="*/ 8 w 64"/>
                <a:gd name="T25" fmla="*/ 82 h 90"/>
                <a:gd name="T26" fmla="*/ 56 w 64"/>
                <a:gd name="T27" fmla="*/ 75 h 90"/>
                <a:gd name="T28" fmla="*/ 56 w 64"/>
                <a:gd name="T29" fmla="*/ 32 h 90"/>
                <a:gd name="T30" fmla="*/ 32 w 64"/>
                <a:gd name="T31" fmla="*/ 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4" y="90"/>
                  </a:moveTo>
                  <a:cubicBezTo>
                    <a:pt x="3" y="90"/>
                    <a:pt x="2" y="89"/>
                    <a:pt x="2" y="89"/>
                  </a:cubicBezTo>
                  <a:cubicBezTo>
                    <a:pt x="1" y="88"/>
                    <a:pt x="0" y="87"/>
                    <a:pt x="0" y="86"/>
                  </a:cubicBezTo>
                  <a:cubicBezTo>
                    <a:pt x="0" y="32"/>
                    <a:pt x="0" y="32"/>
                    <a:pt x="0" y="32"/>
                  </a:cubicBezTo>
                  <a:cubicBezTo>
                    <a:pt x="0" y="14"/>
                    <a:pt x="15" y="0"/>
                    <a:pt x="32" y="0"/>
                  </a:cubicBezTo>
                  <a:cubicBezTo>
                    <a:pt x="50" y="0"/>
                    <a:pt x="64" y="14"/>
                    <a:pt x="64" y="32"/>
                  </a:cubicBezTo>
                  <a:cubicBezTo>
                    <a:pt x="64" y="79"/>
                    <a:pt x="64" y="79"/>
                    <a:pt x="64" y="79"/>
                  </a:cubicBezTo>
                  <a:cubicBezTo>
                    <a:pt x="64" y="81"/>
                    <a:pt x="62" y="82"/>
                    <a:pt x="61" y="83"/>
                  </a:cubicBezTo>
                  <a:cubicBezTo>
                    <a:pt x="42" y="86"/>
                    <a:pt x="24" y="89"/>
                    <a:pt x="5" y="90"/>
                  </a:cubicBezTo>
                  <a:cubicBezTo>
                    <a:pt x="5" y="90"/>
                    <a:pt x="5" y="90"/>
                    <a:pt x="4" y="90"/>
                  </a:cubicBezTo>
                  <a:close/>
                  <a:moveTo>
                    <a:pt x="32" y="8"/>
                  </a:moveTo>
                  <a:cubicBezTo>
                    <a:pt x="19" y="8"/>
                    <a:pt x="8" y="19"/>
                    <a:pt x="8" y="32"/>
                  </a:cubicBezTo>
                  <a:cubicBezTo>
                    <a:pt x="8" y="82"/>
                    <a:pt x="8" y="82"/>
                    <a:pt x="8" y="82"/>
                  </a:cubicBezTo>
                  <a:cubicBezTo>
                    <a:pt x="24" y="80"/>
                    <a:pt x="40" y="78"/>
                    <a:pt x="56" y="75"/>
                  </a:cubicBezTo>
                  <a:cubicBezTo>
                    <a:pt x="56" y="32"/>
                    <a:pt x="56" y="32"/>
                    <a:pt x="56" y="32"/>
                  </a:cubicBezTo>
                  <a:cubicBezTo>
                    <a:pt x="56" y="19"/>
                    <a:pt x="45" y="8"/>
                    <a:pt x="32"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3" name="Freeform 101"/>
            <p:cNvSpPr/>
            <p:nvPr/>
          </p:nvSpPr>
          <p:spPr bwMode="auto">
            <a:xfrm>
              <a:off x="6511926" y="3036888"/>
              <a:ext cx="165100" cy="179387"/>
            </a:xfrm>
            <a:custGeom>
              <a:avLst/>
              <a:gdLst>
                <a:gd name="T0" fmla="*/ 27 w 55"/>
                <a:gd name="T1" fmla="*/ 0 h 60"/>
                <a:gd name="T2" fmla="*/ 0 w 55"/>
                <a:gd name="T3" fmla="*/ 28 h 60"/>
                <a:gd name="T4" fmla="*/ 0 w 55"/>
                <a:gd name="T5" fmla="*/ 60 h 60"/>
                <a:gd name="T6" fmla="*/ 55 w 55"/>
                <a:gd name="T7" fmla="*/ 36 h 60"/>
                <a:gd name="T8" fmla="*/ 55 w 55"/>
                <a:gd name="T9" fmla="*/ 28 h 60"/>
                <a:gd name="T10" fmla="*/ 27 w 55"/>
                <a:gd name="T11" fmla="*/ 0 h 60"/>
              </a:gdLst>
              <a:ahLst/>
              <a:cxnLst>
                <a:cxn ang="0">
                  <a:pos x="T0" y="T1"/>
                </a:cxn>
                <a:cxn ang="0">
                  <a:pos x="T2" y="T3"/>
                </a:cxn>
                <a:cxn ang="0">
                  <a:pos x="T4" y="T5"/>
                </a:cxn>
                <a:cxn ang="0">
                  <a:pos x="T6" y="T7"/>
                </a:cxn>
                <a:cxn ang="0">
                  <a:pos x="T8" y="T9"/>
                </a:cxn>
                <a:cxn ang="0">
                  <a:pos x="T10" y="T11"/>
                </a:cxn>
              </a:cxnLst>
              <a:rect l="0" t="0" r="r" b="b"/>
              <a:pathLst>
                <a:path w="55" h="60">
                  <a:moveTo>
                    <a:pt x="27" y="0"/>
                  </a:moveTo>
                  <a:cubicBezTo>
                    <a:pt x="12" y="0"/>
                    <a:pt x="0" y="13"/>
                    <a:pt x="0" y="28"/>
                  </a:cubicBezTo>
                  <a:cubicBezTo>
                    <a:pt x="0" y="60"/>
                    <a:pt x="0" y="60"/>
                    <a:pt x="0" y="60"/>
                  </a:cubicBezTo>
                  <a:cubicBezTo>
                    <a:pt x="19" y="53"/>
                    <a:pt x="37" y="45"/>
                    <a:pt x="55" y="36"/>
                  </a:cubicBezTo>
                  <a:cubicBezTo>
                    <a:pt x="55" y="28"/>
                    <a:pt x="55" y="28"/>
                    <a:pt x="55" y="28"/>
                  </a:cubicBezTo>
                  <a:cubicBezTo>
                    <a:pt x="55" y="13"/>
                    <a:pt x="43" y="0"/>
                    <a:pt x="27"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4" name="Freeform 102"/>
            <p:cNvSpPr>
              <a:spLocks noEditPoints="1"/>
            </p:cNvSpPr>
            <p:nvPr/>
          </p:nvSpPr>
          <p:spPr bwMode="auto">
            <a:xfrm>
              <a:off x="6500813" y="3024188"/>
              <a:ext cx="187325" cy="203200"/>
            </a:xfrm>
            <a:custGeom>
              <a:avLst/>
              <a:gdLst>
                <a:gd name="T0" fmla="*/ 4 w 63"/>
                <a:gd name="T1" fmla="*/ 68 h 68"/>
                <a:gd name="T2" fmla="*/ 1 w 63"/>
                <a:gd name="T3" fmla="*/ 67 h 68"/>
                <a:gd name="T4" fmla="*/ 0 w 63"/>
                <a:gd name="T5" fmla="*/ 64 h 68"/>
                <a:gd name="T6" fmla="*/ 0 w 63"/>
                <a:gd name="T7" fmla="*/ 32 h 68"/>
                <a:gd name="T8" fmla="*/ 31 w 63"/>
                <a:gd name="T9" fmla="*/ 0 h 68"/>
                <a:gd name="T10" fmla="*/ 63 w 63"/>
                <a:gd name="T11" fmla="*/ 32 h 68"/>
                <a:gd name="T12" fmla="*/ 63 w 63"/>
                <a:gd name="T13" fmla="*/ 40 h 68"/>
                <a:gd name="T14" fmla="*/ 61 w 63"/>
                <a:gd name="T15" fmla="*/ 44 h 68"/>
                <a:gd name="T16" fmla="*/ 5 w 63"/>
                <a:gd name="T17" fmla="*/ 67 h 68"/>
                <a:gd name="T18" fmla="*/ 4 w 63"/>
                <a:gd name="T19" fmla="*/ 68 h 68"/>
                <a:gd name="T20" fmla="*/ 31 w 63"/>
                <a:gd name="T21" fmla="*/ 8 h 68"/>
                <a:gd name="T22" fmla="*/ 8 w 63"/>
                <a:gd name="T23" fmla="*/ 32 h 68"/>
                <a:gd name="T24" fmla="*/ 8 w 63"/>
                <a:gd name="T25" fmla="*/ 58 h 68"/>
                <a:gd name="T26" fmla="*/ 55 w 63"/>
                <a:gd name="T27" fmla="*/ 38 h 68"/>
                <a:gd name="T28" fmla="*/ 55 w 63"/>
                <a:gd name="T29" fmla="*/ 32 h 68"/>
                <a:gd name="T30" fmla="*/ 31 w 63"/>
                <a:gd name="T31" fmla="*/ 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3" h="68">
                  <a:moveTo>
                    <a:pt x="4" y="68"/>
                  </a:moveTo>
                  <a:cubicBezTo>
                    <a:pt x="3" y="68"/>
                    <a:pt x="2" y="67"/>
                    <a:pt x="1" y="67"/>
                  </a:cubicBezTo>
                  <a:cubicBezTo>
                    <a:pt x="0" y="66"/>
                    <a:pt x="0" y="65"/>
                    <a:pt x="0" y="64"/>
                  </a:cubicBezTo>
                  <a:cubicBezTo>
                    <a:pt x="0" y="32"/>
                    <a:pt x="0" y="32"/>
                    <a:pt x="0" y="32"/>
                  </a:cubicBezTo>
                  <a:cubicBezTo>
                    <a:pt x="0" y="14"/>
                    <a:pt x="14" y="0"/>
                    <a:pt x="31" y="0"/>
                  </a:cubicBezTo>
                  <a:cubicBezTo>
                    <a:pt x="49" y="0"/>
                    <a:pt x="63" y="14"/>
                    <a:pt x="63" y="32"/>
                  </a:cubicBezTo>
                  <a:cubicBezTo>
                    <a:pt x="63" y="40"/>
                    <a:pt x="63" y="40"/>
                    <a:pt x="63" y="40"/>
                  </a:cubicBezTo>
                  <a:cubicBezTo>
                    <a:pt x="63" y="42"/>
                    <a:pt x="62" y="43"/>
                    <a:pt x="61" y="44"/>
                  </a:cubicBezTo>
                  <a:cubicBezTo>
                    <a:pt x="43" y="53"/>
                    <a:pt x="24" y="61"/>
                    <a:pt x="5" y="67"/>
                  </a:cubicBezTo>
                  <a:cubicBezTo>
                    <a:pt x="5" y="68"/>
                    <a:pt x="4" y="68"/>
                    <a:pt x="4" y="68"/>
                  </a:cubicBezTo>
                  <a:close/>
                  <a:moveTo>
                    <a:pt x="31" y="8"/>
                  </a:moveTo>
                  <a:cubicBezTo>
                    <a:pt x="18" y="8"/>
                    <a:pt x="8" y="19"/>
                    <a:pt x="8" y="32"/>
                  </a:cubicBezTo>
                  <a:cubicBezTo>
                    <a:pt x="8" y="58"/>
                    <a:pt x="8" y="58"/>
                    <a:pt x="8" y="58"/>
                  </a:cubicBezTo>
                  <a:cubicBezTo>
                    <a:pt x="24" y="52"/>
                    <a:pt x="40" y="45"/>
                    <a:pt x="55" y="38"/>
                  </a:cubicBezTo>
                  <a:cubicBezTo>
                    <a:pt x="55" y="32"/>
                    <a:pt x="55" y="32"/>
                    <a:pt x="55" y="32"/>
                  </a:cubicBezTo>
                  <a:cubicBezTo>
                    <a:pt x="55" y="19"/>
                    <a:pt x="44" y="8"/>
                    <a:pt x="31"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5" name="Freeform 103"/>
            <p:cNvSpPr/>
            <p:nvPr/>
          </p:nvSpPr>
          <p:spPr bwMode="auto">
            <a:xfrm>
              <a:off x="5834063" y="2881313"/>
              <a:ext cx="806450" cy="131762"/>
            </a:xfrm>
            <a:custGeom>
              <a:avLst/>
              <a:gdLst>
                <a:gd name="T0" fmla="*/ 108 w 270"/>
                <a:gd name="T1" fmla="*/ 43 h 44"/>
                <a:gd name="T2" fmla="*/ 270 w 270"/>
                <a:gd name="T3" fmla="*/ 0 h 44"/>
                <a:gd name="T4" fmla="*/ 0 w 270"/>
                <a:gd name="T5" fmla="*/ 0 h 44"/>
                <a:gd name="T6" fmla="*/ 108 w 270"/>
                <a:gd name="T7" fmla="*/ 43 h 44"/>
              </a:gdLst>
              <a:ahLst/>
              <a:cxnLst>
                <a:cxn ang="0">
                  <a:pos x="T0" y="T1"/>
                </a:cxn>
                <a:cxn ang="0">
                  <a:pos x="T2" y="T3"/>
                </a:cxn>
                <a:cxn ang="0">
                  <a:pos x="T4" y="T5"/>
                </a:cxn>
                <a:cxn ang="0">
                  <a:pos x="T6" y="T7"/>
                </a:cxn>
              </a:cxnLst>
              <a:rect l="0" t="0" r="r" b="b"/>
              <a:pathLst>
                <a:path w="270" h="44">
                  <a:moveTo>
                    <a:pt x="108" y="43"/>
                  </a:moveTo>
                  <a:cubicBezTo>
                    <a:pt x="164" y="42"/>
                    <a:pt x="220" y="26"/>
                    <a:pt x="270" y="0"/>
                  </a:cubicBezTo>
                  <a:cubicBezTo>
                    <a:pt x="0" y="0"/>
                    <a:pt x="0" y="0"/>
                    <a:pt x="0" y="0"/>
                  </a:cubicBezTo>
                  <a:cubicBezTo>
                    <a:pt x="16" y="20"/>
                    <a:pt x="48" y="44"/>
                    <a:pt x="108" y="43"/>
                  </a:cubicBezTo>
                  <a:close/>
                </a:path>
              </a:pathLst>
            </a:custGeom>
            <a:solidFill>
              <a:srgbClr val="EB837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6" name="Freeform 104"/>
            <p:cNvSpPr/>
            <p:nvPr/>
          </p:nvSpPr>
          <p:spPr bwMode="auto">
            <a:xfrm>
              <a:off x="5765801" y="1025525"/>
              <a:ext cx="1535113" cy="1919287"/>
            </a:xfrm>
            <a:custGeom>
              <a:avLst/>
              <a:gdLst>
                <a:gd name="T0" fmla="*/ 171 w 514"/>
                <a:gd name="T1" fmla="*/ 229 h 642"/>
                <a:gd name="T2" fmla="*/ 201 w 514"/>
                <a:gd name="T3" fmla="*/ 253 h 642"/>
                <a:gd name="T4" fmla="*/ 232 w 514"/>
                <a:gd name="T5" fmla="*/ 243 h 642"/>
                <a:gd name="T6" fmla="*/ 317 w 514"/>
                <a:gd name="T7" fmla="*/ 235 h 642"/>
                <a:gd name="T8" fmla="*/ 384 w 514"/>
                <a:gd name="T9" fmla="*/ 353 h 642"/>
                <a:gd name="T10" fmla="*/ 266 w 514"/>
                <a:gd name="T11" fmla="*/ 505 h 642"/>
                <a:gd name="T12" fmla="*/ 50 w 514"/>
                <a:gd name="T13" fmla="*/ 482 h 642"/>
                <a:gd name="T14" fmla="*/ 30 w 514"/>
                <a:gd name="T15" fmla="*/ 456 h 642"/>
                <a:gd name="T16" fmla="*/ 30 w 514"/>
                <a:gd name="T17" fmla="*/ 530 h 642"/>
                <a:gd name="T18" fmla="*/ 5 w 514"/>
                <a:gd name="T19" fmla="*/ 562 h 642"/>
                <a:gd name="T20" fmla="*/ 138 w 514"/>
                <a:gd name="T21" fmla="*/ 640 h 642"/>
                <a:gd name="T22" fmla="*/ 425 w 514"/>
                <a:gd name="T23" fmla="*/ 506 h 642"/>
                <a:gd name="T24" fmla="*/ 508 w 514"/>
                <a:gd name="T25" fmla="*/ 283 h 642"/>
                <a:gd name="T26" fmla="*/ 358 w 514"/>
                <a:gd name="T27" fmla="*/ 0 h 642"/>
                <a:gd name="T28" fmla="*/ 171 w 514"/>
                <a:gd name="T29" fmla="*/ 229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14" h="642">
                  <a:moveTo>
                    <a:pt x="171" y="229"/>
                  </a:moveTo>
                  <a:cubicBezTo>
                    <a:pt x="171" y="229"/>
                    <a:pt x="196" y="250"/>
                    <a:pt x="201" y="253"/>
                  </a:cubicBezTo>
                  <a:cubicBezTo>
                    <a:pt x="211" y="259"/>
                    <a:pt x="215" y="252"/>
                    <a:pt x="232" y="243"/>
                  </a:cubicBezTo>
                  <a:cubicBezTo>
                    <a:pt x="259" y="228"/>
                    <a:pt x="293" y="224"/>
                    <a:pt x="317" y="235"/>
                  </a:cubicBezTo>
                  <a:cubicBezTo>
                    <a:pt x="348" y="249"/>
                    <a:pt x="384" y="300"/>
                    <a:pt x="384" y="353"/>
                  </a:cubicBezTo>
                  <a:cubicBezTo>
                    <a:pt x="384" y="416"/>
                    <a:pt x="353" y="453"/>
                    <a:pt x="266" y="505"/>
                  </a:cubicBezTo>
                  <a:cubicBezTo>
                    <a:pt x="180" y="557"/>
                    <a:pt x="84" y="597"/>
                    <a:pt x="50" y="482"/>
                  </a:cubicBezTo>
                  <a:cubicBezTo>
                    <a:pt x="30" y="456"/>
                    <a:pt x="30" y="456"/>
                    <a:pt x="30" y="456"/>
                  </a:cubicBezTo>
                  <a:cubicBezTo>
                    <a:pt x="30" y="456"/>
                    <a:pt x="48" y="517"/>
                    <a:pt x="30" y="530"/>
                  </a:cubicBezTo>
                  <a:cubicBezTo>
                    <a:pt x="13" y="542"/>
                    <a:pt x="0" y="543"/>
                    <a:pt x="5" y="562"/>
                  </a:cubicBezTo>
                  <a:cubicBezTo>
                    <a:pt x="9" y="579"/>
                    <a:pt x="40" y="642"/>
                    <a:pt x="138" y="640"/>
                  </a:cubicBezTo>
                  <a:cubicBezTo>
                    <a:pt x="244" y="638"/>
                    <a:pt x="352" y="583"/>
                    <a:pt x="425" y="506"/>
                  </a:cubicBezTo>
                  <a:cubicBezTo>
                    <a:pt x="497" y="431"/>
                    <a:pt x="514" y="352"/>
                    <a:pt x="508" y="283"/>
                  </a:cubicBezTo>
                  <a:cubicBezTo>
                    <a:pt x="501" y="215"/>
                    <a:pt x="432" y="68"/>
                    <a:pt x="358" y="0"/>
                  </a:cubicBezTo>
                  <a:lnTo>
                    <a:pt x="171" y="229"/>
                  </a:lnTo>
                  <a:close/>
                </a:path>
              </a:pathLst>
            </a:custGeom>
            <a:solidFill>
              <a:srgbClr val="5FC3F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7" name="Freeform 105"/>
            <p:cNvSpPr>
              <a:spLocks noEditPoints="1"/>
            </p:cNvSpPr>
            <p:nvPr/>
          </p:nvSpPr>
          <p:spPr bwMode="auto">
            <a:xfrm>
              <a:off x="5754688" y="1014413"/>
              <a:ext cx="1563688" cy="1938337"/>
            </a:xfrm>
            <a:custGeom>
              <a:avLst/>
              <a:gdLst>
                <a:gd name="T0" fmla="*/ 137 w 524"/>
                <a:gd name="T1" fmla="*/ 649 h 649"/>
                <a:gd name="T2" fmla="*/ 5 w 524"/>
                <a:gd name="T3" fmla="*/ 567 h 649"/>
                <a:gd name="T4" fmla="*/ 20 w 524"/>
                <a:gd name="T5" fmla="*/ 538 h 649"/>
                <a:gd name="T6" fmla="*/ 32 w 524"/>
                <a:gd name="T7" fmla="*/ 531 h 649"/>
                <a:gd name="T8" fmla="*/ 30 w 524"/>
                <a:gd name="T9" fmla="*/ 462 h 649"/>
                <a:gd name="T10" fmla="*/ 32 w 524"/>
                <a:gd name="T11" fmla="*/ 457 h 649"/>
                <a:gd name="T12" fmla="*/ 37 w 524"/>
                <a:gd name="T13" fmla="*/ 458 h 649"/>
                <a:gd name="T14" fmla="*/ 57 w 524"/>
                <a:gd name="T15" fmla="*/ 484 h 649"/>
                <a:gd name="T16" fmla="*/ 57 w 524"/>
                <a:gd name="T17" fmla="*/ 485 h 649"/>
                <a:gd name="T18" fmla="*/ 108 w 524"/>
                <a:gd name="T19" fmla="*/ 552 h 649"/>
                <a:gd name="T20" fmla="*/ 268 w 524"/>
                <a:gd name="T21" fmla="*/ 506 h 649"/>
                <a:gd name="T22" fmla="*/ 384 w 524"/>
                <a:gd name="T23" fmla="*/ 357 h 649"/>
                <a:gd name="T24" fmla="*/ 319 w 524"/>
                <a:gd name="T25" fmla="*/ 243 h 649"/>
                <a:gd name="T26" fmla="*/ 237 w 524"/>
                <a:gd name="T27" fmla="*/ 250 h 649"/>
                <a:gd name="T28" fmla="*/ 227 w 524"/>
                <a:gd name="T29" fmla="*/ 256 h 649"/>
                <a:gd name="T30" fmla="*/ 203 w 524"/>
                <a:gd name="T31" fmla="*/ 260 h 649"/>
                <a:gd name="T32" fmla="*/ 173 w 524"/>
                <a:gd name="T33" fmla="*/ 236 h 649"/>
                <a:gd name="T34" fmla="*/ 172 w 524"/>
                <a:gd name="T35" fmla="*/ 230 h 649"/>
                <a:gd name="T36" fmla="*/ 358 w 524"/>
                <a:gd name="T37" fmla="*/ 1 h 649"/>
                <a:gd name="T38" fmla="*/ 361 w 524"/>
                <a:gd name="T39" fmla="*/ 0 h 649"/>
                <a:gd name="T40" fmla="*/ 364 w 524"/>
                <a:gd name="T41" fmla="*/ 1 h 649"/>
                <a:gd name="T42" fmla="*/ 516 w 524"/>
                <a:gd name="T43" fmla="*/ 287 h 649"/>
                <a:gd name="T44" fmla="*/ 432 w 524"/>
                <a:gd name="T45" fmla="*/ 513 h 649"/>
                <a:gd name="T46" fmla="*/ 142 w 524"/>
                <a:gd name="T47" fmla="*/ 648 h 649"/>
                <a:gd name="T48" fmla="*/ 137 w 524"/>
                <a:gd name="T49" fmla="*/ 649 h 649"/>
                <a:gd name="T50" fmla="*/ 43 w 524"/>
                <a:gd name="T51" fmla="*/ 478 h 649"/>
                <a:gd name="T52" fmla="*/ 37 w 524"/>
                <a:gd name="T53" fmla="*/ 537 h 649"/>
                <a:gd name="T54" fmla="*/ 24 w 524"/>
                <a:gd name="T55" fmla="*/ 545 h 649"/>
                <a:gd name="T56" fmla="*/ 13 w 524"/>
                <a:gd name="T57" fmla="*/ 565 h 649"/>
                <a:gd name="T58" fmla="*/ 137 w 524"/>
                <a:gd name="T59" fmla="*/ 641 h 649"/>
                <a:gd name="T60" fmla="*/ 141 w 524"/>
                <a:gd name="T61" fmla="*/ 640 h 649"/>
                <a:gd name="T62" fmla="*/ 426 w 524"/>
                <a:gd name="T63" fmla="*/ 508 h 649"/>
                <a:gd name="T64" fmla="*/ 508 w 524"/>
                <a:gd name="T65" fmla="*/ 288 h 649"/>
                <a:gd name="T66" fmla="*/ 362 w 524"/>
                <a:gd name="T67" fmla="*/ 10 h 649"/>
                <a:gd name="T68" fmla="*/ 181 w 524"/>
                <a:gd name="T69" fmla="*/ 232 h 649"/>
                <a:gd name="T70" fmla="*/ 208 w 524"/>
                <a:gd name="T71" fmla="*/ 253 h 649"/>
                <a:gd name="T72" fmla="*/ 223 w 524"/>
                <a:gd name="T73" fmla="*/ 250 h 649"/>
                <a:gd name="T74" fmla="*/ 234 w 524"/>
                <a:gd name="T75" fmla="*/ 243 h 649"/>
                <a:gd name="T76" fmla="*/ 323 w 524"/>
                <a:gd name="T77" fmla="*/ 235 h 649"/>
                <a:gd name="T78" fmla="*/ 392 w 524"/>
                <a:gd name="T79" fmla="*/ 357 h 649"/>
                <a:gd name="T80" fmla="*/ 272 w 524"/>
                <a:gd name="T81" fmla="*/ 513 h 649"/>
                <a:gd name="T82" fmla="*/ 105 w 524"/>
                <a:gd name="T83" fmla="*/ 559 h 649"/>
                <a:gd name="T84" fmla="*/ 50 w 524"/>
                <a:gd name="T85" fmla="*/ 488 h 649"/>
                <a:gd name="T86" fmla="*/ 43 w 524"/>
                <a:gd name="T87" fmla="*/ 478 h 6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4" h="649">
                  <a:moveTo>
                    <a:pt x="137" y="649"/>
                  </a:moveTo>
                  <a:cubicBezTo>
                    <a:pt x="46" y="649"/>
                    <a:pt x="11" y="590"/>
                    <a:pt x="5" y="567"/>
                  </a:cubicBezTo>
                  <a:cubicBezTo>
                    <a:pt x="0" y="550"/>
                    <a:pt x="9" y="545"/>
                    <a:pt x="20" y="538"/>
                  </a:cubicBezTo>
                  <a:cubicBezTo>
                    <a:pt x="24" y="536"/>
                    <a:pt x="28" y="534"/>
                    <a:pt x="32" y="531"/>
                  </a:cubicBezTo>
                  <a:cubicBezTo>
                    <a:pt x="43" y="523"/>
                    <a:pt x="37" y="484"/>
                    <a:pt x="30" y="462"/>
                  </a:cubicBezTo>
                  <a:cubicBezTo>
                    <a:pt x="30" y="460"/>
                    <a:pt x="31" y="458"/>
                    <a:pt x="32" y="457"/>
                  </a:cubicBezTo>
                  <a:cubicBezTo>
                    <a:pt x="34" y="456"/>
                    <a:pt x="36" y="457"/>
                    <a:pt x="37" y="458"/>
                  </a:cubicBezTo>
                  <a:cubicBezTo>
                    <a:pt x="57" y="484"/>
                    <a:pt x="57" y="484"/>
                    <a:pt x="57" y="484"/>
                  </a:cubicBezTo>
                  <a:cubicBezTo>
                    <a:pt x="57" y="484"/>
                    <a:pt x="57" y="485"/>
                    <a:pt x="57" y="485"/>
                  </a:cubicBezTo>
                  <a:cubicBezTo>
                    <a:pt x="68" y="520"/>
                    <a:pt x="85" y="542"/>
                    <a:pt x="108" y="552"/>
                  </a:cubicBezTo>
                  <a:cubicBezTo>
                    <a:pt x="154" y="569"/>
                    <a:pt x="218" y="536"/>
                    <a:pt x="268" y="506"/>
                  </a:cubicBezTo>
                  <a:cubicBezTo>
                    <a:pt x="356" y="453"/>
                    <a:pt x="384" y="417"/>
                    <a:pt x="384" y="357"/>
                  </a:cubicBezTo>
                  <a:cubicBezTo>
                    <a:pt x="384" y="307"/>
                    <a:pt x="350" y="257"/>
                    <a:pt x="319" y="243"/>
                  </a:cubicBezTo>
                  <a:cubicBezTo>
                    <a:pt x="297" y="233"/>
                    <a:pt x="264" y="236"/>
                    <a:pt x="237" y="250"/>
                  </a:cubicBezTo>
                  <a:cubicBezTo>
                    <a:pt x="233" y="253"/>
                    <a:pt x="230" y="255"/>
                    <a:pt x="227" y="256"/>
                  </a:cubicBezTo>
                  <a:cubicBezTo>
                    <a:pt x="219" y="262"/>
                    <a:pt x="212" y="266"/>
                    <a:pt x="203" y="260"/>
                  </a:cubicBezTo>
                  <a:cubicBezTo>
                    <a:pt x="198" y="257"/>
                    <a:pt x="174" y="237"/>
                    <a:pt x="173" y="236"/>
                  </a:cubicBezTo>
                  <a:cubicBezTo>
                    <a:pt x="171" y="234"/>
                    <a:pt x="171" y="232"/>
                    <a:pt x="172" y="230"/>
                  </a:cubicBezTo>
                  <a:cubicBezTo>
                    <a:pt x="358" y="1"/>
                    <a:pt x="358" y="1"/>
                    <a:pt x="358" y="1"/>
                  </a:cubicBezTo>
                  <a:cubicBezTo>
                    <a:pt x="359" y="0"/>
                    <a:pt x="360" y="0"/>
                    <a:pt x="361" y="0"/>
                  </a:cubicBezTo>
                  <a:cubicBezTo>
                    <a:pt x="362" y="0"/>
                    <a:pt x="363" y="0"/>
                    <a:pt x="364" y="1"/>
                  </a:cubicBezTo>
                  <a:cubicBezTo>
                    <a:pt x="443" y="72"/>
                    <a:pt x="509" y="221"/>
                    <a:pt x="516" y="287"/>
                  </a:cubicBezTo>
                  <a:cubicBezTo>
                    <a:pt x="524" y="370"/>
                    <a:pt x="496" y="446"/>
                    <a:pt x="432" y="513"/>
                  </a:cubicBezTo>
                  <a:cubicBezTo>
                    <a:pt x="354" y="595"/>
                    <a:pt x="243" y="646"/>
                    <a:pt x="142" y="648"/>
                  </a:cubicBezTo>
                  <a:cubicBezTo>
                    <a:pt x="140" y="648"/>
                    <a:pt x="139" y="649"/>
                    <a:pt x="137" y="649"/>
                  </a:cubicBezTo>
                  <a:close/>
                  <a:moveTo>
                    <a:pt x="43" y="478"/>
                  </a:moveTo>
                  <a:cubicBezTo>
                    <a:pt x="46" y="498"/>
                    <a:pt x="49" y="528"/>
                    <a:pt x="37" y="537"/>
                  </a:cubicBezTo>
                  <a:cubicBezTo>
                    <a:pt x="32" y="540"/>
                    <a:pt x="28" y="543"/>
                    <a:pt x="24" y="545"/>
                  </a:cubicBezTo>
                  <a:cubicBezTo>
                    <a:pt x="14" y="551"/>
                    <a:pt x="10" y="554"/>
                    <a:pt x="13" y="565"/>
                  </a:cubicBezTo>
                  <a:cubicBezTo>
                    <a:pt x="13" y="566"/>
                    <a:pt x="35" y="641"/>
                    <a:pt x="137" y="641"/>
                  </a:cubicBezTo>
                  <a:cubicBezTo>
                    <a:pt x="139" y="641"/>
                    <a:pt x="140" y="640"/>
                    <a:pt x="141" y="640"/>
                  </a:cubicBezTo>
                  <a:cubicBezTo>
                    <a:pt x="241" y="638"/>
                    <a:pt x="350" y="588"/>
                    <a:pt x="426" y="508"/>
                  </a:cubicBezTo>
                  <a:cubicBezTo>
                    <a:pt x="488" y="442"/>
                    <a:pt x="515" y="368"/>
                    <a:pt x="508" y="288"/>
                  </a:cubicBezTo>
                  <a:cubicBezTo>
                    <a:pt x="501" y="226"/>
                    <a:pt x="437" y="80"/>
                    <a:pt x="362" y="10"/>
                  </a:cubicBezTo>
                  <a:cubicBezTo>
                    <a:pt x="181" y="232"/>
                    <a:pt x="181" y="232"/>
                    <a:pt x="181" y="232"/>
                  </a:cubicBezTo>
                  <a:cubicBezTo>
                    <a:pt x="189" y="239"/>
                    <a:pt x="204" y="251"/>
                    <a:pt x="208" y="253"/>
                  </a:cubicBezTo>
                  <a:cubicBezTo>
                    <a:pt x="212" y="256"/>
                    <a:pt x="214" y="256"/>
                    <a:pt x="223" y="250"/>
                  </a:cubicBezTo>
                  <a:cubicBezTo>
                    <a:pt x="226" y="248"/>
                    <a:pt x="229" y="246"/>
                    <a:pt x="234" y="243"/>
                  </a:cubicBezTo>
                  <a:cubicBezTo>
                    <a:pt x="262" y="227"/>
                    <a:pt x="298" y="224"/>
                    <a:pt x="323" y="235"/>
                  </a:cubicBezTo>
                  <a:cubicBezTo>
                    <a:pt x="356" y="251"/>
                    <a:pt x="392" y="303"/>
                    <a:pt x="392" y="357"/>
                  </a:cubicBezTo>
                  <a:cubicBezTo>
                    <a:pt x="392" y="420"/>
                    <a:pt x="363" y="458"/>
                    <a:pt x="272" y="513"/>
                  </a:cubicBezTo>
                  <a:cubicBezTo>
                    <a:pt x="220" y="544"/>
                    <a:pt x="154" y="578"/>
                    <a:pt x="105" y="559"/>
                  </a:cubicBezTo>
                  <a:cubicBezTo>
                    <a:pt x="80" y="549"/>
                    <a:pt x="61" y="525"/>
                    <a:pt x="50" y="488"/>
                  </a:cubicBezTo>
                  <a:lnTo>
                    <a:pt x="43" y="47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8" name="Freeform 106"/>
            <p:cNvSpPr/>
            <p:nvPr/>
          </p:nvSpPr>
          <p:spPr bwMode="auto">
            <a:xfrm>
              <a:off x="5975351" y="1046163"/>
              <a:ext cx="1312863" cy="1885950"/>
            </a:xfrm>
            <a:custGeom>
              <a:avLst/>
              <a:gdLst>
                <a:gd name="T0" fmla="*/ 434 w 440"/>
                <a:gd name="T1" fmla="*/ 280 h 631"/>
                <a:gd name="T2" fmla="*/ 288 w 440"/>
                <a:gd name="T3" fmla="*/ 0 h 631"/>
                <a:gd name="T4" fmla="*/ 260 w 440"/>
                <a:gd name="T5" fmla="*/ 33 h 631"/>
                <a:gd name="T6" fmla="*/ 402 w 440"/>
                <a:gd name="T7" fmla="*/ 289 h 631"/>
                <a:gd name="T8" fmla="*/ 320 w 440"/>
                <a:gd name="T9" fmla="*/ 496 h 631"/>
                <a:gd name="T10" fmla="*/ 35 w 440"/>
                <a:gd name="T11" fmla="*/ 621 h 631"/>
                <a:gd name="T12" fmla="*/ 0 w 440"/>
                <a:gd name="T13" fmla="*/ 618 h 631"/>
                <a:gd name="T14" fmla="*/ 67 w 440"/>
                <a:gd name="T15" fmla="*/ 630 h 631"/>
                <a:gd name="T16" fmla="*/ 351 w 440"/>
                <a:gd name="T17" fmla="*/ 498 h 631"/>
                <a:gd name="T18" fmla="*/ 434 w 440"/>
                <a:gd name="T19" fmla="*/ 280 h 6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0" h="631">
                  <a:moveTo>
                    <a:pt x="434" y="280"/>
                  </a:moveTo>
                  <a:cubicBezTo>
                    <a:pt x="427" y="212"/>
                    <a:pt x="362" y="66"/>
                    <a:pt x="288" y="0"/>
                  </a:cubicBezTo>
                  <a:cubicBezTo>
                    <a:pt x="260" y="33"/>
                    <a:pt x="260" y="33"/>
                    <a:pt x="260" y="33"/>
                  </a:cubicBezTo>
                  <a:cubicBezTo>
                    <a:pt x="331" y="98"/>
                    <a:pt x="395" y="228"/>
                    <a:pt x="402" y="289"/>
                  </a:cubicBezTo>
                  <a:cubicBezTo>
                    <a:pt x="408" y="353"/>
                    <a:pt x="391" y="426"/>
                    <a:pt x="320" y="496"/>
                  </a:cubicBezTo>
                  <a:cubicBezTo>
                    <a:pt x="247" y="567"/>
                    <a:pt x="140" y="619"/>
                    <a:pt x="35" y="621"/>
                  </a:cubicBezTo>
                  <a:cubicBezTo>
                    <a:pt x="21" y="621"/>
                    <a:pt x="11" y="619"/>
                    <a:pt x="0" y="618"/>
                  </a:cubicBezTo>
                  <a:cubicBezTo>
                    <a:pt x="18" y="625"/>
                    <a:pt x="39" y="631"/>
                    <a:pt x="67" y="630"/>
                  </a:cubicBezTo>
                  <a:cubicBezTo>
                    <a:pt x="175" y="626"/>
                    <a:pt x="279" y="573"/>
                    <a:pt x="351" y="498"/>
                  </a:cubicBezTo>
                  <a:cubicBezTo>
                    <a:pt x="422" y="424"/>
                    <a:pt x="440" y="347"/>
                    <a:pt x="434" y="280"/>
                  </a:cubicBezTo>
                  <a:close/>
                </a:path>
              </a:pathLst>
            </a:custGeom>
            <a:solidFill>
              <a:srgbClr val="5AB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9" name="Freeform 107"/>
            <p:cNvSpPr/>
            <p:nvPr/>
          </p:nvSpPr>
          <p:spPr bwMode="auto">
            <a:xfrm>
              <a:off x="6291263" y="1038225"/>
              <a:ext cx="665163" cy="752475"/>
            </a:xfrm>
            <a:custGeom>
              <a:avLst/>
              <a:gdLst>
                <a:gd name="T0" fmla="*/ 180 w 223"/>
                <a:gd name="T1" fmla="*/ 0 h 252"/>
                <a:gd name="T2" fmla="*/ 0 w 223"/>
                <a:gd name="T3" fmla="*/ 220 h 252"/>
                <a:gd name="T4" fmla="*/ 27 w 223"/>
                <a:gd name="T5" fmla="*/ 244 h 252"/>
                <a:gd name="T6" fmla="*/ 57 w 223"/>
                <a:gd name="T7" fmla="*/ 233 h 252"/>
                <a:gd name="T8" fmla="*/ 88 w 223"/>
                <a:gd name="T9" fmla="*/ 223 h 252"/>
                <a:gd name="T10" fmla="*/ 95 w 223"/>
                <a:gd name="T11" fmla="*/ 214 h 252"/>
                <a:gd name="T12" fmla="*/ 223 w 223"/>
                <a:gd name="T13" fmla="*/ 49 h 252"/>
                <a:gd name="T14" fmla="*/ 180 w 223"/>
                <a:gd name="T15" fmla="*/ 0 h 2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3" h="252">
                  <a:moveTo>
                    <a:pt x="180" y="0"/>
                  </a:moveTo>
                  <a:cubicBezTo>
                    <a:pt x="0" y="220"/>
                    <a:pt x="0" y="220"/>
                    <a:pt x="0" y="220"/>
                  </a:cubicBezTo>
                  <a:cubicBezTo>
                    <a:pt x="0" y="220"/>
                    <a:pt x="23" y="240"/>
                    <a:pt x="27" y="244"/>
                  </a:cubicBezTo>
                  <a:cubicBezTo>
                    <a:pt x="33" y="252"/>
                    <a:pt x="41" y="242"/>
                    <a:pt x="57" y="233"/>
                  </a:cubicBezTo>
                  <a:cubicBezTo>
                    <a:pt x="67" y="228"/>
                    <a:pt x="78" y="225"/>
                    <a:pt x="88" y="223"/>
                  </a:cubicBezTo>
                  <a:cubicBezTo>
                    <a:pt x="95" y="214"/>
                    <a:pt x="95" y="214"/>
                    <a:pt x="95" y="214"/>
                  </a:cubicBezTo>
                  <a:cubicBezTo>
                    <a:pt x="223" y="49"/>
                    <a:pt x="223" y="49"/>
                    <a:pt x="223" y="49"/>
                  </a:cubicBezTo>
                  <a:cubicBezTo>
                    <a:pt x="209" y="30"/>
                    <a:pt x="195" y="13"/>
                    <a:pt x="180" y="0"/>
                  </a:cubicBezTo>
                  <a:close/>
                </a:path>
              </a:pathLst>
            </a:custGeom>
            <a:solidFill>
              <a:srgbClr val="58AFD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0" name="Oval 108"/>
            <p:cNvSpPr>
              <a:spLocks noChangeArrowheads="1"/>
            </p:cNvSpPr>
            <p:nvPr/>
          </p:nvSpPr>
          <p:spPr bwMode="auto">
            <a:xfrm>
              <a:off x="6440488" y="1255713"/>
              <a:ext cx="382588" cy="379412"/>
            </a:xfrm>
            <a:prstGeom prst="ellipse">
              <a:avLst/>
            </a:prstGeom>
            <a:solidFill>
              <a:srgbClr val="50A4D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1" name="Freeform 109"/>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2" name="Freeform 110"/>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3" name="Freeform 111"/>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4" name="Freeform 112"/>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5" name="Freeform 113"/>
            <p:cNvSpPr/>
            <p:nvPr/>
          </p:nvSpPr>
          <p:spPr bwMode="auto">
            <a:xfrm>
              <a:off x="6799263" y="612775"/>
              <a:ext cx="282575" cy="323850"/>
            </a:xfrm>
            <a:custGeom>
              <a:avLst/>
              <a:gdLst>
                <a:gd name="T0" fmla="*/ 178 w 178"/>
                <a:gd name="T1" fmla="*/ 44 h 204"/>
                <a:gd name="T2" fmla="*/ 122 w 178"/>
                <a:gd name="T3" fmla="*/ 0 h 204"/>
                <a:gd name="T4" fmla="*/ 0 w 178"/>
                <a:gd name="T5" fmla="*/ 160 h 204"/>
                <a:gd name="T6" fmla="*/ 54 w 178"/>
                <a:gd name="T7" fmla="*/ 204 h 204"/>
                <a:gd name="T8" fmla="*/ 178 w 178"/>
                <a:gd name="T9" fmla="*/ 44 h 204"/>
              </a:gdLst>
              <a:ahLst/>
              <a:cxnLst>
                <a:cxn ang="0">
                  <a:pos x="T0" y="T1"/>
                </a:cxn>
                <a:cxn ang="0">
                  <a:pos x="T2" y="T3"/>
                </a:cxn>
                <a:cxn ang="0">
                  <a:pos x="T4" y="T5"/>
                </a:cxn>
                <a:cxn ang="0">
                  <a:pos x="T6" y="T7"/>
                </a:cxn>
                <a:cxn ang="0">
                  <a:pos x="T8" y="T9"/>
                </a:cxn>
              </a:cxnLst>
              <a:rect l="0" t="0" r="r" b="b"/>
              <a:pathLst>
                <a:path w="178" h="204">
                  <a:moveTo>
                    <a:pt x="178" y="44"/>
                  </a:moveTo>
                  <a:lnTo>
                    <a:pt x="122" y="0"/>
                  </a:lnTo>
                  <a:lnTo>
                    <a:pt x="0" y="160"/>
                  </a:lnTo>
                  <a:lnTo>
                    <a:pt x="54" y="204"/>
                  </a:lnTo>
                  <a:lnTo>
                    <a:pt x="178" y="44"/>
                  </a:lnTo>
                  <a:close/>
                </a:path>
              </a:pathLst>
            </a:custGeom>
            <a:solidFill>
              <a:srgbClr val="DCD7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6" name="Freeform 114"/>
            <p:cNvSpPr/>
            <p:nvPr/>
          </p:nvSpPr>
          <p:spPr bwMode="auto">
            <a:xfrm>
              <a:off x="5921376" y="690563"/>
              <a:ext cx="1023938" cy="1111250"/>
            </a:xfrm>
            <a:custGeom>
              <a:avLst/>
              <a:gdLst>
                <a:gd name="T0" fmla="*/ 330 w 343"/>
                <a:gd name="T1" fmla="*/ 87 h 372"/>
                <a:gd name="T2" fmla="*/ 229 w 343"/>
                <a:gd name="T3" fmla="*/ 8 h 372"/>
                <a:gd name="T4" fmla="*/ 197 w 343"/>
                <a:gd name="T5" fmla="*/ 11 h 372"/>
                <a:gd name="T6" fmla="*/ 50 w 343"/>
                <a:gd name="T7" fmla="*/ 200 h 372"/>
                <a:gd name="T8" fmla="*/ 14 w 343"/>
                <a:gd name="T9" fmla="*/ 247 h 372"/>
                <a:gd name="T10" fmla="*/ 0 w 343"/>
                <a:gd name="T11" fmla="*/ 264 h 372"/>
                <a:gd name="T12" fmla="*/ 19 w 343"/>
                <a:gd name="T13" fmla="*/ 279 h 372"/>
                <a:gd name="T14" fmla="*/ 120 w 343"/>
                <a:gd name="T15" fmla="*/ 357 h 372"/>
                <a:gd name="T16" fmla="*/ 139 w 343"/>
                <a:gd name="T17" fmla="*/ 372 h 372"/>
                <a:gd name="T18" fmla="*/ 152 w 343"/>
                <a:gd name="T19" fmla="*/ 355 h 372"/>
                <a:gd name="T20" fmla="*/ 189 w 343"/>
                <a:gd name="T21" fmla="*/ 307 h 372"/>
                <a:gd name="T22" fmla="*/ 336 w 343"/>
                <a:gd name="T23" fmla="*/ 118 h 372"/>
                <a:gd name="T24" fmla="*/ 330 w 343"/>
                <a:gd name="T25" fmla="*/ 87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3" h="372">
                  <a:moveTo>
                    <a:pt x="330" y="87"/>
                  </a:moveTo>
                  <a:cubicBezTo>
                    <a:pt x="229" y="8"/>
                    <a:pt x="229" y="8"/>
                    <a:pt x="229" y="8"/>
                  </a:cubicBezTo>
                  <a:cubicBezTo>
                    <a:pt x="219" y="0"/>
                    <a:pt x="204" y="1"/>
                    <a:pt x="197" y="11"/>
                  </a:cubicBezTo>
                  <a:cubicBezTo>
                    <a:pt x="50" y="200"/>
                    <a:pt x="50" y="200"/>
                    <a:pt x="50" y="200"/>
                  </a:cubicBezTo>
                  <a:cubicBezTo>
                    <a:pt x="14" y="247"/>
                    <a:pt x="14" y="247"/>
                    <a:pt x="14" y="247"/>
                  </a:cubicBezTo>
                  <a:cubicBezTo>
                    <a:pt x="0" y="264"/>
                    <a:pt x="0" y="264"/>
                    <a:pt x="0" y="264"/>
                  </a:cubicBezTo>
                  <a:cubicBezTo>
                    <a:pt x="19" y="279"/>
                    <a:pt x="19" y="279"/>
                    <a:pt x="19" y="279"/>
                  </a:cubicBezTo>
                  <a:cubicBezTo>
                    <a:pt x="120" y="357"/>
                    <a:pt x="120" y="357"/>
                    <a:pt x="120" y="357"/>
                  </a:cubicBezTo>
                  <a:cubicBezTo>
                    <a:pt x="139" y="372"/>
                    <a:pt x="139" y="372"/>
                    <a:pt x="139" y="372"/>
                  </a:cubicBezTo>
                  <a:cubicBezTo>
                    <a:pt x="152" y="355"/>
                    <a:pt x="152" y="355"/>
                    <a:pt x="152" y="355"/>
                  </a:cubicBezTo>
                  <a:cubicBezTo>
                    <a:pt x="189" y="307"/>
                    <a:pt x="189" y="307"/>
                    <a:pt x="189" y="307"/>
                  </a:cubicBezTo>
                  <a:cubicBezTo>
                    <a:pt x="336" y="118"/>
                    <a:pt x="336" y="118"/>
                    <a:pt x="336" y="118"/>
                  </a:cubicBezTo>
                  <a:cubicBezTo>
                    <a:pt x="343" y="109"/>
                    <a:pt x="341" y="95"/>
                    <a:pt x="330" y="87"/>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7" name="Freeform 115"/>
            <p:cNvSpPr>
              <a:spLocks noEditPoints="1"/>
            </p:cNvSpPr>
            <p:nvPr/>
          </p:nvSpPr>
          <p:spPr bwMode="auto">
            <a:xfrm>
              <a:off x="5908676" y="684213"/>
              <a:ext cx="1042988" cy="1130300"/>
            </a:xfrm>
            <a:custGeom>
              <a:avLst/>
              <a:gdLst>
                <a:gd name="T0" fmla="*/ 143 w 349"/>
                <a:gd name="T1" fmla="*/ 378 h 378"/>
                <a:gd name="T2" fmla="*/ 141 w 349"/>
                <a:gd name="T3" fmla="*/ 377 h 378"/>
                <a:gd name="T4" fmla="*/ 2 w 349"/>
                <a:gd name="T5" fmla="*/ 269 h 378"/>
                <a:gd name="T6" fmla="*/ 1 w 349"/>
                <a:gd name="T7" fmla="*/ 264 h 378"/>
                <a:gd name="T8" fmla="*/ 198 w 349"/>
                <a:gd name="T9" fmla="*/ 10 h 378"/>
                <a:gd name="T10" fmla="*/ 215 w 349"/>
                <a:gd name="T11" fmla="*/ 1 h 378"/>
                <a:gd name="T12" fmla="*/ 235 w 349"/>
                <a:gd name="T13" fmla="*/ 7 h 378"/>
                <a:gd name="T14" fmla="*/ 337 w 349"/>
                <a:gd name="T15" fmla="*/ 85 h 378"/>
                <a:gd name="T16" fmla="*/ 348 w 349"/>
                <a:gd name="T17" fmla="*/ 103 h 378"/>
                <a:gd name="T18" fmla="*/ 343 w 349"/>
                <a:gd name="T19" fmla="*/ 123 h 378"/>
                <a:gd name="T20" fmla="*/ 146 w 349"/>
                <a:gd name="T21" fmla="*/ 376 h 378"/>
                <a:gd name="T22" fmla="*/ 143 w 349"/>
                <a:gd name="T23" fmla="*/ 378 h 378"/>
                <a:gd name="T24" fmla="*/ 143 w 349"/>
                <a:gd name="T25" fmla="*/ 378 h 378"/>
                <a:gd name="T26" fmla="*/ 10 w 349"/>
                <a:gd name="T27" fmla="*/ 266 h 378"/>
                <a:gd name="T28" fmla="*/ 142 w 349"/>
                <a:gd name="T29" fmla="*/ 368 h 378"/>
                <a:gd name="T30" fmla="*/ 336 w 349"/>
                <a:gd name="T31" fmla="*/ 118 h 378"/>
                <a:gd name="T32" fmla="*/ 340 w 349"/>
                <a:gd name="T33" fmla="*/ 105 h 378"/>
                <a:gd name="T34" fmla="*/ 332 w 349"/>
                <a:gd name="T35" fmla="*/ 92 h 378"/>
                <a:gd name="T36" fmla="*/ 332 w 349"/>
                <a:gd name="T37" fmla="*/ 92 h 378"/>
                <a:gd name="T38" fmla="*/ 231 w 349"/>
                <a:gd name="T39" fmla="*/ 13 h 378"/>
                <a:gd name="T40" fmla="*/ 216 w 349"/>
                <a:gd name="T41" fmla="*/ 9 h 378"/>
                <a:gd name="T42" fmla="*/ 204 w 349"/>
                <a:gd name="T43" fmla="*/ 15 h 378"/>
                <a:gd name="T44" fmla="*/ 10 w 349"/>
                <a:gd name="T45" fmla="*/ 266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49" h="378">
                  <a:moveTo>
                    <a:pt x="143" y="378"/>
                  </a:moveTo>
                  <a:cubicBezTo>
                    <a:pt x="142" y="378"/>
                    <a:pt x="141" y="378"/>
                    <a:pt x="141" y="377"/>
                  </a:cubicBezTo>
                  <a:cubicBezTo>
                    <a:pt x="2" y="269"/>
                    <a:pt x="2" y="269"/>
                    <a:pt x="2" y="269"/>
                  </a:cubicBezTo>
                  <a:cubicBezTo>
                    <a:pt x="0" y="268"/>
                    <a:pt x="0" y="266"/>
                    <a:pt x="1" y="264"/>
                  </a:cubicBezTo>
                  <a:cubicBezTo>
                    <a:pt x="198" y="10"/>
                    <a:pt x="198" y="10"/>
                    <a:pt x="198" y="10"/>
                  </a:cubicBezTo>
                  <a:cubicBezTo>
                    <a:pt x="202" y="5"/>
                    <a:pt x="208" y="1"/>
                    <a:pt x="215" y="1"/>
                  </a:cubicBezTo>
                  <a:cubicBezTo>
                    <a:pt x="223" y="0"/>
                    <a:pt x="230" y="2"/>
                    <a:pt x="235" y="7"/>
                  </a:cubicBezTo>
                  <a:cubicBezTo>
                    <a:pt x="337" y="85"/>
                    <a:pt x="337" y="85"/>
                    <a:pt x="337" y="85"/>
                  </a:cubicBezTo>
                  <a:cubicBezTo>
                    <a:pt x="343" y="90"/>
                    <a:pt x="347" y="96"/>
                    <a:pt x="348" y="103"/>
                  </a:cubicBezTo>
                  <a:cubicBezTo>
                    <a:pt x="349" y="110"/>
                    <a:pt x="347" y="117"/>
                    <a:pt x="343" y="123"/>
                  </a:cubicBezTo>
                  <a:cubicBezTo>
                    <a:pt x="146" y="376"/>
                    <a:pt x="146" y="376"/>
                    <a:pt x="146" y="376"/>
                  </a:cubicBezTo>
                  <a:cubicBezTo>
                    <a:pt x="145" y="377"/>
                    <a:pt x="145" y="378"/>
                    <a:pt x="143" y="378"/>
                  </a:cubicBezTo>
                  <a:cubicBezTo>
                    <a:pt x="143" y="378"/>
                    <a:pt x="143" y="378"/>
                    <a:pt x="143" y="378"/>
                  </a:cubicBezTo>
                  <a:close/>
                  <a:moveTo>
                    <a:pt x="10" y="266"/>
                  </a:moveTo>
                  <a:cubicBezTo>
                    <a:pt x="142" y="368"/>
                    <a:pt x="142" y="368"/>
                    <a:pt x="142" y="368"/>
                  </a:cubicBezTo>
                  <a:cubicBezTo>
                    <a:pt x="336" y="118"/>
                    <a:pt x="336" y="118"/>
                    <a:pt x="336" y="118"/>
                  </a:cubicBezTo>
                  <a:cubicBezTo>
                    <a:pt x="339" y="114"/>
                    <a:pt x="341" y="109"/>
                    <a:pt x="340" y="105"/>
                  </a:cubicBezTo>
                  <a:cubicBezTo>
                    <a:pt x="339" y="100"/>
                    <a:pt x="336" y="95"/>
                    <a:pt x="332" y="92"/>
                  </a:cubicBezTo>
                  <a:cubicBezTo>
                    <a:pt x="332" y="92"/>
                    <a:pt x="332" y="92"/>
                    <a:pt x="332" y="92"/>
                  </a:cubicBezTo>
                  <a:cubicBezTo>
                    <a:pt x="231" y="13"/>
                    <a:pt x="231" y="13"/>
                    <a:pt x="231" y="13"/>
                  </a:cubicBezTo>
                  <a:cubicBezTo>
                    <a:pt x="226" y="10"/>
                    <a:pt x="221" y="8"/>
                    <a:pt x="216" y="9"/>
                  </a:cubicBezTo>
                  <a:cubicBezTo>
                    <a:pt x="211" y="9"/>
                    <a:pt x="207" y="11"/>
                    <a:pt x="204" y="15"/>
                  </a:cubicBezTo>
                  <a:lnTo>
                    <a:pt x="10" y="266"/>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8" name="Freeform 116"/>
            <p:cNvSpPr/>
            <p:nvPr/>
          </p:nvSpPr>
          <p:spPr bwMode="auto">
            <a:xfrm>
              <a:off x="6135688" y="839788"/>
              <a:ext cx="796925" cy="944562"/>
            </a:xfrm>
            <a:custGeom>
              <a:avLst/>
              <a:gdLst>
                <a:gd name="T0" fmla="*/ 258 w 267"/>
                <a:gd name="T1" fmla="*/ 69 h 316"/>
                <a:gd name="T2" fmla="*/ 253 w 267"/>
                <a:gd name="T3" fmla="*/ 38 h 316"/>
                <a:gd name="T4" fmla="*/ 205 w 267"/>
                <a:gd name="T5" fmla="*/ 0 h 316"/>
                <a:gd name="T6" fmla="*/ 0 w 267"/>
                <a:gd name="T7" fmla="*/ 265 h 316"/>
                <a:gd name="T8" fmla="*/ 48 w 267"/>
                <a:gd name="T9" fmla="*/ 302 h 316"/>
                <a:gd name="T10" fmla="*/ 66 w 267"/>
                <a:gd name="T11" fmla="*/ 316 h 316"/>
                <a:gd name="T12" fmla="*/ 80 w 267"/>
                <a:gd name="T13" fmla="*/ 299 h 316"/>
                <a:gd name="T14" fmla="*/ 115 w 267"/>
                <a:gd name="T15" fmla="*/ 253 h 316"/>
                <a:gd name="T16" fmla="*/ 258 w 267"/>
                <a:gd name="T17" fmla="*/ 69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7" h="316">
                  <a:moveTo>
                    <a:pt x="258" y="69"/>
                  </a:moveTo>
                  <a:cubicBezTo>
                    <a:pt x="266" y="60"/>
                    <a:pt x="267" y="47"/>
                    <a:pt x="253" y="38"/>
                  </a:cubicBezTo>
                  <a:cubicBezTo>
                    <a:pt x="205" y="0"/>
                    <a:pt x="205" y="0"/>
                    <a:pt x="205" y="0"/>
                  </a:cubicBezTo>
                  <a:cubicBezTo>
                    <a:pt x="0" y="265"/>
                    <a:pt x="0" y="265"/>
                    <a:pt x="0" y="265"/>
                  </a:cubicBezTo>
                  <a:cubicBezTo>
                    <a:pt x="48" y="302"/>
                    <a:pt x="48" y="302"/>
                    <a:pt x="48" y="302"/>
                  </a:cubicBezTo>
                  <a:cubicBezTo>
                    <a:pt x="66" y="316"/>
                    <a:pt x="66" y="316"/>
                    <a:pt x="66" y="316"/>
                  </a:cubicBezTo>
                  <a:cubicBezTo>
                    <a:pt x="80" y="299"/>
                    <a:pt x="80" y="299"/>
                    <a:pt x="80" y="299"/>
                  </a:cubicBezTo>
                  <a:cubicBezTo>
                    <a:pt x="115" y="253"/>
                    <a:pt x="115" y="253"/>
                    <a:pt x="115" y="253"/>
                  </a:cubicBezTo>
                  <a:lnTo>
                    <a:pt x="258" y="69"/>
                  </a:lnTo>
                  <a:close/>
                </a:path>
              </a:pathLst>
            </a:custGeom>
            <a:solidFill>
              <a:srgbClr val="F583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9" name="Freeform 117"/>
            <p:cNvSpPr/>
            <p:nvPr/>
          </p:nvSpPr>
          <p:spPr bwMode="auto">
            <a:xfrm>
              <a:off x="5932488" y="1431925"/>
              <a:ext cx="436563" cy="358775"/>
            </a:xfrm>
            <a:custGeom>
              <a:avLst/>
              <a:gdLst>
                <a:gd name="T0" fmla="*/ 275 w 275"/>
                <a:gd name="T1" fmla="*/ 194 h 226"/>
                <a:gd name="T2" fmla="*/ 27 w 275"/>
                <a:gd name="T3" fmla="*/ 0 h 226"/>
                <a:gd name="T4" fmla="*/ 0 w 275"/>
                <a:gd name="T5" fmla="*/ 32 h 226"/>
                <a:gd name="T6" fmla="*/ 251 w 275"/>
                <a:gd name="T7" fmla="*/ 226 h 226"/>
                <a:gd name="T8" fmla="*/ 275 w 275"/>
                <a:gd name="T9" fmla="*/ 194 h 226"/>
              </a:gdLst>
              <a:ahLst/>
              <a:cxnLst>
                <a:cxn ang="0">
                  <a:pos x="T0" y="T1"/>
                </a:cxn>
                <a:cxn ang="0">
                  <a:pos x="T2" y="T3"/>
                </a:cxn>
                <a:cxn ang="0">
                  <a:pos x="T4" y="T5"/>
                </a:cxn>
                <a:cxn ang="0">
                  <a:pos x="T6" y="T7"/>
                </a:cxn>
                <a:cxn ang="0">
                  <a:pos x="T8" y="T9"/>
                </a:cxn>
              </a:cxnLst>
              <a:rect l="0" t="0" r="r" b="b"/>
              <a:pathLst>
                <a:path w="275" h="226">
                  <a:moveTo>
                    <a:pt x="275" y="194"/>
                  </a:moveTo>
                  <a:lnTo>
                    <a:pt x="27" y="0"/>
                  </a:lnTo>
                  <a:lnTo>
                    <a:pt x="0" y="32"/>
                  </a:lnTo>
                  <a:lnTo>
                    <a:pt x="251" y="226"/>
                  </a:lnTo>
                  <a:lnTo>
                    <a:pt x="275" y="194"/>
                  </a:lnTo>
                  <a:close/>
                </a:path>
              </a:pathLst>
            </a:custGeom>
            <a:solidFill>
              <a:srgbClr val="EB7A7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0" name="Freeform 118"/>
            <p:cNvSpPr/>
            <p:nvPr/>
          </p:nvSpPr>
          <p:spPr bwMode="auto">
            <a:xfrm>
              <a:off x="6772276" y="398463"/>
              <a:ext cx="393700" cy="319087"/>
            </a:xfrm>
            <a:custGeom>
              <a:avLst/>
              <a:gdLst>
                <a:gd name="T0" fmla="*/ 127 w 132"/>
                <a:gd name="T1" fmla="*/ 90 h 107"/>
                <a:gd name="T2" fmla="*/ 16 w 132"/>
                <a:gd name="T3" fmla="*/ 3 h 107"/>
                <a:gd name="T4" fmla="*/ 3 w 132"/>
                <a:gd name="T5" fmla="*/ 5 h 107"/>
                <a:gd name="T6" fmla="*/ 3 w 132"/>
                <a:gd name="T7" fmla="*/ 5 h 107"/>
                <a:gd name="T8" fmla="*/ 4 w 132"/>
                <a:gd name="T9" fmla="*/ 18 h 107"/>
                <a:gd name="T10" fmla="*/ 116 w 132"/>
                <a:gd name="T11" fmla="*/ 104 h 107"/>
                <a:gd name="T12" fmla="*/ 128 w 132"/>
                <a:gd name="T13" fmla="*/ 102 h 107"/>
                <a:gd name="T14" fmla="*/ 128 w 132"/>
                <a:gd name="T15" fmla="*/ 102 h 107"/>
                <a:gd name="T16" fmla="*/ 127 w 132"/>
                <a:gd name="T17" fmla="*/ 9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90"/>
                  </a:moveTo>
                  <a:cubicBezTo>
                    <a:pt x="16" y="3"/>
                    <a:pt x="16" y="3"/>
                    <a:pt x="16" y="3"/>
                  </a:cubicBezTo>
                  <a:cubicBezTo>
                    <a:pt x="12" y="0"/>
                    <a:pt x="6" y="1"/>
                    <a:pt x="3" y="5"/>
                  </a:cubicBezTo>
                  <a:cubicBezTo>
                    <a:pt x="3" y="5"/>
                    <a:pt x="3" y="5"/>
                    <a:pt x="3" y="5"/>
                  </a:cubicBezTo>
                  <a:cubicBezTo>
                    <a:pt x="0" y="9"/>
                    <a:pt x="0" y="15"/>
                    <a:pt x="4" y="18"/>
                  </a:cubicBezTo>
                  <a:cubicBezTo>
                    <a:pt x="116" y="104"/>
                    <a:pt x="116" y="104"/>
                    <a:pt x="116" y="104"/>
                  </a:cubicBezTo>
                  <a:cubicBezTo>
                    <a:pt x="120" y="107"/>
                    <a:pt x="125" y="106"/>
                    <a:pt x="128" y="102"/>
                  </a:cubicBezTo>
                  <a:cubicBezTo>
                    <a:pt x="128" y="102"/>
                    <a:pt x="128" y="102"/>
                    <a:pt x="128" y="102"/>
                  </a:cubicBezTo>
                  <a:cubicBezTo>
                    <a:pt x="132" y="98"/>
                    <a:pt x="131" y="93"/>
                    <a:pt x="127" y="90"/>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1" name="Freeform 119"/>
            <p:cNvSpPr>
              <a:spLocks noEditPoints="1"/>
            </p:cNvSpPr>
            <p:nvPr/>
          </p:nvSpPr>
          <p:spPr bwMode="auto">
            <a:xfrm>
              <a:off x="6762751" y="385763"/>
              <a:ext cx="415925" cy="341312"/>
            </a:xfrm>
            <a:custGeom>
              <a:avLst/>
              <a:gdLst>
                <a:gd name="T0" fmla="*/ 124 w 139"/>
                <a:gd name="T1" fmla="*/ 114 h 114"/>
                <a:gd name="T2" fmla="*/ 116 w 139"/>
                <a:gd name="T3" fmla="*/ 111 h 114"/>
                <a:gd name="T4" fmla="*/ 5 w 139"/>
                <a:gd name="T5" fmla="*/ 25 h 114"/>
                <a:gd name="T6" fmla="*/ 0 w 139"/>
                <a:gd name="T7" fmla="*/ 16 h 114"/>
                <a:gd name="T8" fmla="*/ 3 w 139"/>
                <a:gd name="T9" fmla="*/ 7 h 114"/>
                <a:gd name="T10" fmla="*/ 21 w 139"/>
                <a:gd name="T11" fmla="*/ 4 h 114"/>
                <a:gd name="T12" fmla="*/ 132 w 139"/>
                <a:gd name="T13" fmla="*/ 90 h 114"/>
                <a:gd name="T14" fmla="*/ 132 w 139"/>
                <a:gd name="T15" fmla="*/ 90 h 114"/>
                <a:gd name="T16" fmla="*/ 135 w 139"/>
                <a:gd name="T17" fmla="*/ 109 h 114"/>
                <a:gd name="T18" fmla="*/ 124 w 139"/>
                <a:gd name="T19" fmla="*/ 114 h 114"/>
                <a:gd name="T20" fmla="*/ 13 w 139"/>
                <a:gd name="T21" fmla="*/ 9 h 114"/>
                <a:gd name="T22" fmla="*/ 9 w 139"/>
                <a:gd name="T23" fmla="*/ 11 h 114"/>
                <a:gd name="T24" fmla="*/ 8 w 139"/>
                <a:gd name="T25" fmla="*/ 15 h 114"/>
                <a:gd name="T26" fmla="*/ 10 w 139"/>
                <a:gd name="T27" fmla="*/ 19 h 114"/>
                <a:gd name="T28" fmla="*/ 121 w 139"/>
                <a:gd name="T29" fmla="*/ 105 h 114"/>
                <a:gd name="T30" fmla="*/ 128 w 139"/>
                <a:gd name="T31" fmla="*/ 104 h 114"/>
                <a:gd name="T32" fmla="*/ 129 w 139"/>
                <a:gd name="T33" fmla="*/ 100 h 114"/>
                <a:gd name="T34" fmla="*/ 127 w 139"/>
                <a:gd name="T35" fmla="*/ 97 h 114"/>
                <a:gd name="T36" fmla="*/ 16 w 139"/>
                <a:gd name="T37" fmla="*/ 11 h 114"/>
                <a:gd name="T38" fmla="*/ 13 w 139"/>
                <a:gd name="T39" fmla="*/ 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9" h="114">
                  <a:moveTo>
                    <a:pt x="124" y="114"/>
                  </a:moveTo>
                  <a:cubicBezTo>
                    <a:pt x="121" y="114"/>
                    <a:pt x="119" y="113"/>
                    <a:pt x="116" y="111"/>
                  </a:cubicBezTo>
                  <a:cubicBezTo>
                    <a:pt x="5" y="25"/>
                    <a:pt x="5" y="25"/>
                    <a:pt x="5" y="25"/>
                  </a:cubicBezTo>
                  <a:cubicBezTo>
                    <a:pt x="2" y="23"/>
                    <a:pt x="0" y="20"/>
                    <a:pt x="0" y="16"/>
                  </a:cubicBezTo>
                  <a:cubicBezTo>
                    <a:pt x="0" y="13"/>
                    <a:pt x="0" y="9"/>
                    <a:pt x="3" y="7"/>
                  </a:cubicBezTo>
                  <a:cubicBezTo>
                    <a:pt x="7" y="1"/>
                    <a:pt x="15" y="0"/>
                    <a:pt x="21" y="4"/>
                  </a:cubicBezTo>
                  <a:cubicBezTo>
                    <a:pt x="132" y="90"/>
                    <a:pt x="132" y="90"/>
                    <a:pt x="132" y="90"/>
                  </a:cubicBezTo>
                  <a:cubicBezTo>
                    <a:pt x="132" y="90"/>
                    <a:pt x="132" y="90"/>
                    <a:pt x="132" y="90"/>
                  </a:cubicBezTo>
                  <a:cubicBezTo>
                    <a:pt x="138" y="95"/>
                    <a:pt x="139" y="103"/>
                    <a:pt x="135" y="109"/>
                  </a:cubicBezTo>
                  <a:cubicBezTo>
                    <a:pt x="132" y="112"/>
                    <a:pt x="128" y="114"/>
                    <a:pt x="124" y="114"/>
                  </a:cubicBezTo>
                  <a:close/>
                  <a:moveTo>
                    <a:pt x="13" y="9"/>
                  </a:moveTo>
                  <a:cubicBezTo>
                    <a:pt x="12" y="9"/>
                    <a:pt x="10" y="10"/>
                    <a:pt x="9" y="11"/>
                  </a:cubicBezTo>
                  <a:cubicBezTo>
                    <a:pt x="8" y="13"/>
                    <a:pt x="8" y="14"/>
                    <a:pt x="8" y="15"/>
                  </a:cubicBezTo>
                  <a:cubicBezTo>
                    <a:pt x="8" y="17"/>
                    <a:pt x="9" y="18"/>
                    <a:pt x="10" y="19"/>
                  </a:cubicBezTo>
                  <a:cubicBezTo>
                    <a:pt x="121" y="105"/>
                    <a:pt x="121" y="105"/>
                    <a:pt x="121" y="105"/>
                  </a:cubicBezTo>
                  <a:cubicBezTo>
                    <a:pt x="123" y="107"/>
                    <a:pt x="127" y="106"/>
                    <a:pt x="128" y="104"/>
                  </a:cubicBezTo>
                  <a:cubicBezTo>
                    <a:pt x="129" y="103"/>
                    <a:pt x="130" y="102"/>
                    <a:pt x="129" y="100"/>
                  </a:cubicBezTo>
                  <a:cubicBezTo>
                    <a:pt x="129" y="99"/>
                    <a:pt x="129" y="98"/>
                    <a:pt x="127" y="97"/>
                  </a:cubicBezTo>
                  <a:cubicBezTo>
                    <a:pt x="16" y="11"/>
                    <a:pt x="16" y="11"/>
                    <a:pt x="16" y="11"/>
                  </a:cubicBezTo>
                  <a:cubicBezTo>
                    <a:pt x="15" y="10"/>
                    <a:pt x="14" y="9"/>
                    <a:pt x="13"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2" name="Freeform 120"/>
            <p:cNvSpPr/>
            <p:nvPr/>
          </p:nvSpPr>
          <p:spPr bwMode="auto">
            <a:xfrm>
              <a:off x="6270626" y="960438"/>
              <a:ext cx="193675" cy="238125"/>
            </a:xfrm>
            <a:custGeom>
              <a:avLst/>
              <a:gdLst>
                <a:gd name="T0" fmla="*/ 14 w 65"/>
                <a:gd name="T1" fmla="*/ 76 h 80"/>
                <a:gd name="T2" fmla="*/ 63 w 65"/>
                <a:gd name="T3" fmla="*/ 14 h 80"/>
                <a:gd name="T4" fmla="*/ 61 w 65"/>
                <a:gd name="T5" fmla="*/ 3 h 80"/>
                <a:gd name="T6" fmla="*/ 61 w 65"/>
                <a:gd name="T7" fmla="*/ 3 h 80"/>
                <a:gd name="T8" fmla="*/ 51 w 65"/>
                <a:gd name="T9" fmla="*/ 4 h 80"/>
                <a:gd name="T10" fmla="*/ 2 w 65"/>
                <a:gd name="T11" fmla="*/ 67 h 80"/>
                <a:gd name="T12" fmla="*/ 4 w 65"/>
                <a:gd name="T13" fmla="*/ 78 h 80"/>
                <a:gd name="T14" fmla="*/ 4 w 65"/>
                <a:gd name="T15" fmla="*/ 78 h 80"/>
                <a:gd name="T16" fmla="*/ 14 w 65"/>
                <a:gd name="T17" fmla="*/ 7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 h="80">
                  <a:moveTo>
                    <a:pt x="14" y="76"/>
                  </a:moveTo>
                  <a:cubicBezTo>
                    <a:pt x="63" y="14"/>
                    <a:pt x="63" y="14"/>
                    <a:pt x="63" y="14"/>
                  </a:cubicBezTo>
                  <a:cubicBezTo>
                    <a:pt x="65" y="11"/>
                    <a:pt x="65" y="6"/>
                    <a:pt x="61" y="3"/>
                  </a:cubicBezTo>
                  <a:cubicBezTo>
                    <a:pt x="61" y="3"/>
                    <a:pt x="61" y="3"/>
                    <a:pt x="61" y="3"/>
                  </a:cubicBezTo>
                  <a:cubicBezTo>
                    <a:pt x="58" y="0"/>
                    <a:pt x="53" y="1"/>
                    <a:pt x="51" y="4"/>
                  </a:cubicBezTo>
                  <a:cubicBezTo>
                    <a:pt x="2" y="67"/>
                    <a:pt x="2" y="67"/>
                    <a:pt x="2" y="67"/>
                  </a:cubicBezTo>
                  <a:cubicBezTo>
                    <a:pt x="0" y="70"/>
                    <a:pt x="0" y="75"/>
                    <a:pt x="4" y="78"/>
                  </a:cubicBezTo>
                  <a:cubicBezTo>
                    <a:pt x="4" y="78"/>
                    <a:pt x="4" y="78"/>
                    <a:pt x="4" y="78"/>
                  </a:cubicBezTo>
                  <a:cubicBezTo>
                    <a:pt x="7" y="80"/>
                    <a:pt x="12" y="80"/>
                    <a:pt x="14" y="76"/>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3" name="Freeform 121"/>
            <p:cNvSpPr/>
            <p:nvPr/>
          </p:nvSpPr>
          <p:spPr bwMode="auto">
            <a:xfrm>
              <a:off x="6467476" y="812800"/>
              <a:ext cx="112713" cy="128587"/>
            </a:xfrm>
            <a:custGeom>
              <a:avLst/>
              <a:gdLst>
                <a:gd name="T0" fmla="*/ 15 w 38"/>
                <a:gd name="T1" fmla="*/ 39 h 43"/>
                <a:gd name="T2" fmla="*/ 35 w 38"/>
                <a:gd name="T3" fmla="*/ 13 h 43"/>
                <a:gd name="T4" fmla="*/ 34 w 38"/>
                <a:gd name="T5" fmla="*/ 2 h 43"/>
                <a:gd name="T6" fmla="*/ 34 w 38"/>
                <a:gd name="T7" fmla="*/ 2 h 43"/>
                <a:gd name="T8" fmla="*/ 23 w 38"/>
                <a:gd name="T9" fmla="*/ 4 h 43"/>
                <a:gd name="T10" fmla="*/ 3 w 38"/>
                <a:gd name="T11" fmla="*/ 30 h 43"/>
                <a:gd name="T12" fmla="*/ 4 w 38"/>
                <a:gd name="T13" fmla="*/ 41 h 43"/>
                <a:gd name="T14" fmla="*/ 4 w 38"/>
                <a:gd name="T15" fmla="*/ 41 h 43"/>
                <a:gd name="T16" fmla="*/ 15 w 38"/>
                <a:gd name="T17" fmla="*/ 3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43">
                  <a:moveTo>
                    <a:pt x="15" y="39"/>
                  </a:moveTo>
                  <a:cubicBezTo>
                    <a:pt x="35" y="13"/>
                    <a:pt x="35" y="13"/>
                    <a:pt x="35" y="13"/>
                  </a:cubicBezTo>
                  <a:cubicBezTo>
                    <a:pt x="38" y="10"/>
                    <a:pt x="37" y="5"/>
                    <a:pt x="34" y="2"/>
                  </a:cubicBezTo>
                  <a:cubicBezTo>
                    <a:pt x="34" y="2"/>
                    <a:pt x="34" y="2"/>
                    <a:pt x="34" y="2"/>
                  </a:cubicBezTo>
                  <a:cubicBezTo>
                    <a:pt x="31" y="0"/>
                    <a:pt x="26" y="0"/>
                    <a:pt x="23" y="4"/>
                  </a:cubicBezTo>
                  <a:cubicBezTo>
                    <a:pt x="3" y="30"/>
                    <a:pt x="3" y="30"/>
                    <a:pt x="3" y="30"/>
                  </a:cubicBezTo>
                  <a:cubicBezTo>
                    <a:pt x="0" y="33"/>
                    <a:pt x="1" y="38"/>
                    <a:pt x="4" y="41"/>
                  </a:cubicBezTo>
                  <a:cubicBezTo>
                    <a:pt x="4" y="41"/>
                    <a:pt x="4" y="41"/>
                    <a:pt x="4" y="41"/>
                  </a:cubicBezTo>
                  <a:cubicBezTo>
                    <a:pt x="8" y="43"/>
                    <a:pt x="12" y="43"/>
                    <a:pt x="15" y="39"/>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4" name="Freeform 122"/>
            <p:cNvSpPr/>
            <p:nvPr/>
          </p:nvSpPr>
          <p:spPr bwMode="auto">
            <a:xfrm>
              <a:off x="6616701" y="598488"/>
              <a:ext cx="393700" cy="319087"/>
            </a:xfrm>
            <a:custGeom>
              <a:avLst/>
              <a:gdLst>
                <a:gd name="T0" fmla="*/ 127 w 132"/>
                <a:gd name="T1" fmla="*/ 89 h 107"/>
                <a:gd name="T2" fmla="*/ 16 w 132"/>
                <a:gd name="T3" fmla="*/ 3 h 107"/>
                <a:gd name="T4" fmla="*/ 3 w 132"/>
                <a:gd name="T5" fmla="*/ 5 h 107"/>
                <a:gd name="T6" fmla="*/ 3 w 132"/>
                <a:gd name="T7" fmla="*/ 5 h 107"/>
                <a:gd name="T8" fmla="*/ 5 w 132"/>
                <a:gd name="T9" fmla="*/ 18 h 107"/>
                <a:gd name="T10" fmla="*/ 116 w 132"/>
                <a:gd name="T11" fmla="*/ 104 h 107"/>
                <a:gd name="T12" fmla="*/ 129 w 132"/>
                <a:gd name="T13" fmla="*/ 102 h 107"/>
                <a:gd name="T14" fmla="*/ 129 w 132"/>
                <a:gd name="T15" fmla="*/ 102 h 107"/>
                <a:gd name="T16" fmla="*/ 127 w 132"/>
                <a:gd name="T17" fmla="*/ 8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89"/>
                  </a:moveTo>
                  <a:cubicBezTo>
                    <a:pt x="16" y="3"/>
                    <a:pt x="16" y="3"/>
                    <a:pt x="16" y="3"/>
                  </a:cubicBezTo>
                  <a:cubicBezTo>
                    <a:pt x="12" y="0"/>
                    <a:pt x="6" y="1"/>
                    <a:pt x="3" y="5"/>
                  </a:cubicBezTo>
                  <a:cubicBezTo>
                    <a:pt x="3" y="5"/>
                    <a:pt x="3" y="5"/>
                    <a:pt x="3" y="5"/>
                  </a:cubicBezTo>
                  <a:cubicBezTo>
                    <a:pt x="0" y="9"/>
                    <a:pt x="1" y="14"/>
                    <a:pt x="5" y="18"/>
                  </a:cubicBezTo>
                  <a:cubicBezTo>
                    <a:pt x="116" y="104"/>
                    <a:pt x="116" y="104"/>
                    <a:pt x="116" y="104"/>
                  </a:cubicBezTo>
                  <a:cubicBezTo>
                    <a:pt x="120" y="107"/>
                    <a:pt x="126" y="106"/>
                    <a:pt x="129" y="102"/>
                  </a:cubicBezTo>
                  <a:cubicBezTo>
                    <a:pt x="129" y="102"/>
                    <a:pt x="129" y="102"/>
                    <a:pt x="129" y="102"/>
                  </a:cubicBezTo>
                  <a:cubicBezTo>
                    <a:pt x="132" y="98"/>
                    <a:pt x="131" y="92"/>
                    <a:pt x="127" y="89"/>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5" name="Freeform 123"/>
            <p:cNvSpPr>
              <a:spLocks noEditPoints="1"/>
            </p:cNvSpPr>
            <p:nvPr/>
          </p:nvSpPr>
          <p:spPr bwMode="auto">
            <a:xfrm>
              <a:off x="6607176" y="588963"/>
              <a:ext cx="415925" cy="338137"/>
            </a:xfrm>
            <a:custGeom>
              <a:avLst/>
              <a:gdLst>
                <a:gd name="T0" fmla="*/ 125 w 139"/>
                <a:gd name="T1" fmla="*/ 113 h 113"/>
                <a:gd name="T2" fmla="*/ 116 w 139"/>
                <a:gd name="T3" fmla="*/ 110 h 113"/>
                <a:gd name="T4" fmla="*/ 5 w 139"/>
                <a:gd name="T5" fmla="*/ 24 h 113"/>
                <a:gd name="T6" fmla="*/ 0 w 139"/>
                <a:gd name="T7" fmla="*/ 15 h 113"/>
                <a:gd name="T8" fmla="*/ 3 w 139"/>
                <a:gd name="T9" fmla="*/ 5 h 113"/>
                <a:gd name="T10" fmla="*/ 12 w 139"/>
                <a:gd name="T11" fmla="*/ 0 h 113"/>
                <a:gd name="T12" fmla="*/ 21 w 139"/>
                <a:gd name="T13" fmla="*/ 3 h 113"/>
                <a:gd name="T14" fmla="*/ 133 w 139"/>
                <a:gd name="T15" fmla="*/ 89 h 113"/>
                <a:gd name="T16" fmla="*/ 133 w 139"/>
                <a:gd name="T17" fmla="*/ 89 h 113"/>
                <a:gd name="T18" fmla="*/ 135 w 139"/>
                <a:gd name="T19" fmla="*/ 108 h 113"/>
                <a:gd name="T20" fmla="*/ 125 w 139"/>
                <a:gd name="T21" fmla="*/ 113 h 113"/>
                <a:gd name="T22" fmla="*/ 13 w 139"/>
                <a:gd name="T23" fmla="*/ 8 h 113"/>
                <a:gd name="T24" fmla="*/ 13 w 139"/>
                <a:gd name="T25" fmla="*/ 8 h 113"/>
                <a:gd name="T26" fmla="*/ 9 w 139"/>
                <a:gd name="T27" fmla="*/ 10 h 113"/>
                <a:gd name="T28" fmla="*/ 8 w 139"/>
                <a:gd name="T29" fmla="*/ 14 h 113"/>
                <a:gd name="T30" fmla="*/ 10 w 139"/>
                <a:gd name="T31" fmla="*/ 17 h 113"/>
                <a:gd name="T32" fmla="*/ 121 w 139"/>
                <a:gd name="T33" fmla="*/ 104 h 113"/>
                <a:gd name="T34" fmla="*/ 129 w 139"/>
                <a:gd name="T35" fmla="*/ 103 h 113"/>
                <a:gd name="T36" fmla="*/ 128 w 139"/>
                <a:gd name="T37" fmla="*/ 95 h 113"/>
                <a:gd name="T38" fmla="*/ 128 w 139"/>
                <a:gd name="T39" fmla="*/ 95 h 113"/>
                <a:gd name="T40" fmla="*/ 17 w 139"/>
                <a:gd name="T41" fmla="*/ 9 h 113"/>
                <a:gd name="T42" fmla="*/ 13 w 139"/>
                <a:gd name="T43" fmla="*/ 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9" h="113">
                  <a:moveTo>
                    <a:pt x="125" y="113"/>
                  </a:moveTo>
                  <a:cubicBezTo>
                    <a:pt x="122" y="113"/>
                    <a:pt x="119" y="112"/>
                    <a:pt x="116" y="110"/>
                  </a:cubicBezTo>
                  <a:cubicBezTo>
                    <a:pt x="5" y="24"/>
                    <a:pt x="5" y="24"/>
                    <a:pt x="5" y="24"/>
                  </a:cubicBezTo>
                  <a:cubicBezTo>
                    <a:pt x="2" y="22"/>
                    <a:pt x="1" y="18"/>
                    <a:pt x="0" y="15"/>
                  </a:cubicBezTo>
                  <a:cubicBezTo>
                    <a:pt x="0" y="11"/>
                    <a:pt x="1" y="8"/>
                    <a:pt x="3" y="5"/>
                  </a:cubicBezTo>
                  <a:cubicBezTo>
                    <a:pt x="5" y="2"/>
                    <a:pt x="8" y="1"/>
                    <a:pt x="12" y="0"/>
                  </a:cubicBezTo>
                  <a:cubicBezTo>
                    <a:pt x="15" y="0"/>
                    <a:pt x="19" y="1"/>
                    <a:pt x="21" y="3"/>
                  </a:cubicBezTo>
                  <a:cubicBezTo>
                    <a:pt x="133" y="89"/>
                    <a:pt x="133" y="89"/>
                    <a:pt x="133" y="89"/>
                  </a:cubicBezTo>
                  <a:cubicBezTo>
                    <a:pt x="133" y="89"/>
                    <a:pt x="133" y="89"/>
                    <a:pt x="133" y="89"/>
                  </a:cubicBezTo>
                  <a:cubicBezTo>
                    <a:pt x="138" y="94"/>
                    <a:pt x="139" y="102"/>
                    <a:pt x="135" y="108"/>
                  </a:cubicBezTo>
                  <a:cubicBezTo>
                    <a:pt x="132" y="111"/>
                    <a:pt x="128" y="113"/>
                    <a:pt x="125" y="113"/>
                  </a:cubicBezTo>
                  <a:close/>
                  <a:moveTo>
                    <a:pt x="13" y="8"/>
                  </a:moveTo>
                  <a:cubicBezTo>
                    <a:pt x="13" y="8"/>
                    <a:pt x="13" y="8"/>
                    <a:pt x="13" y="8"/>
                  </a:cubicBezTo>
                  <a:cubicBezTo>
                    <a:pt x="11" y="8"/>
                    <a:pt x="10" y="9"/>
                    <a:pt x="9" y="10"/>
                  </a:cubicBezTo>
                  <a:cubicBezTo>
                    <a:pt x="8" y="11"/>
                    <a:pt x="8" y="13"/>
                    <a:pt x="8" y="14"/>
                  </a:cubicBezTo>
                  <a:cubicBezTo>
                    <a:pt x="8" y="15"/>
                    <a:pt x="9" y="17"/>
                    <a:pt x="10" y="17"/>
                  </a:cubicBezTo>
                  <a:cubicBezTo>
                    <a:pt x="121" y="104"/>
                    <a:pt x="121" y="104"/>
                    <a:pt x="121" y="104"/>
                  </a:cubicBezTo>
                  <a:cubicBezTo>
                    <a:pt x="124" y="105"/>
                    <a:pt x="127" y="105"/>
                    <a:pt x="129" y="103"/>
                  </a:cubicBezTo>
                  <a:cubicBezTo>
                    <a:pt x="130" y="100"/>
                    <a:pt x="130" y="97"/>
                    <a:pt x="128" y="95"/>
                  </a:cubicBezTo>
                  <a:cubicBezTo>
                    <a:pt x="128" y="95"/>
                    <a:pt x="128" y="95"/>
                    <a:pt x="128" y="95"/>
                  </a:cubicBezTo>
                  <a:cubicBezTo>
                    <a:pt x="17" y="9"/>
                    <a:pt x="17" y="9"/>
                    <a:pt x="17" y="9"/>
                  </a:cubicBezTo>
                  <a:cubicBezTo>
                    <a:pt x="16" y="8"/>
                    <a:pt x="15" y="8"/>
                    <a:pt x="13"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6" name="Freeform 124"/>
            <p:cNvSpPr/>
            <p:nvPr/>
          </p:nvSpPr>
          <p:spPr bwMode="auto">
            <a:xfrm>
              <a:off x="5921376" y="1722438"/>
              <a:ext cx="152400" cy="179387"/>
            </a:xfrm>
            <a:custGeom>
              <a:avLst/>
              <a:gdLst>
                <a:gd name="T0" fmla="*/ 14 w 51"/>
                <a:gd name="T1" fmla="*/ 56 h 60"/>
                <a:gd name="T2" fmla="*/ 48 w 51"/>
                <a:gd name="T3" fmla="*/ 12 h 60"/>
                <a:gd name="T4" fmla="*/ 47 w 51"/>
                <a:gd name="T5" fmla="*/ 2 h 60"/>
                <a:gd name="T6" fmla="*/ 47 w 51"/>
                <a:gd name="T7" fmla="*/ 2 h 60"/>
                <a:gd name="T8" fmla="*/ 37 w 51"/>
                <a:gd name="T9" fmla="*/ 4 h 60"/>
                <a:gd name="T10" fmla="*/ 3 w 51"/>
                <a:gd name="T11" fmla="*/ 48 h 60"/>
                <a:gd name="T12" fmla="*/ 4 w 51"/>
                <a:gd name="T13" fmla="*/ 58 h 60"/>
                <a:gd name="T14" fmla="*/ 4 w 51"/>
                <a:gd name="T15" fmla="*/ 58 h 60"/>
                <a:gd name="T16" fmla="*/ 14 w 51"/>
                <a:gd name="T17" fmla="*/ 5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60">
                  <a:moveTo>
                    <a:pt x="14" y="56"/>
                  </a:moveTo>
                  <a:cubicBezTo>
                    <a:pt x="48" y="12"/>
                    <a:pt x="48" y="12"/>
                    <a:pt x="48" y="12"/>
                  </a:cubicBezTo>
                  <a:cubicBezTo>
                    <a:pt x="51" y="9"/>
                    <a:pt x="50" y="5"/>
                    <a:pt x="47" y="2"/>
                  </a:cubicBezTo>
                  <a:cubicBezTo>
                    <a:pt x="47" y="2"/>
                    <a:pt x="47" y="2"/>
                    <a:pt x="47" y="2"/>
                  </a:cubicBezTo>
                  <a:cubicBezTo>
                    <a:pt x="44" y="0"/>
                    <a:pt x="39" y="0"/>
                    <a:pt x="37" y="4"/>
                  </a:cubicBezTo>
                  <a:cubicBezTo>
                    <a:pt x="3" y="48"/>
                    <a:pt x="3" y="48"/>
                    <a:pt x="3" y="48"/>
                  </a:cubicBezTo>
                  <a:cubicBezTo>
                    <a:pt x="0" y="51"/>
                    <a:pt x="1" y="55"/>
                    <a:pt x="4" y="58"/>
                  </a:cubicBezTo>
                  <a:cubicBezTo>
                    <a:pt x="4" y="58"/>
                    <a:pt x="4" y="58"/>
                    <a:pt x="4" y="58"/>
                  </a:cubicBezTo>
                  <a:cubicBezTo>
                    <a:pt x="7" y="60"/>
                    <a:pt x="11" y="59"/>
                    <a:pt x="14" y="56"/>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7" name="Freeform 125"/>
            <p:cNvSpPr>
              <a:spLocks noEditPoints="1"/>
            </p:cNvSpPr>
            <p:nvPr/>
          </p:nvSpPr>
          <p:spPr bwMode="auto">
            <a:xfrm>
              <a:off x="5908676" y="1706563"/>
              <a:ext cx="176213" cy="203200"/>
            </a:xfrm>
            <a:custGeom>
              <a:avLst/>
              <a:gdLst>
                <a:gd name="T0" fmla="*/ 12 w 59"/>
                <a:gd name="T1" fmla="*/ 68 h 68"/>
                <a:gd name="T2" fmla="*/ 6 w 59"/>
                <a:gd name="T3" fmla="*/ 66 h 68"/>
                <a:gd name="T4" fmla="*/ 4 w 59"/>
                <a:gd name="T5" fmla="*/ 50 h 68"/>
                <a:gd name="T6" fmla="*/ 38 w 59"/>
                <a:gd name="T7" fmla="*/ 6 h 68"/>
                <a:gd name="T8" fmla="*/ 53 w 59"/>
                <a:gd name="T9" fmla="*/ 4 h 68"/>
                <a:gd name="T10" fmla="*/ 55 w 59"/>
                <a:gd name="T11" fmla="*/ 20 h 68"/>
                <a:gd name="T12" fmla="*/ 21 w 59"/>
                <a:gd name="T13" fmla="*/ 64 h 68"/>
                <a:gd name="T14" fmla="*/ 14 w 59"/>
                <a:gd name="T15" fmla="*/ 68 h 68"/>
                <a:gd name="T16" fmla="*/ 12 w 59"/>
                <a:gd name="T17" fmla="*/ 68 h 68"/>
                <a:gd name="T18" fmla="*/ 47 w 59"/>
                <a:gd name="T19" fmla="*/ 10 h 68"/>
                <a:gd name="T20" fmla="*/ 44 w 59"/>
                <a:gd name="T21" fmla="*/ 11 h 68"/>
                <a:gd name="T22" fmla="*/ 10 w 59"/>
                <a:gd name="T23" fmla="*/ 55 h 68"/>
                <a:gd name="T24" fmla="*/ 11 w 59"/>
                <a:gd name="T25" fmla="*/ 59 h 68"/>
                <a:gd name="T26" fmla="*/ 13 w 59"/>
                <a:gd name="T27" fmla="*/ 60 h 68"/>
                <a:gd name="T28" fmla="*/ 15 w 59"/>
                <a:gd name="T29" fmla="*/ 59 h 68"/>
                <a:gd name="T30" fmla="*/ 15 w 59"/>
                <a:gd name="T31" fmla="*/ 59 h 68"/>
                <a:gd name="T32" fmla="*/ 49 w 59"/>
                <a:gd name="T33" fmla="*/ 15 h 68"/>
                <a:gd name="T34" fmla="*/ 50 w 59"/>
                <a:gd name="T35" fmla="*/ 12 h 68"/>
                <a:gd name="T36" fmla="*/ 48 w 59"/>
                <a:gd name="T37" fmla="*/ 10 h 68"/>
                <a:gd name="T38" fmla="*/ 47 w 59"/>
                <a:gd name="T39"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9" h="68">
                  <a:moveTo>
                    <a:pt x="12" y="68"/>
                  </a:moveTo>
                  <a:cubicBezTo>
                    <a:pt x="10" y="68"/>
                    <a:pt x="8" y="67"/>
                    <a:pt x="6" y="66"/>
                  </a:cubicBezTo>
                  <a:cubicBezTo>
                    <a:pt x="1" y="62"/>
                    <a:pt x="0" y="55"/>
                    <a:pt x="4" y="50"/>
                  </a:cubicBezTo>
                  <a:cubicBezTo>
                    <a:pt x="38" y="6"/>
                    <a:pt x="38" y="6"/>
                    <a:pt x="38" y="6"/>
                  </a:cubicBezTo>
                  <a:cubicBezTo>
                    <a:pt x="42" y="1"/>
                    <a:pt x="49" y="0"/>
                    <a:pt x="53" y="4"/>
                  </a:cubicBezTo>
                  <a:cubicBezTo>
                    <a:pt x="58" y="8"/>
                    <a:pt x="59" y="15"/>
                    <a:pt x="55" y="20"/>
                  </a:cubicBezTo>
                  <a:cubicBezTo>
                    <a:pt x="21" y="64"/>
                    <a:pt x="21" y="64"/>
                    <a:pt x="21" y="64"/>
                  </a:cubicBezTo>
                  <a:cubicBezTo>
                    <a:pt x="19" y="66"/>
                    <a:pt x="17" y="68"/>
                    <a:pt x="14" y="68"/>
                  </a:cubicBezTo>
                  <a:cubicBezTo>
                    <a:pt x="13" y="68"/>
                    <a:pt x="13" y="68"/>
                    <a:pt x="12" y="68"/>
                  </a:cubicBezTo>
                  <a:close/>
                  <a:moveTo>
                    <a:pt x="47" y="10"/>
                  </a:moveTo>
                  <a:cubicBezTo>
                    <a:pt x="46" y="10"/>
                    <a:pt x="45" y="10"/>
                    <a:pt x="44" y="11"/>
                  </a:cubicBezTo>
                  <a:cubicBezTo>
                    <a:pt x="10" y="55"/>
                    <a:pt x="10" y="55"/>
                    <a:pt x="10" y="55"/>
                  </a:cubicBezTo>
                  <a:cubicBezTo>
                    <a:pt x="9" y="57"/>
                    <a:pt x="9" y="58"/>
                    <a:pt x="11" y="59"/>
                  </a:cubicBezTo>
                  <a:cubicBezTo>
                    <a:pt x="11" y="60"/>
                    <a:pt x="12" y="60"/>
                    <a:pt x="13" y="60"/>
                  </a:cubicBezTo>
                  <a:cubicBezTo>
                    <a:pt x="13" y="60"/>
                    <a:pt x="14" y="59"/>
                    <a:pt x="15" y="59"/>
                  </a:cubicBezTo>
                  <a:cubicBezTo>
                    <a:pt x="15" y="59"/>
                    <a:pt x="15" y="59"/>
                    <a:pt x="15" y="59"/>
                  </a:cubicBezTo>
                  <a:cubicBezTo>
                    <a:pt x="49" y="15"/>
                    <a:pt x="49" y="15"/>
                    <a:pt x="49" y="15"/>
                  </a:cubicBezTo>
                  <a:cubicBezTo>
                    <a:pt x="49" y="14"/>
                    <a:pt x="50" y="13"/>
                    <a:pt x="50" y="12"/>
                  </a:cubicBezTo>
                  <a:cubicBezTo>
                    <a:pt x="49" y="12"/>
                    <a:pt x="49" y="11"/>
                    <a:pt x="48" y="10"/>
                  </a:cubicBezTo>
                  <a:cubicBezTo>
                    <a:pt x="48" y="10"/>
                    <a:pt x="47" y="10"/>
                    <a:pt x="47"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8" name="Freeform 126"/>
            <p:cNvSpPr/>
            <p:nvPr/>
          </p:nvSpPr>
          <p:spPr bwMode="auto">
            <a:xfrm>
              <a:off x="6111876" y="1817688"/>
              <a:ext cx="60325" cy="212725"/>
            </a:xfrm>
            <a:custGeom>
              <a:avLst/>
              <a:gdLst>
                <a:gd name="T0" fmla="*/ 14 w 20"/>
                <a:gd name="T1" fmla="*/ 64 h 71"/>
                <a:gd name="T2" fmla="*/ 20 w 20"/>
                <a:gd name="T3" fmla="*/ 8 h 71"/>
                <a:gd name="T4" fmla="*/ 13 w 20"/>
                <a:gd name="T5" fmla="*/ 1 h 71"/>
                <a:gd name="T6" fmla="*/ 13 w 20"/>
                <a:gd name="T7" fmla="*/ 1 h 71"/>
                <a:gd name="T8" fmla="*/ 6 w 20"/>
                <a:gd name="T9" fmla="*/ 7 h 71"/>
                <a:gd name="T10" fmla="*/ 1 w 20"/>
                <a:gd name="T11" fmla="*/ 63 h 71"/>
                <a:gd name="T12" fmla="*/ 7 w 20"/>
                <a:gd name="T13" fmla="*/ 70 h 71"/>
                <a:gd name="T14" fmla="*/ 7 w 20"/>
                <a:gd name="T15" fmla="*/ 70 h 71"/>
                <a:gd name="T16" fmla="*/ 14 w 20"/>
                <a:gd name="T17" fmla="*/ 6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71">
                  <a:moveTo>
                    <a:pt x="14" y="64"/>
                  </a:moveTo>
                  <a:cubicBezTo>
                    <a:pt x="20" y="8"/>
                    <a:pt x="20" y="8"/>
                    <a:pt x="20" y="8"/>
                  </a:cubicBezTo>
                  <a:cubicBezTo>
                    <a:pt x="20" y="5"/>
                    <a:pt x="17" y="1"/>
                    <a:pt x="13" y="1"/>
                  </a:cubicBezTo>
                  <a:cubicBezTo>
                    <a:pt x="13" y="1"/>
                    <a:pt x="13" y="1"/>
                    <a:pt x="13" y="1"/>
                  </a:cubicBezTo>
                  <a:cubicBezTo>
                    <a:pt x="10" y="0"/>
                    <a:pt x="6" y="3"/>
                    <a:pt x="6" y="7"/>
                  </a:cubicBezTo>
                  <a:cubicBezTo>
                    <a:pt x="1" y="63"/>
                    <a:pt x="1" y="63"/>
                    <a:pt x="1" y="63"/>
                  </a:cubicBezTo>
                  <a:cubicBezTo>
                    <a:pt x="0" y="67"/>
                    <a:pt x="3" y="70"/>
                    <a:pt x="7" y="70"/>
                  </a:cubicBezTo>
                  <a:cubicBezTo>
                    <a:pt x="7" y="70"/>
                    <a:pt x="7" y="70"/>
                    <a:pt x="7" y="70"/>
                  </a:cubicBezTo>
                  <a:cubicBezTo>
                    <a:pt x="11" y="71"/>
                    <a:pt x="14" y="68"/>
                    <a:pt x="14" y="6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9" name="Freeform 127"/>
            <p:cNvSpPr>
              <a:spLocks noEditPoints="1"/>
            </p:cNvSpPr>
            <p:nvPr/>
          </p:nvSpPr>
          <p:spPr bwMode="auto">
            <a:xfrm>
              <a:off x="6100763" y="1808163"/>
              <a:ext cx="82550" cy="230187"/>
            </a:xfrm>
            <a:custGeom>
              <a:avLst/>
              <a:gdLst>
                <a:gd name="T0" fmla="*/ 12 w 28"/>
                <a:gd name="T1" fmla="*/ 77 h 77"/>
                <a:gd name="T2" fmla="*/ 10 w 28"/>
                <a:gd name="T3" fmla="*/ 77 h 77"/>
                <a:gd name="T4" fmla="*/ 3 w 28"/>
                <a:gd name="T5" fmla="*/ 74 h 77"/>
                <a:gd name="T6" fmla="*/ 1 w 28"/>
                <a:gd name="T7" fmla="*/ 65 h 77"/>
                <a:gd name="T8" fmla="*/ 6 w 28"/>
                <a:gd name="T9" fmla="*/ 10 h 77"/>
                <a:gd name="T10" fmla="*/ 10 w 28"/>
                <a:gd name="T11" fmla="*/ 2 h 77"/>
                <a:gd name="T12" fmla="*/ 18 w 28"/>
                <a:gd name="T13" fmla="*/ 0 h 77"/>
                <a:gd name="T14" fmla="*/ 28 w 28"/>
                <a:gd name="T15" fmla="*/ 12 h 77"/>
                <a:gd name="T16" fmla="*/ 22 w 28"/>
                <a:gd name="T17" fmla="*/ 68 h 77"/>
                <a:gd name="T18" fmla="*/ 22 w 28"/>
                <a:gd name="T19" fmla="*/ 68 h 77"/>
                <a:gd name="T20" fmla="*/ 19 w 28"/>
                <a:gd name="T21" fmla="*/ 75 h 77"/>
                <a:gd name="T22" fmla="*/ 12 w 28"/>
                <a:gd name="T23" fmla="*/ 77 h 77"/>
                <a:gd name="T24" fmla="*/ 17 w 28"/>
                <a:gd name="T25" fmla="*/ 8 h 77"/>
                <a:gd name="T26" fmla="*/ 15 w 28"/>
                <a:gd name="T27" fmla="*/ 8 h 77"/>
                <a:gd name="T28" fmla="*/ 14 w 28"/>
                <a:gd name="T29" fmla="*/ 10 h 77"/>
                <a:gd name="T30" fmla="*/ 9 w 28"/>
                <a:gd name="T31" fmla="*/ 66 h 77"/>
                <a:gd name="T32" fmla="*/ 9 w 28"/>
                <a:gd name="T33" fmla="*/ 68 h 77"/>
                <a:gd name="T34" fmla="*/ 11 w 28"/>
                <a:gd name="T35" fmla="*/ 69 h 77"/>
                <a:gd name="T36" fmla="*/ 13 w 28"/>
                <a:gd name="T37" fmla="*/ 69 h 77"/>
                <a:gd name="T38" fmla="*/ 14 w 28"/>
                <a:gd name="T39" fmla="*/ 67 h 77"/>
                <a:gd name="T40" fmla="*/ 14 w 28"/>
                <a:gd name="T41" fmla="*/ 67 h 77"/>
                <a:gd name="T42" fmla="*/ 20 w 28"/>
                <a:gd name="T43" fmla="*/ 11 h 77"/>
                <a:gd name="T44" fmla="*/ 17 w 28"/>
                <a:gd name="T45" fmla="*/ 8 h 77"/>
                <a:gd name="T46" fmla="*/ 17 w 28"/>
                <a:gd name="T47" fmla="*/ 8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8" h="77">
                  <a:moveTo>
                    <a:pt x="12" y="77"/>
                  </a:moveTo>
                  <a:cubicBezTo>
                    <a:pt x="11" y="77"/>
                    <a:pt x="11" y="77"/>
                    <a:pt x="10" y="77"/>
                  </a:cubicBezTo>
                  <a:cubicBezTo>
                    <a:pt x="8" y="77"/>
                    <a:pt x="5" y="76"/>
                    <a:pt x="3" y="74"/>
                  </a:cubicBezTo>
                  <a:cubicBezTo>
                    <a:pt x="1" y="71"/>
                    <a:pt x="0" y="68"/>
                    <a:pt x="1" y="65"/>
                  </a:cubicBezTo>
                  <a:cubicBezTo>
                    <a:pt x="6" y="10"/>
                    <a:pt x="6" y="10"/>
                    <a:pt x="6" y="10"/>
                  </a:cubicBezTo>
                  <a:cubicBezTo>
                    <a:pt x="6" y="7"/>
                    <a:pt x="7" y="4"/>
                    <a:pt x="10" y="2"/>
                  </a:cubicBezTo>
                  <a:cubicBezTo>
                    <a:pt x="12" y="0"/>
                    <a:pt x="15" y="0"/>
                    <a:pt x="18" y="0"/>
                  </a:cubicBezTo>
                  <a:cubicBezTo>
                    <a:pt x="24" y="0"/>
                    <a:pt x="28" y="6"/>
                    <a:pt x="28" y="12"/>
                  </a:cubicBezTo>
                  <a:cubicBezTo>
                    <a:pt x="22" y="68"/>
                    <a:pt x="22" y="68"/>
                    <a:pt x="22" y="68"/>
                  </a:cubicBezTo>
                  <a:cubicBezTo>
                    <a:pt x="22" y="68"/>
                    <a:pt x="22" y="68"/>
                    <a:pt x="22" y="68"/>
                  </a:cubicBezTo>
                  <a:cubicBezTo>
                    <a:pt x="22" y="70"/>
                    <a:pt x="21" y="73"/>
                    <a:pt x="19" y="75"/>
                  </a:cubicBezTo>
                  <a:cubicBezTo>
                    <a:pt x="17" y="77"/>
                    <a:pt x="14" y="77"/>
                    <a:pt x="12" y="77"/>
                  </a:cubicBezTo>
                  <a:close/>
                  <a:moveTo>
                    <a:pt x="17" y="8"/>
                  </a:moveTo>
                  <a:cubicBezTo>
                    <a:pt x="16" y="8"/>
                    <a:pt x="15" y="8"/>
                    <a:pt x="15" y="8"/>
                  </a:cubicBezTo>
                  <a:cubicBezTo>
                    <a:pt x="14" y="9"/>
                    <a:pt x="14" y="10"/>
                    <a:pt x="14" y="10"/>
                  </a:cubicBezTo>
                  <a:cubicBezTo>
                    <a:pt x="9" y="66"/>
                    <a:pt x="9" y="66"/>
                    <a:pt x="9" y="66"/>
                  </a:cubicBezTo>
                  <a:cubicBezTo>
                    <a:pt x="8" y="67"/>
                    <a:pt x="9" y="68"/>
                    <a:pt x="9" y="68"/>
                  </a:cubicBezTo>
                  <a:cubicBezTo>
                    <a:pt x="10" y="69"/>
                    <a:pt x="10" y="69"/>
                    <a:pt x="11" y="69"/>
                  </a:cubicBezTo>
                  <a:cubicBezTo>
                    <a:pt x="12" y="70"/>
                    <a:pt x="13" y="69"/>
                    <a:pt x="13" y="69"/>
                  </a:cubicBezTo>
                  <a:cubicBezTo>
                    <a:pt x="14" y="68"/>
                    <a:pt x="14" y="68"/>
                    <a:pt x="14" y="67"/>
                  </a:cubicBezTo>
                  <a:cubicBezTo>
                    <a:pt x="14" y="67"/>
                    <a:pt x="14" y="67"/>
                    <a:pt x="14" y="67"/>
                  </a:cubicBezTo>
                  <a:cubicBezTo>
                    <a:pt x="20" y="11"/>
                    <a:pt x="20" y="11"/>
                    <a:pt x="20" y="11"/>
                  </a:cubicBezTo>
                  <a:cubicBezTo>
                    <a:pt x="20" y="9"/>
                    <a:pt x="19" y="8"/>
                    <a:pt x="17" y="8"/>
                  </a:cubicBezTo>
                  <a:cubicBezTo>
                    <a:pt x="17" y="8"/>
                    <a:pt x="17" y="8"/>
                    <a:pt x="1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0" name="Freeform 128"/>
            <p:cNvSpPr/>
            <p:nvPr/>
          </p:nvSpPr>
          <p:spPr bwMode="auto">
            <a:xfrm>
              <a:off x="5751513" y="1647825"/>
              <a:ext cx="203200" cy="103187"/>
            </a:xfrm>
            <a:custGeom>
              <a:avLst/>
              <a:gdLst>
                <a:gd name="T0" fmla="*/ 5 w 68"/>
                <a:gd name="T1" fmla="*/ 20 h 35"/>
                <a:gd name="T2" fmla="*/ 58 w 68"/>
                <a:gd name="T3" fmla="*/ 1 h 35"/>
                <a:gd name="T4" fmla="*/ 67 w 68"/>
                <a:gd name="T5" fmla="*/ 5 h 35"/>
                <a:gd name="T6" fmla="*/ 67 w 68"/>
                <a:gd name="T7" fmla="*/ 5 h 35"/>
                <a:gd name="T8" fmla="*/ 63 w 68"/>
                <a:gd name="T9" fmla="*/ 14 h 35"/>
                <a:gd name="T10" fmla="*/ 10 w 68"/>
                <a:gd name="T11" fmla="*/ 33 h 35"/>
                <a:gd name="T12" fmla="*/ 1 w 68"/>
                <a:gd name="T13" fmla="*/ 29 h 35"/>
                <a:gd name="T14" fmla="*/ 1 w 68"/>
                <a:gd name="T15" fmla="*/ 29 h 35"/>
                <a:gd name="T16" fmla="*/ 5 w 68"/>
                <a:gd name="T17" fmla="*/ 2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35">
                  <a:moveTo>
                    <a:pt x="5" y="20"/>
                  </a:moveTo>
                  <a:cubicBezTo>
                    <a:pt x="58" y="1"/>
                    <a:pt x="58" y="1"/>
                    <a:pt x="58" y="1"/>
                  </a:cubicBezTo>
                  <a:cubicBezTo>
                    <a:pt x="61" y="0"/>
                    <a:pt x="65" y="2"/>
                    <a:pt x="67" y="5"/>
                  </a:cubicBezTo>
                  <a:cubicBezTo>
                    <a:pt x="67" y="5"/>
                    <a:pt x="67" y="5"/>
                    <a:pt x="67" y="5"/>
                  </a:cubicBezTo>
                  <a:cubicBezTo>
                    <a:pt x="68" y="9"/>
                    <a:pt x="66" y="13"/>
                    <a:pt x="63" y="14"/>
                  </a:cubicBezTo>
                  <a:cubicBezTo>
                    <a:pt x="10" y="33"/>
                    <a:pt x="10" y="33"/>
                    <a:pt x="10" y="33"/>
                  </a:cubicBezTo>
                  <a:cubicBezTo>
                    <a:pt x="6" y="35"/>
                    <a:pt x="2" y="33"/>
                    <a:pt x="1" y="29"/>
                  </a:cubicBezTo>
                  <a:cubicBezTo>
                    <a:pt x="1" y="29"/>
                    <a:pt x="1" y="29"/>
                    <a:pt x="1" y="29"/>
                  </a:cubicBezTo>
                  <a:cubicBezTo>
                    <a:pt x="0" y="25"/>
                    <a:pt x="2" y="21"/>
                    <a:pt x="5" y="20"/>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1" name="Freeform 129"/>
            <p:cNvSpPr>
              <a:spLocks noEditPoints="1"/>
            </p:cNvSpPr>
            <p:nvPr/>
          </p:nvSpPr>
          <p:spPr bwMode="auto">
            <a:xfrm>
              <a:off x="5738813" y="1631950"/>
              <a:ext cx="230188" cy="128587"/>
            </a:xfrm>
            <a:custGeom>
              <a:avLst/>
              <a:gdLst>
                <a:gd name="T0" fmla="*/ 12 w 77"/>
                <a:gd name="T1" fmla="*/ 43 h 43"/>
                <a:gd name="T2" fmla="*/ 1 w 77"/>
                <a:gd name="T3" fmla="*/ 35 h 43"/>
                <a:gd name="T4" fmla="*/ 2 w 77"/>
                <a:gd name="T5" fmla="*/ 27 h 43"/>
                <a:gd name="T6" fmla="*/ 8 w 77"/>
                <a:gd name="T7" fmla="*/ 21 h 43"/>
                <a:gd name="T8" fmla="*/ 61 w 77"/>
                <a:gd name="T9" fmla="*/ 2 h 43"/>
                <a:gd name="T10" fmla="*/ 75 w 77"/>
                <a:gd name="T11" fmla="*/ 9 h 43"/>
                <a:gd name="T12" fmla="*/ 68 w 77"/>
                <a:gd name="T13" fmla="*/ 23 h 43"/>
                <a:gd name="T14" fmla="*/ 15 w 77"/>
                <a:gd name="T15" fmla="*/ 42 h 43"/>
                <a:gd name="T16" fmla="*/ 12 w 77"/>
                <a:gd name="T17" fmla="*/ 43 h 43"/>
                <a:gd name="T18" fmla="*/ 64 w 77"/>
                <a:gd name="T19" fmla="*/ 10 h 43"/>
                <a:gd name="T20" fmla="*/ 63 w 77"/>
                <a:gd name="T21" fmla="*/ 10 h 43"/>
                <a:gd name="T22" fmla="*/ 11 w 77"/>
                <a:gd name="T23" fmla="*/ 29 h 43"/>
                <a:gd name="T24" fmla="*/ 11 w 77"/>
                <a:gd name="T25" fmla="*/ 29 h 43"/>
                <a:gd name="T26" fmla="*/ 9 w 77"/>
                <a:gd name="T27" fmla="*/ 30 h 43"/>
                <a:gd name="T28" fmla="*/ 9 w 77"/>
                <a:gd name="T29" fmla="*/ 33 h 43"/>
                <a:gd name="T30" fmla="*/ 13 w 77"/>
                <a:gd name="T31" fmla="*/ 34 h 43"/>
                <a:gd name="T32" fmla="*/ 65 w 77"/>
                <a:gd name="T33" fmla="*/ 16 h 43"/>
                <a:gd name="T34" fmla="*/ 67 w 77"/>
                <a:gd name="T35" fmla="*/ 12 h 43"/>
                <a:gd name="T36" fmla="*/ 64 w 77"/>
                <a:gd name="T37" fmla="*/ 1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7" h="43">
                  <a:moveTo>
                    <a:pt x="12" y="43"/>
                  </a:moveTo>
                  <a:cubicBezTo>
                    <a:pt x="7" y="43"/>
                    <a:pt x="3" y="40"/>
                    <a:pt x="1" y="35"/>
                  </a:cubicBezTo>
                  <a:cubicBezTo>
                    <a:pt x="0" y="33"/>
                    <a:pt x="0" y="30"/>
                    <a:pt x="2" y="27"/>
                  </a:cubicBezTo>
                  <a:cubicBezTo>
                    <a:pt x="3" y="24"/>
                    <a:pt x="5" y="22"/>
                    <a:pt x="8" y="21"/>
                  </a:cubicBezTo>
                  <a:cubicBezTo>
                    <a:pt x="61" y="2"/>
                    <a:pt x="61" y="2"/>
                    <a:pt x="61" y="2"/>
                  </a:cubicBezTo>
                  <a:cubicBezTo>
                    <a:pt x="66" y="0"/>
                    <a:pt x="73" y="3"/>
                    <a:pt x="75" y="9"/>
                  </a:cubicBezTo>
                  <a:cubicBezTo>
                    <a:pt x="77" y="15"/>
                    <a:pt x="74" y="21"/>
                    <a:pt x="68" y="23"/>
                  </a:cubicBezTo>
                  <a:cubicBezTo>
                    <a:pt x="15" y="42"/>
                    <a:pt x="15" y="42"/>
                    <a:pt x="15" y="42"/>
                  </a:cubicBezTo>
                  <a:cubicBezTo>
                    <a:pt x="14" y="42"/>
                    <a:pt x="13" y="43"/>
                    <a:pt x="12" y="43"/>
                  </a:cubicBezTo>
                  <a:close/>
                  <a:moveTo>
                    <a:pt x="64" y="10"/>
                  </a:moveTo>
                  <a:cubicBezTo>
                    <a:pt x="64" y="10"/>
                    <a:pt x="64" y="10"/>
                    <a:pt x="63" y="10"/>
                  </a:cubicBezTo>
                  <a:cubicBezTo>
                    <a:pt x="11" y="29"/>
                    <a:pt x="11" y="29"/>
                    <a:pt x="11" y="29"/>
                  </a:cubicBezTo>
                  <a:cubicBezTo>
                    <a:pt x="11" y="29"/>
                    <a:pt x="11" y="29"/>
                    <a:pt x="11" y="29"/>
                  </a:cubicBezTo>
                  <a:cubicBezTo>
                    <a:pt x="10" y="29"/>
                    <a:pt x="9" y="30"/>
                    <a:pt x="9" y="30"/>
                  </a:cubicBezTo>
                  <a:cubicBezTo>
                    <a:pt x="8" y="31"/>
                    <a:pt x="8" y="32"/>
                    <a:pt x="9" y="33"/>
                  </a:cubicBezTo>
                  <a:cubicBezTo>
                    <a:pt x="9" y="34"/>
                    <a:pt x="11" y="35"/>
                    <a:pt x="13" y="34"/>
                  </a:cubicBezTo>
                  <a:cubicBezTo>
                    <a:pt x="65" y="16"/>
                    <a:pt x="65" y="16"/>
                    <a:pt x="65" y="16"/>
                  </a:cubicBezTo>
                  <a:cubicBezTo>
                    <a:pt x="67" y="15"/>
                    <a:pt x="68" y="13"/>
                    <a:pt x="67" y="12"/>
                  </a:cubicBezTo>
                  <a:cubicBezTo>
                    <a:pt x="67" y="11"/>
                    <a:pt x="65" y="10"/>
                    <a:pt x="64"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2" name="Freeform 130"/>
            <p:cNvSpPr/>
            <p:nvPr/>
          </p:nvSpPr>
          <p:spPr bwMode="auto">
            <a:xfrm>
              <a:off x="5819776" y="1449388"/>
              <a:ext cx="555625" cy="476250"/>
            </a:xfrm>
            <a:custGeom>
              <a:avLst/>
              <a:gdLst>
                <a:gd name="T0" fmla="*/ 22 w 186"/>
                <a:gd name="T1" fmla="*/ 0 h 159"/>
                <a:gd name="T2" fmla="*/ 13 w 186"/>
                <a:gd name="T3" fmla="*/ 11 h 159"/>
                <a:gd name="T4" fmla="*/ 19 w 186"/>
                <a:gd name="T5" fmla="*/ 66 h 159"/>
                <a:gd name="T6" fmla="*/ 122 w 186"/>
                <a:gd name="T7" fmla="*/ 146 h 159"/>
                <a:gd name="T8" fmla="*/ 177 w 186"/>
                <a:gd name="T9" fmla="*/ 138 h 159"/>
                <a:gd name="T10" fmla="*/ 186 w 186"/>
                <a:gd name="T11" fmla="*/ 127 h 159"/>
                <a:gd name="T12" fmla="*/ 22 w 186"/>
                <a:gd name="T13" fmla="*/ 0 h 159"/>
              </a:gdLst>
              <a:ahLst/>
              <a:cxnLst>
                <a:cxn ang="0">
                  <a:pos x="T0" y="T1"/>
                </a:cxn>
                <a:cxn ang="0">
                  <a:pos x="T2" y="T3"/>
                </a:cxn>
                <a:cxn ang="0">
                  <a:pos x="T4" y="T5"/>
                </a:cxn>
                <a:cxn ang="0">
                  <a:pos x="T6" y="T7"/>
                </a:cxn>
                <a:cxn ang="0">
                  <a:pos x="T8" y="T9"/>
                </a:cxn>
                <a:cxn ang="0">
                  <a:pos x="T10" y="T11"/>
                </a:cxn>
                <a:cxn ang="0">
                  <a:pos x="T12" y="T13"/>
                </a:cxn>
              </a:cxnLst>
              <a:rect l="0" t="0" r="r" b="b"/>
              <a:pathLst>
                <a:path w="186" h="159">
                  <a:moveTo>
                    <a:pt x="22" y="0"/>
                  </a:moveTo>
                  <a:cubicBezTo>
                    <a:pt x="13" y="11"/>
                    <a:pt x="13" y="11"/>
                    <a:pt x="13" y="11"/>
                  </a:cubicBezTo>
                  <a:cubicBezTo>
                    <a:pt x="0" y="29"/>
                    <a:pt x="2" y="53"/>
                    <a:pt x="19" y="66"/>
                  </a:cubicBezTo>
                  <a:cubicBezTo>
                    <a:pt x="122" y="146"/>
                    <a:pt x="122" y="146"/>
                    <a:pt x="122" y="146"/>
                  </a:cubicBezTo>
                  <a:cubicBezTo>
                    <a:pt x="139" y="159"/>
                    <a:pt x="164" y="156"/>
                    <a:pt x="177" y="138"/>
                  </a:cubicBezTo>
                  <a:cubicBezTo>
                    <a:pt x="186" y="127"/>
                    <a:pt x="186" y="127"/>
                    <a:pt x="186" y="127"/>
                  </a:cubicBezTo>
                  <a:lnTo>
                    <a:pt x="22" y="0"/>
                  </a:ln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3" name="Freeform 131"/>
            <p:cNvSpPr>
              <a:spLocks noEditPoints="1"/>
            </p:cNvSpPr>
            <p:nvPr/>
          </p:nvSpPr>
          <p:spPr bwMode="auto">
            <a:xfrm>
              <a:off x="5805488" y="1438275"/>
              <a:ext cx="581025" cy="484187"/>
            </a:xfrm>
            <a:custGeom>
              <a:avLst/>
              <a:gdLst>
                <a:gd name="T0" fmla="*/ 150 w 195"/>
                <a:gd name="T1" fmla="*/ 162 h 162"/>
                <a:gd name="T2" fmla="*/ 125 w 195"/>
                <a:gd name="T3" fmla="*/ 154 h 162"/>
                <a:gd name="T4" fmla="*/ 22 w 195"/>
                <a:gd name="T5" fmla="*/ 73 h 162"/>
                <a:gd name="T6" fmla="*/ 15 w 195"/>
                <a:gd name="T7" fmla="*/ 13 h 162"/>
                <a:gd name="T8" fmla="*/ 24 w 195"/>
                <a:gd name="T9" fmla="*/ 2 h 162"/>
                <a:gd name="T10" fmla="*/ 27 w 195"/>
                <a:gd name="T11" fmla="*/ 0 h 162"/>
                <a:gd name="T12" fmla="*/ 30 w 195"/>
                <a:gd name="T13" fmla="*/ 1 h 162"/>
                <a:gd name="T14" fmla="*/ 193 w 195"/>
                <a:gd name="T15" fmla="*/ 128 h 162"/>
                <a:gd name="T16" fmla="*/ 195 w 195"/>
                <a:gd name="T17" fmla="*/ 131 h 162"/>
                <a:gd name="T18" fmla="*/ 194 w 195"/>
                <a:gd name="T19" fmla="*/ 134 h 162"/>
                <a:gd name="T20" fmla="*/ 185 w 195"/>
                <a:gd name="T21" fmla="*/ 145 h 162"/>
                <a:gd name="T22" fmla="*/ 150 w 195"/>
                <a:gd name="T23" fmla="*/ 162 h 162"/>
                <a:gd name="T24" fmla="*/ 28 w 195"/>
                <a:gd name="T25" fmla="*/ 10 h 162"/>
                <a:gd name="T26" fmla="*/ 21 w 195"/>
                <a:gd name="T27" fmla="*/ 18 h 162"/>
                <a:gd name="T28" fmla="*/ 27 w 195"/>
                <a:gd name="T29" fmla="*/ 67 h 162"/>
                <a:gd name="T30" fmla="*/ 130 w 195"/>
                <a:gd name="T31" fmla="*/ 147 h 162"/>
                <a:gd name="T32" fmla="*/ 179 w 195"/>
                <a:gd name="T33" fmla="*/ 140 h 162"/>
                <a:gd name="T34" fmla="*/ 185 w 195"/>
                <a:gd name="T35" fmla="*/ 132 h 162"/>
                <a:gd name="T36" fmla="*/ 28 w 195"/>
                <a:gd name="T37" fmla="*/ 1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95" h="162">
                  <a:moveTo>
                    <a:pt x="150" y="162"/>
                  </a:moveTo>
                  <a:cubicBezTo>
                    <a:pt x="141" y="162"/>
                    <a:pt x="132" y="159"/>
                    <a:pt x="125" y="154"/>
                  </a:cubicBezTo>
                  <a:cubicBezTo>
                    <a:pt x="22" y="73"/>
                    <a:pt x="22" y="73"/>
                    <a:pt x="22" y="73"/>
                  </a:cubicBezTo>
                  <a:cubicBezTo>
                    <a:pt x="3" y="59"/>
                    <a:pt x="0" y="32"/>
                    <a:pt x="15" y="13"/>
                  </a:cubicBezTo>
                  <a:cubicBezTo>
                    <a:pt x="24" y="2"/>
                    <a:pt x="24" y="2"/>
                    <a:pt x="24" y="2"/>
                  </a:cubicBezTo>
                  <a:cubicBezTo>
                    <a:pt x="25" y="1"/>
                    <a:pt x="26" y="0"/>
                    <a:pt x="27" y="0"/>
                  </a:cubicBezTo>
                  <a:cubicBezTo>
                    <a:pt x="28" y="0"/>
                    <a:pt x="29" y="0"/>
                    <a:pt x="30" y="1"/>
                  </a:cubicBezTo>
                  <a:cubicBezTo>
                    <a:pt x="193" y="128"/>
                    <a:pt x="193" y="128"/>
                    <a:pt x="193" y="128"/>
                  </a:cubicBezTo>
                  <a:cubicBezTo>
                    <a:pt x="194" y="129"/>
                    <a:pt x="195" y="129"/>
                    <a:pt x="195" y="131"/>
                  </a:cubicBezTo>
                  <a:cubicBezTo>
                    <a:pt x="195" y="132"/>
                    <a:pt x="195" y="133"/>
                    <a:pt x="194" y="134"/>
                  </a:cubicBezTo>
                  <a:cubicBezTo>
                    <a:pt x="185" y="145"/>
                    <a:pt x="185" y="145"/>
                    <a:pt x="185" y="145"/>
                  </a:cubicBezTo>
                  <a:cubicBezTo>
                    <a:pt x="176" y="156"/>
                    <a:pt x="163" y="162"/>
                    <a:pt x="150" y="162"/>
                  </a:cubicBezTo>
                  <a:close/>
                  <a:moveTo>
                    <a:pt x="28" y="10"/>
                  </a:moveTo>
                  <a:cubicBezTo>
                    <a:pt x="21" y="18"/>
                    <a:pt x="21" y="18"/>
                    <a:pt x="21" y="18"/>
                  </a:cubicBezTo>
                  <a:cubicBezTo>
                    <a:pt x="9" y="33"/>
                    <a:pt x="12" y="56"/>
                    <a:pt x="27" y="67"/>
                  </a:cubicBezTo>
                  <a:cubicBezTo>
                    <a:pt x="130" y="147"/>
                    <a:pt x="130" y="147"/>
                    <a:pt x="130" y="147"/>
                  </a:cubicBezTo>
                  <a:cubicBezTo>
                    <a:pt x="145" y="159"/>
                    <a:pt x="167" y="156"/>
                    <a:pt x="179" y="140"/>
                  </a:cubicBezTo>
                  <a:cubicBezTo>
                    <a:pt x="185" y="132"/>
                    <a:pt x="185" y="132"/>
                    <a:pt x="185" y="132"/>
                  </a:cubicBezTo>
                  <a:lnTo>
                    <a:pt x="28" y="10"/>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4" name="Freeform 132"/>
            <p:cNvSpPr/>
            <p:nvPr/>
          </p:nvSpPr>
          <p:spPr bwMode="auto">
            <a:xfrm>
              <a:off x="5283201" y="1952625"/>
              <a:ext cx="736600" cy="555625"/>
            </a:xfrm>
            <a:custGeom>
              <a:avLst/>
              <a:gdLst>
                <a:gd name="T0" fmla="*/ 233 w 247"/>
                <a:gd name="T1" fmla="*/ 184 h 186"/>
                <a:gd name="T2" fmla="*/ 3 w 247"/>
                <a:gd name="T3" fmla="*/ 18 h 186"/>
                <a:gd name="T4" fmla="*/ 2 w 247"/>
                <a:gd name="T5" fmla="*/ 9 h 186"/>
                <a:gd name="T6" fmla="*/ 6 w 247"/>
                <a:gd name="T7" fmla="*/ 4 h 186"/>
                <a:gd name="T8" fmla="*/ 14 w 247"/>
                <a:gd name="T9" fmla="*/ 2 h 186"/>
                <a:gd name="T10" fmla="*/ 244 w 247"/>
                <a:gd name="T11" fmla="*/ 169 h 186"/>
                <a:gd name="T12" fmla="*/ 246 w 247"/>
                <a:gd name="T13" fmla="*/ 177 h 186"/>
                <a:gd name="T14" fmla="*/ 242 w 247"/>
                <a:gd name="T15" fmla="*/ 183 h 186"/>
                <a:gd name="T16" fmla="*/ 233 w 247"/>
                <a:gd name="T17" fmla="*/ 18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7" h="186">
                  <a:moveTo>
                    <a:pt x="233" y="184"/>
                  </a:moveTo>
                  <a:cubicBezTo>
                    <a:pt x="3" y="18"/>
                    <a:pt x="3" y="18"/>
                    <a:pt x="3" y="18"/>
                  </a:cubicBezTo>
                  <a:cubicBezTo>
                    <a:pt x="0" y="16"/>
                    <a:pt x="0" y="12"/>
                    <a:pt x="2" y="9"/>
                  </a:cubicBezTo>
                  <a:cubicBezTo>
                    <a:pt x="6" y="4"/>
                    <a:pt x="6" y="4"/>
                    <a:pt x="6" y="4"/>
                  </a:cubicBezTo>
                  <a:cubicBezTo>
                    <a:pt x="8" y="1"/>
                    <a:pt x="11" y="0"/>
                    <a:pt x="14" y="2"/>
                  </a:cubicBezTo>
                  <a:cubicBezTo>
                    <a:pt x="244" y="169"/>
                    <a:pt x="244" y="169"/>
                    <a:pt x="244" y="169"/>
                  </a:cubicBezTo>
                  <a:cubicBezTo>
                    <a:pt x="247" y="171"/>
                    <a:pt x="247" y="174"/>
                    <a:pt x="246" y="177"/>
                  </a:cubicBezTo>
                  <a:cubicBezTo>
                    <a:pt x="242" y="183"/>
                    <a:pt x="242" y="183"/>
                    <a:pt x="242" y="183"/>
                  </a:cubicBezTo>
                  <a:cubicBezTo>
                    <a:pt x="240" y="185"/>
                    <a:pt x="236" y="186"/>
                    <a:pt x="233" y="184"/>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5" name="Freeform 133"/>
            <p:cNvSpPr>
              <a:spLocks noEditPoints="1"/>
            </p:cNvSpPr>
            <p:nvPr/>
          </p:nvSpPr>
          <p:spPr bwMode="auto">
            <a:xfrm>
              <a:off x="5267326" y="1939925"/>
              <a:ext cx="765175" cy="576262"/>
            </a:xfrm>
            <a:custGeom>
              <a:avLst/>
              <a:gdLst>
                <a:gd name="T0" fmla="*/ 242 w 256"/>
                <a:gd name="T1" fmla="*/ 193 h 193"/>
                <a:gd name="T2" fmla="*/ 236 w 256"/>
                <a:gd name="T3" fmla="*/ 191 h 193"/>
                <a:gd name="T4" fmla="*/ 6 w 256"/>
                <a:gd name="T5" fmla="*/ 25 h 193"/>
                <a:gd name="T6" fmla="*/ 3 w 256"/>
                <a:gd name="T7" fmla="*/ 11 h 193"/>
                <a:gd name="T8" fmla="*/ 7 w 256"/>
                <a:gd name="T9" fmla="*/ 5 h 193"/>
                <a:gd name="T10" fmla="*/ 21 w 256"/>
                <a:gd name="T11" fmla="*/ 3 h 193"/>
                <a:gd name="T12" fmla="*/ 251 w 256"/>
                <a:gd name="T13" fmla="*/ 169 h 193"/>
                <a:gd name="T14" fmla="*/ 256 w 256"/>
                <a:gd name="T15" fmla="*/ 176 h 193"/>
                <a:gd name="T16" fmla="*/ 254 w 256"/>
                <a:gd name="T17" fmla="*/ 183 h 193"/>
                <a:gd name="T18" fmla="*/ 250 w 256"/>
                <a:gd name="T19" fmla="*/ 189 h 193"/>
                <a:gd name="T20" fmla="*/ 243 w 256"/>
                <a:gd name="T21" fmla="*/ 193 h 193"/>
                <a:gd name="T22" fmla="*/ 242 w 256"/>
                <a:gd name="T23" fmla="*/ 193 h 193"/>
                <a:gd name="T24" fmla="*/ 16 w 256"/>
                <a:gd name="T25" fmla="*/ 9 h 193"/>
                <a:gd name="T26" fmla="*/ 14 w 256"/>
                <a:gd name="T27" fmla="*/ 10 h 193"/>
                <a:gd name="T28" fmla="*/ 10 w 256"/>
                <a:gd name="T29" fmla="*/ 16 h 193"/>
                <a:gd name="T30" fmla="*/ 10 w 256"/>
                <a:gd name="T31" fmla="*/ 19 h 193"/>
                <a:gd name="T32" fmla="*/ 240 w 256"/>
                <a:gd name="T33" fmla="*/ 185 h 193"/>
                <a:gd name="T34" fmla="*/ 240 w 256"/>
                <a:gd name="T35" fmla="*/ 185 h 193"/>
                <a:gd name="T36" fmla="*/ 242 w 256"/>
                <a:gd name="T37" fmla="*/ 185 h 193"/>
                <a:gd name="T38" fmla="*/ 243 w 256"/>
                <a:gd name="T39" fmla="*/ 184 h 193"/>
                <a:gd name="T40" fmla="*/ 247 w 256"/>
                <a:gd name="T41" fmla="*/ 179 h 193"/>
                <a:gd name="T42" fmla="*/ 248 w 256"/>
                <a:gd name="T43" fmla="*/ 177 h 193"/>
                <a:gd name="T44" fmla="*/ 247 w 256"/>
                <a:gd name="T45" fmla="*/ 176 h 193"/>
                <a:gd name="T46" fmla="*/ 17 w 256"/>
                <a:gd name="T47" fmla="*/ 10 h 193"/>
                <a:gd name="T48" fmla="*/ 16 w 256"/>
                <a:gd name="T49" fmla="*/ 9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6" h="193">
                  <a:moveTo>
                    <a:pt x="242" y="193"/>
                  </a:moveTo>
                  <a:cubicBezTo>
                    <a:pt x="239" y="193"/>
                    <a:pt x="237" y="193"/>
                    <a:pt x="236" y="191"/>
                  </a:cubicBezTo>
                  <a:cubicBezTo>
                    <a:pt x="6" y="25"/>
                    <a:pt x="6" y="25"/>
                    <a:pt x="6" y="25"/>
                  </a:cubicBezTo>
                  <a:cubicBezTo>
                    <a:pt x="1" y="22"/>
                    <a:pt x="0" y="15"/>
                    <a:pt x="3" y="11"/>
                  </a:cubicBezTo>
                  <a:cubicBezTo>
                    <a:pt x="7" y="5"/>
                    <a:pt x="7" y="5"/>
                    <a:pt x="7" y="5"/>
                  </a:cubicBezTo>
                  <a:cubicBezTo>
                    <a:pt x="11" y="1"/>
                    <a:pt x="17" y="0"/>
                    <a:pt x="21" y="3"/>
                  </a:cubicBezTo>
                  <a:cubicBezTo>
                    <a:pt x="251" y="169"/>
                    <a:pt x="251" y="169"/>
                    <a:pt x="251" y="169"/>
                  </a:cubicBezTo>
                  <a:cubicBezTo>
                    <a:pt x="254" y="171"/>
                    <a:pt x="255" y="173"/>
                    <a:pt x="256" y="176"/>
                  </a:cubicBezTo>
                  <a:cubicBezTo>
                    <a:pt x="256" y="179"/>
                    <a:pt x="255" y="181"/>
                    <a:pt x="254" y="183"/>
                  </a:cubicBezTo>
                  <a:cubicBezTo>
                    <a:pt x="250" y="189"/>
                    <a:pt x="250" y="189"/>
                    <a:pt x="250" y="189"/>
                  </a:cubicBezTo>
                  <a:cubicBezTo>
                    <a:pt x="248" y="191"/>
                    <a:pt x="246" y="193"/>
                    <a:pt x="243" y="193"/>
                  </a:cubicBezTo>
                  <a:cubicBezTo>
                    <a:pt x="243" y="193"/>
                    <a:pt x="242" y="193"/>
                    <a:pt x="242" y="193"/>
                  </a:cubicBezTo>
                  <a:close/>
                  <a:moveTo>
                    <a:pt x="16" y="9"/>
                  </a:moveTo>
                  <a:cubicBezTo>
                    <a:pt x="15" y="9"/>
                    <a:pt x="14" y="10"/>
                    <a:pt x="14" y="10"/>
                  </a:cubicBezTo>
                  <a:cubicBezTo>
                    <a:pt x="10" y="16"/>
                    <a:pt x="10" y="16"/>
                    <a:pt x="10" y="16"/>
                  </a:cubicBezTo>
                  <a:cubicBezTo>
                    <a:pt x="9" y="17"/>
                    <a:pt x="9" y="18"/>
                    <a:pt x="10" y="19"/>
                  </a:cubicBezTo>
                  <a:cubicBezTo>
                    <a:pt x="240" y="185"/>
                    <a:pt x="240" y="185"/>
                    <a:pt x="240" y="185"/>
                  </a:cubicBezTo>
                  <a:cubicBezTo>
                    <a:pt x="240" y="185"/>
                    <a:pt x="240" y="185"/>
                    <a:pt x="240" y="185"/>
                  </a:cubicBezTo>
                  <a:cubicBezTo>
                    <a:pt x="241" y="185"/>
                    <a:pt x="242" y="185"/>
                    <a:pt x="242" y="185"/>
                  </a:cubicBezTo>
                  <a:cubicBezTo>
                    <a:pt x="242" y="185"/>
                    <a:pt x="243" y="185"/>
                    <a:pt x="243" y="184"/>
                  </a:cubicBezTo>
                  <a:cubicBezTo>
                    <a:pt x="247" y="179"/>
                    <a:pt x="247" y="179"/>
                    <a:pt x="247" y="179"/>
                  </a:cubicBezTo>
                  <a:cubicBezTo>
                    <a:pt x="248" y="178"/>
                    <a:pt x="248" y="178"/>
                    <a:pt x="248" y="177"/>
                  </a:cubicBezTo>
                  <a:cubicBezTo>
                    <a:pt x="248" y="177"/>
                    <a:pt x="247" y="176"/>
                    <a:pt x="247" y="176"/>
                  </a:cubicBezTo>
                  <a:cubicBezTo>
                    <a:pt x="17" y="10"/>
                    <a:pt x="17" y="10"/>
                    <a:pt x="17" y="10"/>
                  </a:cubicBezTo>
                  <a:cubicBezTo>
                    <a:pt x="16" y="9"/>
                    <a:pt x="16" y="9"/>
                    <a:pt x="16"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6" name="Freeform 134"/>
            <p:cNvSpPr/>
            <p:nvPr/>
          </p:nvSpPr>
          <p:spPr bwMode="auto">
            <a:xfrm>
              <a:off x="5270501" y="1901825"/>
              <a:ext cx="803275" cy="600075"/>
            </a:xfrm>
            <a:custGeom>
              <a:avLst/>
              <a:gdLst>
                <a:gd name="T0" fmla="*/ 254 w 269"/>
                <a:gd name="T1" fmla="*/ 199 h 201"/>
                <a:gd name="T2" fmla="*/ 4 w 269"/>
                <a:gd name="T3" fmla="*/ 18 h 201"/>
                <a:gd name="T4" fmla="*/ 2 w 269"/>
                <a:gd name="T5" fmla="*/ 9 h 201"/>
                <a:gd name="T6" fmla="*/ 6 w 269"/>
                <a:gd name="T7" fmla="*/ 4 h 201"/>
                <a:gd name="T8" fmla="*/ 15 w 269"/>
                <a:gd name="T9" fmla="*/ 2 h 201"/>
                <a:gd name="T10" fmla="*/ 266 w 269"/>
                <a:gd name="T11" fmla="*/ 183 h 201"/>
                <a:gd name="T12" fmla="*/ 267 w 269"/>
                <a:gd name="T13" fmla="*/ 192 h 201"/>
                <a:gd name="T14" fmla="*/ 263 w 269"/>
                <a:gd name="T15" fmla="*/ 197 h 201"/>
                <a:gd name="T16" fmla="*/ 254 w 269"/>
                <a:gd name="T17" fmla="*/ 199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01">
                  <a:moveTo>
                    <a:pt x="254" y="199"/>
                  </a:moveTo>
                  <a:cubicBezTo>
                    <a:pt x="4" y="18"/>
                    <a:pt x="4" y="18"/>
                    <a:pt x="4" y="18"/>
                  </a:cubicBezTo>
                  <a:cubicBezTo>
                    <a:pt x="1" y="16"/>
                    <a:pt x="0" y="12"/>
                    <a:pt x="2" y="9"/>
                  </a:cubicBezTo>
                  <a:cubicBezTo>
                    <a:pt x="6" y="4"/>
                    <a:pt x="6" y="4"/>
                    <a:pt x="6" y="4"/>
                  </a:cubicBezTo>
                  <a:cubicBezTo>
                    <a:pt x="8" y="1"/>
                    <a:pt x="12" y="0"/>
                    <a:pt x="15" y="2"/>
                  </a:cubicBezTo>
                  <a:cubicBezTo>
                    <a:pt x="266" y="183"/>
                    <a:pt x="266" y="183"/>
                    <a:pt x="266" y="183"/>
                  </a:cubicBezTo>
                  <a:cubicBezTo>
                    <a:pt x="268" y="185"/>
                    <a:pt x="269" y="189"/>
                    <a:pt x="267" y="192"/>
                  </a:cubicBezTo>
                  <a:cubicBezTo>
                    <a:pt x="263" y="197"/>
                    <a:pt x="263" y="197"/>
                    <a:pt x="263" y="197"/>
                  </a:cubicBezTo>
                  <a:cubicBezTo>
                    <a:pt x="261" y="200"/>
                    <a:pt x="257" y="201"/>
                    <a:pt x="254" y="199"/>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7" name="Freeform 135"/>
            <p:cNvSpPr>
              <a:spLocks noEditPoints="1"/>
            </p:cNvSpPr>
            <p:nvPr/>
          </p:nvSpPr>
          <p:spPr bwMode="auto">
            <a:xfrm>
              <a:off x="5259388" y="1889125"/>
              <a:ext cx="822325" cy="622300"/>
            </a:xfrm>
            <a:custGeom>
              <a:avLst/>
              <a:gdLst>
                <a:gd name="T0" fmla="*/ 262 w 276"/>
                <a:gd name="T1" fmla="*/ 208 h 208"/>
                <a:gd name="T2" fmla="*/ 256 w 276"/>
                <a:gd name="T3" fmla="*/ 206 h 208"/>
                <a:gd name="T4" fmla="*/ 256 w 276"/>
                <a:gd name="T5" fmla="*/ 206 h 208"/>
                <a:gd name="T6" fmla="*/ 5 w 276"/>
                <a:gd name="T7" fmla="*/ 25 h 208"/>
                <a:gd name="T8" fmla="*/ 3 w 276"/>
                <a:gd name="T9" fmla="*/ 10 h 208"/>
                <a:gd name="T10" fmla="*/ 7 w 276"/>
                <a:gd name="T11" fmla="*/ 5 h 208"/>
                <a:gd name="T12" fmla="*/ 21 w 276"/>
                <a:gd name="T13" fmla="*/ 3 h 208"/>
                <a:gd name="T14" fmla="*/ 272 w 276"/>
                <a:gd name="T15" fmla="*/ 184 h 208"/>
                <a:gd name="T16" fmla="*/ 276 w 276"/>
                <a:gd name="T17" fmla="*/ 191 h 208"/>
                <a:gd name="T18" fmla="*/ 274 w 276"/>
                <a:gd name="T19" fmla="*/ 199 h 208"/>
                <a:gd name="T20" fmla="*/ 270 w 276"/>
                <a:gd name="T21" fmla="*/ 204 h 208"/>
                <a:gd name="T22" fmla="*/ 264 w 276"/>
                <a:gd name="T23" fmla="*/ 208 h 208"/>
                <a:gd name="T24" fmla="*/ 262 w 276"/>
                <a:gd name="T25" fmla="*/ 208 h 208"/>
                <a:gd name="T26" fmla="*/ 261 w 276"/>
                <a:gd name="T27" fmla="*/ 200 h 208"/>
                <a:gd name="T28" fmla="*/ 262 w 276"/>
                <a:gd name="T29" fmla="*/ 200 h 208"/>
                <a:gd name="T30" fmla="*/ 264 w 276"/>
                <a:gd name="T31" fmla="*/ 199 h 208"/>
                <a:gd name="T32" fmla="*/ 268 w 276"/>
                <a:gd name="T33" fmla="*/ 194 h 208"/>
                <a:gd name="T34" fmla="*/ 268 w 276"/>
                <a:gd name="T35" fmla="*/ 192 h 208"/>
                <a:gd name="T36" fmla="*/ 267 w 276"/>
                <a:gd name="T37" fmla="*/ 191 h 208"/>
                <a:gd name="T38" fmla="*/ 16 w 276"/>
                <a:gd name="T39" fmla="*/ 9 h 208"/>
                <a:gd name="T40" fmla="*/ 13 w 276"/>
                <a:gd name="T41" fmla="*/ 10 h 208"/>
                <a:gd name="T42" fmla="*/ 9 w 276"/>
                <a:gd name="T43" fmla="*/ 15 h 208"/>
                <a:gd name="T44" fmla="*/ 10 w 276"/>
                <a:gd name="T45" fmla="*/ 18 h 208"/>
                <a:gd name="T46" fmla="*/ 261 w 276"/>
                <a:gd name="T47" fmla="*/ 20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6" h="208">
                  <a:moveTo>
                    <a:pt x="262" y="208"/>
                  </a:moveTo>
                  <a:cubicBezTo>
                    <a:pt x="260" y="208"/>
                    <a:pt x="258" y="207"/>
                    <a:pt x="256" y="206"/>
                  </a:cubicBezTo>
                  <a:cubicBezTo>
                    <a:pt x="256" y="206"/>
                    <a:pt x="256" y="206"/>
                    <a:pt x="256" y="206"/>
                  </a:cubicBezTo>
                  <a:cubicBezTo>
                    <a:pt x="5" y="25"/>
                    <a:pt x="5" y="25"/>
                    <a:pt x="5" y="25"/>
                  </a:cubicBezTo>
                  <a:cubicBezTo>
                    <a:pt x="1" y="22"/>
                    <a:pt x="0" y="15"/>
                    <a:pt x="3" y="10"/>
                  </a:cubicBezTo>
                  <a:cubicBezTo>
                    <a:pt x="7" y="5"/>
                    <a:pt x="7" y="5"/>
                    <a:pt x="7" y="5"/>
                  </a:cubicBezTo>
                  <a:cubicBezTo>
                    <a:pt x="10" y="1"/>
                    <a:pt x="16" y="0"/>
                    <a:pt x="21" y="3"/>
                  </a:cubicBezTo>
                  <a:cubicBezTo>
                    <a:pt x="272" y="184"/>
                    <a:pt x="272" y="184"/>
                    <a:pt x="272" y="184"/>
                  </a:cubicBezTo>
                  <a:cubicBezTo>
                    <a:pt x="274" y="186"/>
                    <a:pt x="276" y="188"/>
                    <a:pt x="276" y="191"/>
                  </a:cubicBezTo>
                  <a:cubicBezTo>
                    <a:pt x="276" y="194"/>
                    <a:pt x="276" y="196"/>
                    <a:pt x="274" y="199"/>
                  </a:cubicBezTo>
                  <a:cubicBezTo>
                    <a:pt x="270" y="204"/>
                    <a:pt x="270" y="204"/>
                    <a:pt x="270" y="204"/>
                  </a:cubicBezTo>
                  <a:cubicBezTo>
                    <a:pt x="269" y="206"/>
                    <a:pt x="266" y="207"/>
                    <a:pt x="264" y="208"/>
                  </a:cubicBezTo>
                  <a:cubicBezTo>
                    <a:pt x="263" y="208"/>
                    <a:pt x="263" y="208"/>
                    <a:pt x="262" y="208"/>
                  </a:cubicBezTo>
                  <a:close/>
                  <a:moveTo>
                    <a:pt x="261" y="200"/>
                  </a:moveTo>
                  <a:cubicBezTo>
                    <a:pt x="261" y="200"/>
                    <a:pt x="262" y="200"/>
                    <a:pt x="262" y="200"/>
                  </a:cubicBezTo>
                  <a:cubicBezTo>
                    <a:pt x="263" y="200"/>
                    <a:pt x="264" y="199"/>
                    <a:pt x="264" y="199"/>
                  </a:cubicBezTo>
                  <a:cubicBezTo>
                    <a:pt x="268" y="194"/>
                    <a:pt x="268" y="194"/>
                    <a:pt x="268" y="194"/>
                  </a:cubicBezTo>
                  <a:cubicBezTo>
                    <a:pt x="268" y="193"/>
                    <a:pt x="268" y="193"/>
                    <a:pt x="268" y="192"/>
                  </a:cubicBezTo>
                  <a:cubicBezTo>
                    <a:pt x="268" y="192"/>
                    <a:pt x="268" y="191"/>
                    <a:pt x="267" y="191"/>
                  </a:cubicBezTo>
                  <a:cubicBezTo>
                    <a:pt x="16" y="9"/>
                    <a:pt x="16" y="9"/>
                    <a:pt x="16" y="9"/>
                  </a:cubicBezTo>
                  <a:cubicBezTo>
                    <a:pt x="15" y="9"/>
                    <a:pt x="14" y="9"/>
                    <a:pt x="13" y="10"/>
                  </a:cubicBezTo>
                  <a:cubicBezTo>
                    <a:pt x="9" y="15"/>
                    <a:pt x="9" y="15"/>
                    <a:pt x="9" y="15"/>
                  </a:cubicBezTo>
                  <a:cubicBezTo>
                    <a:pt x="9" y="16"/>
                    <a:pt x="9" y="18"/>
                    <a:pt x="10" y="18"/>
                  </a:cubicBezTo>
                  <a:cubicBezTo>
                    <a:pt x="261" y="200"/>
                    <a:pt x="261" y="200"/>
                    <a:pt x="261" y="20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8" name="Freeform 136"/>
            <p:cNvSpPr/>
            <p:nvPr/>
          </p:nvSpPr>
          <p:spPr bwMode="auto">
            <a:xfrm>
              <a:off x="5172076" y="2262188"/>
              <a:ext cx="587375" cy="446087"/>
            </a:xfrm>
            <a:custGeom>
              <a:avLst/>
              <a:gdLst>
                <a:gd name="T0" fmla="*/ 182 w 197"/>
                <a:gd name="T1" fmla="*/ 148 h 149"/>
                <a:gd name="T2" fmla="*/ 4 w 197"/>
                <a:gd name="T3" fmla="*/ 19 h 149"/>
                <a:gd name="T4" fmla="*/ 2 w 197"/>
                <a:gd name="T5" fmla="*/ 11 h 149"/>
                <a:gd name="T6" fmla="*/ 8 w 197"/>
                <a:gd name="T7" fmla="*/ 3 h 149"/>
                <a:gd name="T8" fmla="*/ 16 w 197"/>
                <a:gd name="T9" fmla="*/ 2 h 149"/>
                <a:gd name="T10" fmla="*/ 194 w 197"/>
                <a:gd name="T11" fmla="*/ 130 h 149"/>
                <a:gd name="T12" fmla="*/ 195 w 197"/>
                <a:gd name="T13" fmla="*/ 138 h 149"/>
                <a:gd name="T14" fmla="*/ 190 w 197"/>
                <a:gd name="T15" fmla="*/ 146 h 149"/>
                <a:gd name="T16" fmla="*/ 182 w 197"/>
                <a:gd name="T17" fmla="*/ 148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7" h="149">
                  <a:moveTo>
                    <a:pt x="182" y="148"/>
                  </a:moveTo>
                  <a:cubicBezTo>
                    <a:pt x="4" y="19"/>
                    <a:pt x="4" y="19"/>
                    <a:pt x="4" y="19"/>
                  </a:cubicBezTo>
                  <a:cubicBezTo>
                    <a:pt x="1" y="17"/>
                    <a:pt x="0" y="14"/>
                    <a:pt x="2" y="11"/>
                  </a:cubicBezTo>
                  <a:cubicBezTo>
                    <a:pt x="8" y="3"/>
                    <a:pt x="8" y="3"/>
                    <a:pt x="8" y="3"/>
                  </a:cubicBezTo>
                  <a:cubicBezTo>
                    <a:pt x="10" y="0"/>
                    <a:pt x="14" y="0"/>
                    <a:pt x="16" y="2"/>
                  </a:cubicBezTo>
                  <a:cubicBezTo>
                    <a:pt x="194" y="130"/>
                    <a:pt x="194" y="130"/>
                    <a:pt x="194" y="130"/>
                  </a:cubicBezTo>
                  <a:cubicBezTo>
                    <a:pt x="197" y="132"/>
                    <a:pt x="197" y="136"/>
                    <a:pt x="195" y="138"/>
                  </a:cubicBezTo>
                  <a:cubicBezTo>
                    <a:pt x="190" y="146"/>
                    <a:pt x="190" y="146"/>
                    <a:pt x="190" y="146"/>
                  </a:cubicBezTo>
                  <a:cubicBezTo>
                    <a:pt x="188" y="149"/>
                    <a:pt x="184" y="149"/>
                    <a:pt x="182" y="148"/>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9" name="Freeform 137"/>
            <p:cNvSpPr>
              <a:spLocks noEditPoints="1"/>
            </p:cNvSpPr>
            <p:nvPr/>
          </p:nvSpPr>
          <p:spPr bwMode="auto">
            <a:xfrm>
              <a:off x="5159376" y="2247900"/>
              <a:ext cx="612775" cy="471487"/>
            </a:xfrm>
            <a:custGeom>
              <a:avLst/>
              <a:gdLst>
                <a:gd name="T0" fmla="*/ 189 w 205"/>
                <a:gd name="T1" fmla="*/ 158 h 158"/>
                <a:gd name="T2" fmla="*/ 183 w 205"/>
                <a:gd name="T3" fmla="*/ 156 h 158"/>
                <a:gd name="T4" fmla="*/ 183 w 205"/>
                <a:gd name="T5" fmla="*/ 156 h 158"/>
                <a:gd name="T6" fmla="*/ 5 w 205"/>
                <a:gd name="T7" fmla="*/ 27 h 158"/>
                <a:gd name="T8" fmla="*/ 3 w 205"/>
                <a:gd name="T9" fmla="*/ 14 h 158"/>
                <a:gd name="T10" fmla="*/ 9 w 205"/>
                <a:gd name="T11" fmla="*/ 5 h 158"/>
                <a:gd name="T12" fmla="*/ 23 w 205"/>
                <a:gd name="T13" fmla="*/ 3 h 158"/>
                <a:gd name="T14" fmla="*/ 201 w 205"/>
                <a:gd name="T15" fmla="*/ 132 h 158"/>
                <a:gd name="T16" fmla="*/ 204 w 205"/>
                <a:gd name="T17" fmla="*/ 138 h 158"/>
                <a:gd name="T18" fmla="*/ 203 w 205"/>
                <a:gd name="T19" fmla="*/ 145 h 158"/>
                <a:gd name="T20" fmla="*/ 197 w 205"/>
                <a:gd name="T21" fmla="*/ 154 h 158"/>
                <a:gd name="T22" fmla="*/ 189 w 205"/>
                <a:gd name="T23" fmla="*/ 158 h 158"/>
                <a:gd name="T24" fmla="*/ 188 w 205"/>
                <a:gd name="T25" fmla="*/ 149 h 158"/>
                <a:gd name="T26" fmla="*/ 190 w 205"/>
                <a:gd name="T27" fmla="*/ 149 h 158"/>
                <a:gd name="T28" fmla="*/ 196 w 205"/>
                <a:gd name="T29" fmla="*/ 141 h 158"/>
                <a:gd name="T30" fmla="*/ 197 w 205"/>
                <a:gd name="T31" fmla="*/ 139 h 158"/>
                <a:gd name="T32" fmla="*/ 196 w 205"/>
                <a:gd name="T33" fmla="*/ 138 h 158"/>
                <a:gd name="T34" fmla="*/ 18 w 205"/>
                <a:gd name="T35" fmla="*/ 10 h 158"/>
                <a:gd name="T36" fmla="*/ 15 w 205"/>
                <a:gd name="T37" fmla="*/ 10 h 158"/>
                <a:gd name="T38" fmla="*/ 10 w 205"/>
                <a:gd name="T39" fmla="*/ 18 h 158"/>
                <a:gd name="T40" fmla="*/ 10 w 205"/>
                <a:gd name="T41" fmla="*/ 21 h 158"/>
                <a:gd name="T42" fmla="*/ 188 w 205"/>
                <a:gd name="T43" fmla="*/ 149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5" h="158">
                  <a:moveTo>
                    <a:pt x="189" y="158"/>
                  </a:moveTo>
                  <a:cubicBezTo>
                    <a:pt x="187" y="158"/>
                    <a:pt x="185" y="157"/>
                    <a:pt x="183" y="156"/>
                  </a:cubicBezTo>
                  <a:cubicBezTo>
                    <a:pt x="183" y="156"/>
                    <a:pt x="183" y="156"/>
                    <a:pt x="183" y="156"/>
                  </a:cubicBezTo>
                  <a:cubicBezTo>
                    <a:pt x="5" y="27"/>
                    <a:pt x="5" y="27"/>
                    <a:pt x="5" y="27"/>
                  </a:cubicBezTo>
                  <a:cubicBezTo>
                    <a:pt x="1" y="24"/>
                    <a:pt x="0" y="18"/>
                    <a:pt x="3" y="14"/>
                  </a:cubicBezTo>
                  <a:cubicBezTo>
                    <a:pt x="9" y="5"/>
                    <a:pt x="9" y="5"/>
                    <a:pt x="9" y="5"/>
                  </a:cubicBezTo>
                  <a:cubicBezTo>
                    <a:pt x="12" y="1"/>
                    <a:pt x="18" y="0"/>
                    <a:pt x="23" y="3"/>
                  </a:cubicBezTo>
                  <a:cubicBezTo>
                    <a:pt x="201" y="132"/>
                    <a:pt x="201" y="132"/>
                    <a:pt x="201" y="132"/>
                  </a:cubicBezTo>
                  <a:cubicBezTo>
                    <a:pt x="203" y="133"/>
                    <a:pt x="204" y="136"/>
                    <a:pt x="204" y="138"/>
                  </a:cubicBezTo>
                  <a:cubicBezTo>
                    <a:pt x="205" y="141"/>
                    <a:pt x="204" y="143"/>
                    <a:pt x="203" y="145"/>
                  </a:cubicBezTo>
                  <a:cubicBezTo>
                    <a:pt x="197" y="154"/>
                    <a:pt x="197" y="154"/>
                    <a:pt x="197" y="154"/>
                  </a:cubicBezTo>
                  <a:cubicBezTo>
                    <a:pt x="195" y="156"/>
                    <a:pt x="192" y="158"/>
                    <a:pt x="189" y="158"/>
                  </a:cubicBezTo>
                  <a:close/>
                  <a:moveTo>
                    <a:pt x="188" y="149"/>
                  </a:moveTo>
                  <a:cubicBezTo>
                    <a:pt x="189" y="150"/>
                    <a:pt x="190" y="150"/>
                    <a:pt x="190" y="149"/>
                  </a:cubicBezTo>
                  <a:cubicBezTo>
                    <a:pt x="196" y="141"/>
                    <a:pt x="196" y="141"/>
                    <a:pt x="196" y="141"/>
                  </a:cubicBezTo>
                  <a:cubicBezTo>
                    <a:pt x="197" y="140"/>
                    <a:pt x="197" y="140"/>
                    <a:pt x="197" y="139"/>
                  </a:cubicBezTo>
                  <a:cubicBezTo>
                    <a:pt x="197" y="139"/>
                    <a:pt x="196" y="139"/>
                    <a:pt x="196" y="138"/>
                  </a:cubicBezTo>
                  <a:cubicBezTo>
                    <a:pt x="18" y="10"/>
                    <a:pt x="18" y="10"/>
                    <a:pt x="18" y="10"/>
                  </a:cubicBezTo>
                  <a:cubicBezTo>
                    <a:pt x="17" y="9"/>
                    <a:pt x="16" y="9"/>
                    <a:pt x="15" y="10"/>
                  </a:cubicBezTo>
                  <a:cubicBezTo>
                    <a:pt x="10" y="18"/>
                    <a:pt x="10" y="18"/>
                    <a:pt x="10" y="18"/>
                  </a:cubicBezTo>
                  <a:cubicBezTo>
                    <a:pt x="9" y="19"/>
                    <a:pt x="9" y="20"/>
                    <a:pt x="10" y="21"/>
                  </a:cubicBezTo>
                  <a:lnTo>
                    <a:pt x="188" y="14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0" name="Freeform 138"/>
            <p:cNvSpPr/>
            <p:nvPr/>
          </p:nvSpPr>
          <p:spPr bwMode="auto">
            <a:xfrm>
              <a:off x="5168901" y="2125663"/>
              <a:ext cx="708025" cy="566737"/>
            </a:xfrm>
            <a:custGeom>
              <a:avLst/>
              <a:gdLst>
                <a:gd name="T0" fmla="*/ 201 w 237"/>
                <a:gd name="T1" fmla="*/ 187 h 190"/>
                <a:gd name="T2" fmla="*/ 5 w 237"/>
                <a:gd name="T3" fmla="*/ 45 h 190"/>
                <a:gd name="T4" fmla="*/ 3 w 237"/>
                <a:gd name="T5" fmla="*/ 32 h 190"/>
                <a:gd name="T6" fmla="*/ 22 w 237"/>
                <a:gd name="T7" fmla="*/ 5 h 190"/>
                <a:gd name="T8" fmla="*/ 36 w 237"/>
                <a:gd name="T9" fmla="*/ 3 h 190"/>
                <a:gd name="T10" fmla="*/ 232 w 237"/>
                <a:gd name="T11" fmla="*/ 145 h 190"/>
                <a:gd name="T12" fmla="*/ 234 w 237"/>
                <a:gd name="T13" fmla="*/ 158 h 190"/>
                <a:gd name="T14" fmla="*/ 215 w 237"/>
                <a:gd name="T15" fmla="*/ 185 h 190"/>
                <a:gd name="T16" fmla="*/ 201 w 237"/>
                <a:gd name="T17" fmla="*/ 187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190">
                  <a:moveTo>
                    <a:pt x="201" y="187"/>
                  </a:moveTo>
                  <a:cubicBezTo>
                    <a:pt x="5" y="45"/>
                    <a:pt x="5" y="45"/>
                    <a:pt x="5" y="45"/>
                  </a:cubicBezTo>
                  <a:cubicBezTo>
                    <a:pt x="1" y="42"/>
                    <a:pt x="0" y="36"/>
                    <a:pt x="3" y="32"/>
                  </a:cubicBezTo>
                  <a:cubicBezTo>
                    <a:pt x="22" y="5"/>
                    <a:pt x="22" y="5"/>
                    <a:pt x="22" y="5"/>
                  </a:cubicBezTo>
                  <a:cubicBezTo>
                    <a:pt x="25" y="1"/>
                    <a:pt x="31" y="0"/>
                    <a:pt x="36" y="3"/>
                  </a:cubicBezTo>
                  <a:cubicBezTo>
                    <a:pt x="232" y="145"/>
                    <a:pt x="232" y="145"/>
                    <a:pt x="232" y="145"/>
                  </a:cubicBezTo>
                  <a:cubicBezTo>
                    <a:pt x="236" y="148"/>
                    <a:pt x="237" y="154"/>
                    <a:pt x="234" y="158"/>
                  </a:cubicBezTo>
                  <a:cubicBezTo>
                    <a:pt x="215" y="185"/>
                    <a:pt x="215" y="185"/>
                    <a:pt x="215" y="185"/>
                  </a:cubicBezTo>
                  <a:cubicBezTo>
                    <a:pt x="212" y="189"/>
                    <a:pt x="206" y="190"/>
                    <a:pt x="201" y="187"/>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1" name="Freeform 139"/>
            <p:cNvSpPr>
              <a:spLocks noEditPoints="1"/>
            </p:cNvSpPr>
            <p:nvPr/>
          </p:nvSpPr>
          <p:spPr bwMode="auto">
            <a:xfrm>
              <a:off x="5154613" y="2109788"/>
              <a:ext cx="730250" cy="592137"/>
            </a:xfrm>
            <a:custGeom>
              <a:avLst/>
              <a:gdLst>
                <a:gd name="T0" fmla="*/ 212 w 245"/>
                <a:gd name="T1" fmla="*/ 198 h 198"/>
                <a:gd name="T2" fmla="*/ 204 w 245"/>
                <a:gd name="T3" fmla="*/ 195 h 198"/>
                <a:gd name="T4" fmla="*/ 204 w 245"/>
                <a:gd name="T5" fmla="*/ 195 h 198"/>
                <a:gd name="T6" fmla="*/ 8 w 245"/>
                <a:gd name="T7" fmla="*/ 53 h 198"/>
                <a:gd name="T8" fmla="*/ 5 w 245"/>
                <a:gd name="T9" fmla="*/ 34 h 198"/>
                <a:gd name="T10" fmla="*/ 24 w 245"/>
                <a:gd name="T11" fmla="*/ 8 h 198"/>
                <a:gd name="T12" fmla="*/ 43 w 245"/>
                <a:gd name="T13" fmla="*/ 5 h 198"/>
                <a:gd name="T14" fmla="*/ 239 w 245"/>
                <a:gd name="T15" fmla="*/ 146 h 198"/>
                <a:gd name="T16" fmla="*/ 245 w 245"/>
                <a:gd name="T17" fmla="*/ 155 h 198"/>
                <a:gd name="T18" fmla="*/ 242 w 245"/>
                <a:gd name="T19" fmla="*/ 165 h 198"/>
                <a:gd name="T20" fmla="*/ 223 w 245"/>
                <a:gd name="T21" fmla="*/ 192 h 198"/>
                <a:gd name="T22" fmla="*/ 212 w 245"/>
                <a:gd name="T23" fmla="*/ 198 h 198"/>
                <a:gd name="T24" fmla="*/ 209 w 245"/>
                <a:gd name="T25" fmla="*/ 189 h 198"/>
                <a:gd name="T26" fmla="*/ 216 w 245"/>
                <a:gd name="T27" fmla="*/ 187 h 198"/>
                <a:gd name="T28" fmla="*/ 236 w 245"/>
                <a:gd name="T29" fmla="*/ 160 h 198"/>
                <a:gd name="T30" fmla="*/ 237 w 245"/>
                <a:gd name="T31" fmla="*/ 156 h 198"/>
                <a:gd name="T32" fmla="*/ 235 w 245"/>
                <a:gd name="T33" fmla="*/ 153 h 198"/>
                <a:gd name="T34" fmla="*/ 38 w 245"/>
                <a:gd name="T35" fmla="*/ 11 h 198"/>
                <a:gd name="T36" fmla="*/ 31 w 245"/>
                <a:gd name="T37" fmla="*/ 12 h 198"/>
                <a:gd name="T38" fmla="*/ 11 w 245"/>
                <a:gd name="T39" fmla="*/ 39 h 198"/>
                <a:gd name="T40" fmla="*/ 12 w 245"/>
                <a:gd name="T41" fmla="*/ 47 h 198"/>
                <a:gd name="T42" fmla="*/ 209 w 245"/>
                <a:gd name="T43" fmla="*/ 189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5" h="198">
                  <a:moveTo>
                    <a:pt x="212" y="198"/>
                  </a:moveTo>
                  <a:cubicBezTo>
                    <a:pt x="209" y="198"/>
                    <a:pt x="206" y="197"/>
                    <a:pt x="204" y="195"/>
                  </a:cubicBezTo>
                  <a:cubicBezTo>
                    <a:pt x="204" y="195"/>
                    <a:pt x="204" y="195"/>
                    <a:pt x="204" y="195"/>
                  </a:cubicBezTo>
                  <a:cubicBezTo>
                    <a:pt x="8" y="53"/>
                    <a:pt x="8" y="53"/>
                    <a:pt x="8" y="53"/>
                  </a:cubicBezTo>
                  <a:cubicBezTo>
                    <a:pt x="2" y="49"/>
                    <a:pt x="0" y="40"/>
                    <a:pt x="5" y="34"/>
                  </a:cubicBezTo>
                  <a:cubicBezTo>
                    <a:pt x="24" y="8"/>
                    <a:pt x="24" y="8"/>
                    <a:pt x="24" y="8"/>
                  </a:cubicBezTo>
                  <a:cubicBezTo>
                    <a:pt x="29" y="2"/>
                    <a:pt x="37" y="0"/>
                    <a:pt x="43" y="5"/>
                  </a:cubicBezTo>
                  <a:cubicBezTo>
                    <a:pt x="239" y="146"/>
                    <a:pt x="239" y="146"/>
                    <a:pt x="239" y="146"/>
                  </a:cubicBezTo>
                  <a:cubicBezTo>
                    <a:pt x="242" y="148"/>
                    <a:pt x="244" y="152"/>
                    <a:pt x="245" y="155"/>
                  </a:cubicBezTo>
                  <a:cubicBezTo>
                    <a:pt x="245" y="159"/>
                    <a:pt x="244" y="162"/>
                    <a:pt x="242" y="165"/>
                  </a:cubicBezTo>
                  <a:cubicBezTo>
                    <a:pt x="223" y="192"/>
                    <a:pt x="223" y="192"/>
                    <a:pt x="223" y="192"/>
                  </a:cubicBezTo>
                  <a:cubicBezTo>
                    <a:pt x="220" y="196"/>
                    <a:pt x="216" y="198"/>
                    <a:pt x="212" y="198"/>
                  </a:cubicBezTo>
                  <a:close/>
                  <a:moveTo>
                    <a:pt x="209" y="189"/>
                  </a:moveTo>
                  <a:cubicBezTo>
                    <a:pt x="211" y="190"/>
                    <a:pt x="215" y="190"/>
                    <a:pt x="216" y="187"/>
                  </a:cubicBezTo>
                  <a:cubicBezTo>
                    <a:pt x="236" y="160"/>
                    <a:pt x="236" y="160"/>
                    <a:pt x="236" y="160"/>
                  </a:cubicBezTo>
                  <a:cubicBezTo>
                    <a:pt x="237" y="159"/>
                    <a:pt x="237" y="158"/>
                    <a:pt x="237" y="156"/>
                  </a:cubicBezTo>
                  <a:cubicBezTo>
                    <a:pt x="236" y="155"/>
                    <a:pt x="236" y="154"/>
                    <a:pt x="235" y="153"/>
                  </a:cubicBezTo>
                  <a:cubicBezTo>
                    <a:pt x="38" y="11"/>
                    <a:pt x="38" y="11"/>
                    <a:pt x="38" y="11"/>
                  </a:cubicBezTo>
                  <a:cubicBezTo>
                    <a:pt x="36" y="9"/>
                    <a:pt x="32" y="10"/>
                    <a:pt x="31" y="12"/>
                  </a:cubicBezTo>
                  <a:cubicBezTo>
                    <a:pt x="11" y="39"/>
                    <a:pt x="11" y="39"/>
                    <a:pt x="11" y="39"/>
                  </a:cubicBezTo>
                  <a:cubicBezTo>
                    <a:pt x="10" y="42"/>
                    <a:pt x="10" y="45"/>
                    <a:pt x="12" y="47"/>
                  </a:cubicBezTo>
                  <a:lnTo>
                    <a:pt x="209" y="18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2" name="Freeform 140"/>
            <p:cNvSpPr/>
            <p:nvPr/>
          </p:nvSpPr>
          <p:spPr bwMode="auto">
            <a:xfrm>
              <a:off x="5500688" y="2382838"/>
              <a:ext cx="488950" cy="373062"/>
            </a:xfrm>
            <a:custGeom>
              <a:avLst/>
              <a:gdLst>
                <a:gd name="T0" fmla="*/ 148 w 164"/>
                <a:gd name="T1" fmla="*/ 122 h 125"/>
                <a:gd name="T2" fmla="*/ 4 w 164"/>
                <a:gd name="T3" fmla="*/ 18 h 125"/>
                <a:gd name="T4" fmla="*/ 2 w 164"/>
                <a:gd name="T5" fmla="*/ 7 h 125"/>
                <a:gd name="T6" fmla="*/ 4 w 164"/>
                <a:gd name="T7" fmla="*/ 5 h 125"/>
                <a:gd name="T8" fmla="*/ 15 w 164"/>
                <a:gd name="T9" fmla="*/ 3 h 125"/>
                <a:gd name="T10" fmla="*/ 160 w 164"/>
                <a:gd name="T11" fmla="*/ 107 h 125"/>
                <a:gd name="T12" fmla="*/ 161 w 164"/>
                <a:gd name="T13" fmla="*/ 119 h 125"/>
                <a:gd name="T14" fmla="*/ 160 w 164"/>
                <a:gd name="T15" fmla="*/ 120 h 125"/>
                <a:gd name="T16" fmla="*/ 148 w 164"/>
                <a:gd name="T17" fmla="*/ 1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4" h="125">
                  <a:moveTo>
                    <a:pt x="148" y="122"/>
                  </a:moveTo>
                  <a:cubicBezTo>
                    <a:pt x="4" y="18"/>
                    <a:pt x="4" y="18"/>
                    <a:pt x="4" y="18"/>
                  </a:cubicBezTo>
                  <a:cubicBezTo>
                    <a:pt x="1" y="16"/>
                    <a:pt x="0" y="10"/>
                    <a:pt x="2" y="7"/>
                  </a:cubicBezTo>
                  <a:cubicBezTo>
                    <a:pt x="4" y="5"/>
                    <a:pt x="4" y="5"/>
                    <a:pt x="4" y="5"/>
                  </a:cubicBezTo>
                  <a:cubicBezTo>
                    <a:pt x="6" y="1"/>
                    <a:pt x="12" y="0"/>
                    <a:pt x="15" y="3"/>
                  </a:cubicBezTo>
                  <a:cubicBezTo>
                    <a:pt x="160" y="107"/>
                    <a:pt x="160" y="107"/>
                    <a:pt x="160" y="107"/>
                  </a:cubicBezTo>
                  <a:cubicBezTo>
                    <a:pt x="163" y="110"/>
                    <a:pt x="164" y="115"/>
                    <a:pt x="161" y="119"/>
                  </a:cubicBezTo>
                  <a:cubicBezTo>
                    <a:pt x="160" y="120"/>
                    <a:pt x="160" y="120"/>
                    <a:pt x="160" y="120"/>
                  </a:cubicBezTo>
                  <a:cubicBezTo>
                    <a:pt x="157" y="124"/>
                    <a:pt x="152" y="125"/>
                    <a:pt x="148" y="122"/>
                  </a:cubicBezTo>
                  <a:close/>
                </a:path>
              </a:pathLst>
            </a:custGeom>
            <a:solidFill>
              <a:srgbClr val="FEFEF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3" name="Freeform 141"/>
            <p:cNvSpPr>
              <a:spLocks noEditPoints="1"/>
            </p:cNvSpPr>
            <p:nvPr/>
          </p:nvSpPr>
          <p:spPr bwMode="auto">
            <a:xfrm>
              <a:off x="5494338" y="2379663"/>
              <a:ext cx="498475" cy="379412"/>
            </a:xfrm>
            <a:custGeom>
              <a:avLst/>
              <a:gdLst>
                <a:gd name="T0" fmla="*/ 155 w 167"/>
                <a:gd name="T1" fmla="*/ 127 h 127"/>
                <a:gd name="T2" fmla="*/ 149 w 167"/>
                <a:gd name="T3" fmla="*/ 125 h 127"/>
                <a:gd name="T4" fmla="*/ 149 w 167"/>
                <a:gd name="T5" fmla="*/ 125 h 127"/>
                <a:gd name="T6" fmla="*/ 5 w 167"/>
                <a:gd name="T7" fmla="*/ 21 h 127"/>
                <a:gd name="T8" fmla="*/ 3 w 167"/>
                <a:gd name="T9" fmla="*/ 6 h 127"/>
                <a:gd name="T10" fmla="*/ 4 w 167"/>
                <a:gd name="T11" fmla="*/ 5 h 127"/>
                <a:gd name="T12" fmla="*/ 11 w 167"/>
                <a:gd name="T13" fmla="*/ 0 h 127"/>
                <a:gd name="T14" fmla="*/ 19 w 167"/>
                <a:gd name="T15" fmla="*/ 2 h 127"/>
                <a:gd name="T16" fmla="*/ 163 w 167"/>
                <a:gd name="T17" fmla="*/ 106 h 127"/>
                <a:gd name="T18" fmla="*/ 167 w 167"/>
                <a:gd name="T19" fmla="*/ 113 h 127"/>
                <a:gd name="T20" fmla="*/ 165 w 167"/>
                <a:gd name="T21" fmla="*/ 121 h 127"/>
                <a:gd name="T22" fmla="*/ 164 w 167"/>
                <a:gd name="T23" fmla="*/ 123 h 127"/>
                <a:gd name="T24" fmla="*/ 155 w 167"/>
                <a:gd name="T25" fmla="*/ 127 h 127"/>
                <a:gd name="T26" fmla="*/ 152 w 167"/>
                <a:gd name="T27" fmla="*/ 122 h 127"/>
                <a:gd name="T28" fmla="*/ 160 w 167"/>
                <a:gd name="T29" fmla="*/ 120 h 127"/>
                <a:gd name="T30" fmla="*/ 162 w 167"/>
                <a:gd name="T31" fmla="*/ 118 h 127"/>
                <a:gd name="T32" fmla="*/ 163 w 167"/>
                <a:gd name="T33" fmla="*/ 114 h 127"/>
                <a:gd name="T34" fmla="*/ 160 w 167"/>
                <a:gd name="T35" fmla="*/ 110 h 127"/>
                <a:gd name="T36" fmla="*/ 16 w 167"/>
                <a:gd name="T37" fmla="*/ 5 h 127"/>
                <a:gd name="T38" fmla="*/ 7 w 167"/>
                <a:gd name="T39" fmla="*/ 7 h 127"/>
                <a:gd name="T40" fmla="*/ 6 w 167"/>
                <a:gd name="T41" fmla="*/ 9 h 127"/>
                <a:gd name="T42" fmla="*/ 8 w 167"/>
                <a:gd name="T43" fmla="*/ 18 h 127"/>
                <a:gd name="T44" fmla="*/ 152 w 167"/>
                <a:gd name="T45" fmla="*/ 122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7" h="127">
                  <a:moveTo>
                    <a:pt x="155" y="127"/>
                  </a:moveTo>
                  <a:cubicBezTo>
                    <a:pt x="153" y="127"/>
                    <a:pt x="151" y="126"/>
                    <a:pt x="149" y="125"/>
                  </a:cubicBezTo>
                  <a:cubicBezTo>
                    <a:pt x="149" y="125"/>
                    <a:pt x="149" y="125"/>
                    <a:pt x="149" y="125"/>
                  </a:cubicBezTo>
                  <a:cubicBezTo>
                    <a:pt x="5" y="21"/>
                    <a:pt x="5" y="21"/>
                    <a:pt x="5" y="21"/>
                  </a:cubicBezTo>
                  <a:cubicBezTo>
                    <a:pt x="1" y="18"/>
                    <a:pt x="0" y="11"/>
                    <a:pt x="3" y="6"/>
                  </a:cubicBezTo>
                  <a:cubicBezTo>
                    <a:pt x="4" y="5"/>
                    <a:pt x="4" y="5"/>
                    <a:pt x="4" y="5"/>
                  </a:cubicBezTo>
                  <a:cubicBezTo>
                    <a:pt x="6" y="2"/>
                    <a:pt x="8" y="1"/>
                    <a:pt x="11" y="0"/>
                  </a:cubicBezTo>
                  <a:cubicBezTo>
                    <a:pt x="14" y="0"/>
                    <a:pt x="16" y="1"/>
                    <a:pt x="19" y="2"/>
                  </a:cubicBezTo>
                  <a:cubicBezTo>
                    <a:pt x="163" y="106"/>
                    <a:pt x="163" y="106"/>
                    <a:pt x="163" y="106"/>
                  </a:cubicBezTo>
                  <a:cubicBezTo>
                    <a:pt x="165" y="108"/>
                    <a:pt x="166" y="110"/>
                    <a:pt x="167" y="113"/>
                  </a:cubicBezTo>
                  <a:cubicBezTo>
                    <a:pt x="167" y="116"/>
                    <a:pt x="167" y="119"/>
                    <a:pt x="165" y="121"/>
                  </a:cubicBezTo>
                  <a:cubicBezTo>
                    <a:pt x="164" y="123"/>
                    <a:pt x="164" y="123"/>
                    <a:pt x="164" y="123"/>
                  </a:cubicBezTo>
                  <a:cubicBezTo>
                    <a:pt x="162" y="125"/>
                    <a:pt x="159" y="127"/>
                    <a:pt x="155" y="127"/>
                  </a:cubicBezTo>
                  <a:close/>
                  <a:moveTo>
                    <a:pt x="152" y="122"/>
                  </a:moveTo>
                  <a:cubicBezTo>
                    <a:pt x="154" y="124"/>
                    <a:pt x="158" y="123"/>
                    <a:pt x="160" y="120"/>
                  </a:cubicBezTo>
                  <a:cubicBezTo>
                    <a:pt x="162" y="118"/>
                    <a:pt x="162" y="118"/>
                    <a:pt x="162" y="118"/>
                  </a:cubicBezTo>
                  <a:cubicBezTo>
                    <a:pt x="163" y="117"/>
                    <a:pt x="163" y="115"/>
                    <a:pt x="163" y="114"/>
                  </a:cubicBezTo>
                  <a:cubicBezTo>
                    <a:pt x="163" y="112"/>
                    <a:pt x="162" y="111"/>
                    <a:pt x="160" y="110"/>
                  </a:cubicBezTo>
                  <a:cubicBezTo>
                    <a:pt x="16" y="5"/>
                    <a:pt x="16" y="5"/>
                    <a:pt x="16" y="5"/>
                  </a:cubicBezTo>
                  <a:cubicBezTo>
                    <a:pt x="13" y="3"/>
                    <a:pt x="9" y="4"/>
                    <a:pt x="7" y="7"/>
                  </a:cubicBezTo>
                  <a:cubicBezTo>
                    <a:pt x="6" y="9"/>
                    <a:pt x="6" y="9"/>
                    <a:pt x="6" y="9"/>
                  </a:cubicBezTo>
                  <a:cubicBezTo>
                    <a:pt x="4" y="12"/>
                    <a:pt x="5" y="16"/>
                    <a:pt x="8" y="18"/>
                  </a:cubicBezTo>
                  <a:lnTo>
                    <a:pt x="152" y="122"/>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4" name="Freeform 142"/>
            <p:cNvSpPr/>
            <p:nvPr/>
          </p:nvSpPr>
          <p:spPr bwMode="auto">
            <a:xfrm>
              <a:off x="5518151" y="2403475"/>
              <a:ext cx="23813" cy="23812"/>
            </a:xfrm>
            <a:custGeom>
              <a:avLst/>
              <a:gdLst>
                <a:gd name="T0" fmla="*/ 7 w 8"/>
                <a:gd name="T1" fmla="*/ 6 h 8"/>
                <a:gd name="T2" fmla="*/ 2 w 8"/>
                <a:gd name="T3" fmla="*/ 7 h 8"/>
                <a:gd name="T4" fmla="*/ 1 w 8"/>
                <a:gd name="T5" fmla="*/ 2 h 8"/>
                <a:gd name="T6" fmla="*/ 6 w 8"/>
                <a:gd name="T7" fmla="*/ 1 h 8"/>
                <a:gd name="T8" fmla="*/ 7 w 8"/>
                <a:gd name="T9" fmla="*/ 6 h 8"/>
              </a:gdLst>
              <a:ahLst/>
              <a:cxnLst>
                <a:cxn ang="0">
                  <a:pos x="T0" y="T1"/>
                </a:cxn>
                <a:cxn ang="0">
                  <a:pos x="T2" y="T3"/>
                </a:cxn>
                <a:cxn ang="0">
                  <a:pos x="T4" y="T5"/>
                </a:cxn>
                <a:cxn ang="0">
                  <a:pos x="T6" y="T7"/>
                </a:cxn>
                <a:cxn ang="0">
                  <a:pos x="T8" y="T9"/>
                </a:cxn>
              </a:cxnLst>
              <a:rect l="0" t="0" r="r" b="b"/>
              <a:pathLst>
                <a:path w="8" h="8">
                  <a:moveTo>
                    <a:pt x="7" y="6"/>
                  </a:moveTo>
                  <a:cubicBezTo>
                    <a:pt x="6" y="7"/>
                    <a:pt x="4" y="8"/>
                    <a:pt x="2" y="7"/>
                  </a:cubicBezTo>
                  <a:cubicBezTo>
                    <a:pt x="1" y="6"/>
                    <a:pt x="0" y="3"/>
                    <a:pt x="1" y="2"/>
                  </a:cubicBezTo>
                  <a:cubicBezTo>
                    <a:pt x="3" y="0"/>
                    <a:pt x="5" y="0"/>
                    <a:pt x="6" y="1"/>
                  </a:cubicBezTo>
                  <a:cubicBezTo>
                    <a:pt x="8" y="2"/>
                    <a:pt x="8" y="4"/>
                    <a:pt x="7" y="6"/>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5" name="Oval 143"/>
            <p:cNvSpPr>
              <a:spLocks noChangeArrowheads="1"/>
            </p:cNvSpPr>
            <p:nvPr/>
          </p:nvSpPr>
          <p:spPr bwMode="auto">
            <a:xfrm>
              <a:off x="5884863" y="2668588"/>
              <a:ext cx="196850" cy="198437"/>
            </a:xfrm>
            <a:prstGeom prst="ellipse">
              <a:avLst/>
            </a:prstGeom>
            <a:solidFill>
              <a:srgbClr val="50A4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6" name="Oval 144"/>
            <p:cNvSpPr>
              <a:spLocks noChangeArrowheads="1"/>
            </p:cNvSpPr>
            <p:nvPr/>
          </p:nvSpPr>
          <p:spPr bwMode="auto">
            <a:xfrm>
              <a:off x="5867401" y="2636838"/>
              <a:ext cx="200025" cy="200025"/>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7" name="Freeform 145"/>
            <p:cNvSpPr>
              <a:spLocks noEditPoints="1"/>
            </p:cNvSpPr>
            <p:nvPr/>
          </p:nvSpPr>
          <p:spPr bwMode="auto">
            <a:xfrm>
              <a:off x="5861051" y="2630488"/>
              <a:ext cx="212725" cy="212725"/>
            </a:xfrm>
            <a:custGeom>
              <a:avLst/>
              <a:gdLst>
                <a:gd name="T0" fmla="*/ 36 w 71"/>
                <a:gd name="T1" fmla="*/ 71 h 71"/>
                <a:gd name="T2" fmla="*/ 0 w 71"/>
                <a:gd name="T3" fmla="*/ 36 h 71"/>
                <a:gd name="T4" fmla="*/ 36 w 71"/>
                <a:gd name="T5" fmla="*/ 0 h 71"/>
                <a:gd name="T6" fmla="*/ 71 w 71"/>
                <a:gd name="T7" fmla="*/ 36 h 71"/>
                <a:gd name="T8" fmla="*/ 36 w 71"/>
                <a:gd name="T9" fmla="*/ 71 h 71"/>
                <a:gd name="T10" fmla="*/ 36 w 71"/>
                <a:gd name="T11" fmla="*/ 4 h 71"/>
                <a:gd name="T12" fmla="*/ 4 w 71"/>
                <a:gd name="T13" fmla="*/ 36 h 71"/>
                <a:gd name="T14" fmla="*/ 36 w 71"/>
                <a:gd name="T15" fmla="*/ 67 h 71"/>
                <a:gd name="T16" fmla="*/ 67 w 71"/>
                <a:gd name="T17" fmla="*/ 36 h 71"/>
                <a:gd name="T18" fmla="*/ 36 w 71"/>
                <a:gd name="T19" fmla="*/ 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1" h="71">
                  <a:moveTo>
                    <a:pt x="36" y="71"/>
                  </a:moveTo>
                  <a:cubicBezTo>
                    <a:pt x="16" y="71"/>
                    <a:pt x="0" y="55"/>
                    <a:pt x="0" y="36"/>
                  </a:cubicBezTo>
                  <a:cubicBezTo>
                    <a:pt x="0" y="16"/>
                    <a:pt x="16" y="0"/>
                    <a:pt x="36" y="0"/>
                  </a:cubicBezTo>
                  <a:cubicBezTo>
                    <a:pt x="55" y="0"/>
                    <a:pt x="71" y="16"/>
                    <a:pt x="71" y="36"/>
                  </a:cubicBezTo>
                  <a:cubicBezTo>
                    <a:pt x="71" y="55"/>
                    <a:pt x="55" y="71"/>
                    <a:pt x="36" y="71"/>
                  </a:cubicBezTo>
                  <a:close/>
                  <a:moveTo>
                    <a:pt x="36" y="4"/>
                  </a:moveTo>
                  <a:cubicBezTo>
                    <a:pt x="18" y="4"/>
                    <a:pt x="4" y="18"/>
                    <a:pt x="4" y="36"/>
                  </a:cubicBezTo>
                  <a:cubicBezTo>
                    <a:pt x="4" y="53"/>
                    <a:pt x="18" y="67"/>
                    <a:pt x="36" y="67"/>
                  </a:cubicBezTo>
                  <a:cubicBezTo>
                    <a:pt x="53" y="67"/>
                    <a:pt x="67" y="53"/>
                    <a:pt x="67" y="36"/>
                  </a:cubicBezTo>
                  <a:cubicBezTo>
                    <a:pt x="67" y="18"/>
                    <a:pt x="53" y="4"/>
                    <a:pt x="36"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8" name="Oval 146"/>
            <p:cNvSpPr>
              <a:spLocks noChangeArrowheads="1"/>
            </p:cNvSpPr>
            <p:nvPr/>
          </p:nvSpPr>
          <p:spPr bwMode="auto">
            <a:xfrm>
              <a:off x="5918201" y="2687638"/>
              <a:ext cx="98425" cy="98425"/>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9" name="Freeform 147"/>
            <p:cNvSpPr>
              <a:spLocks noEditPoints="1"/>
            </p:cNvSpPr>
            <p:nvPr/>
          </p:nvSpPr>
          <p:spPr bwMode="auto">
            <a:xfrm>
              <a:off x="5911851" y="2681288"/>
              <a:ext cx="111125" cy="111125"/>
            </a:xfrm>
            <a:custGeom>
              <a:avLst/>
              <a:gdLst>
                <a:gd name="T0" fmla="*/ 19 w 37"/>
                <a:gd name="T1" fmla="*/ 37 h 37"/>
                <a:gd name="T2" fmla="*/ 0 w 37"/>
                <a:gd name="T3" fmla="*/ 19 h 37"/>
                <a:gd name="T4" fmla="*/ 19 w 37"/>
                <a:gd name="T5" fmla="*/ 0 h 37"/>
                <a:gd name="T6" fmla="*/ 37 w 37"/>
                <a:gd name="T7" fmla="*/ 19 h 37"/>
                <a:gd name="T8" fmla="*/ 19 w 37"/>
                <a:gd name="T9" fmla="*/ 37 h 37"/>
                <a:gd name="T10" fmla="*/ 19 w 37"/>
                <a:gd name="T11" fmla="*/ 4 h 37"/>
                <a:gd name="T12" fmla="*/ 4 w 37"/>
                <a:gd name="T13" fmla="*/ 19 h 37"/>
                <a:gd name="T14" fmla="*/ 19 w 37"/>
                <a:gd name="T15" fmla="*/ 33 h 37"/>
                <a:gd name="T16" fmla="*/ 33 w 37"/>
                <a:gd name="T17" fmla="*/ 19 h 37"/>
                <a:gd name="T18" fmla="*/ 19 w 37"/>
                <a:gd name="T19" fmla="*/ 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7">
                  <a:moveTo>
                    <a:pt x="19" y="37"/>
                  </a:moveTo>
                  <a:cubicBezTo>
                    <a:pt x="8" y="37"/>
                    <a:pt x="0" y="29"/>
                    <a:pt x="0" y="19"/>
                  </a:cubicBezTo>
                  <a:cubicBezTo>
                    <a:pt x="0" y="8"/>
                    <a:pt x="8" y="0"/>
                    <a:pt x="19" y="0"/>
                  </a:cubicBezTo>
                  <a:cubicBezTo>
                    <a:pt x="29" y="0"/>
                    <a:pt x="37" y="8"/>
                    <a:pt x="37" y="19"/>
                  </a:cubicBezTo>
                  <a:cubicBezTo>
                    <a:pt x="37" y="29"/>
                    <a:pt x="29" y="37"/>
                    <a:pt x="19" y="37"/>
                  </a:cubicBezTo>
                  <a:close/>
                  <a:moveTo>
                    <a:pt x="19" y="4"/>
                  </a:moveTo>
                  <a:cubicBezTo>
                    <a:pt x="10" y="4"/>
                    <a:pt x="4" y="11"/>
                    <a:pt x="4" y="19"/>
                  </a:cubicBezTo>
                  <a:cubicBezTo>
                    <a:pt x="4" y="27"/>
                    <a:pt x="10" y="33"/>
                    <a:pt x="19" y="33"/>
                  </a:cubicBezTo>
                  <a:cubicBezTo>
                    <a:pt x="27" y="33"/>
                    <a:pt x="33" y="27"/>
                    <a:pt x="33" y="19"/>
                  </a:cubicBezTo>
                  <a:cubicBezTo>
                    <a:pt x="33" y="11"/>
                    <a:pt x="27" y="4"/>
                    <a:pt x="19"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0" name="Freeform 148"/>
            <p:cNvSpPr/>
            <p:nvPr/>
          </p:nvSpPr>
          <p:spPr bwMode="auto">
            <a:xfrm>
              <a:off x="5935663" y="2708275"/>
              <a:ext cx="39688" cy="34925"/>
            </a:xfrm>
            <a:custGeom>
              <a:avLst/>
              <a:gdLst>
                <a:gd name="T0" fmla="*/ 2 w 13"/>
                <a:gd name="T1" fmla="*/ 12 h 12"/>
                <a:gd name="T2" fmla="*/ 0 w 13"/>
                <a:gd name="T3" fmla="*/ 10 h 12"/>
                <a:gd name="T4" fmla="*/ 11 w 13"/>
                <a:gd name="T5" fmla="*/ 0 h 12"/>
                <a:gd name="T6" fmla="*/ 13 w 13"/>
                <a:gd name="T7" fmla="*/ 2 h 12"/>
                <a:gd name="T8" fmla="*/ 11 w 13"/>
                <a:gd name="T9" fmla="*/ 4 h 12"/>
                <a:gd name="T10" fmla="*/ 4 w 13"/>
                <a:gd name="T11" fmla="*/ 10 h 12"/>
                <a:gd name="T12" fmla="*/ 2 w 13"/>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3" h="12">
                  <a:moveTo>
                    <a:pt x="2" y="12"/>
                  </a:moveTo>
                  <a:cubicBezTo>
                    <a:pt x="1" y="12"/>
                    <a:pt x="0" y="11"/>
                    <a:pt x="0" y="10"/>
                  </a:cubicBezTo>
                  <a:cubicBezTo>
                    <a:pt x="0" y="4"/>
                    <a:pt x="5" y="0"/>
                    <a:pt x="11" y="0"/>
                  </a:cubicBezTo>
                  <a:cubicBezTo>
                    <a:pt x="12" y="0"/>
                    <a:pt x="13" y="0"/>
                    <a:pt x="13" y="2"/>
                  </a:cubicBezTo>
                  <a:cubicBezTo>
                    <a:pt x="13" y="3"/>
                    <a:pt x="12" y="4"/>
                    <a:pt x="11" y="4"/>
                  </a:cubicBezTo>
                  <a:cubicBezTo>
                    <a:pt x="7" y="4"/>
                    <a:pt x="4" y="6"/>
                    <a:pt x="4" y="10"/>
                  </a:cubicBezTo>
                  <a:cubicBezTo>
                    <a:pt x="4" y="11"/>
                    <a:pt x="4" y="12"/>
                    <a:pt x="2" y="12"/>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1" name="Oval 149"/>
            <p:cNvSpPr>
              <a:spLocks noChangeArrowheads="1"/>
            </p:cNvSpPr>
            <p:nvPr/>
          </p:nvSpPr>
          <p:spPr bwMode="auto">
            <a:xfrm>
              <a:off x="6396038" y="1214438"/>
              <a:ext cx="379413" cy="382587"/>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2" name="Freeform 150"/>
            <p:cNvSpPr>
              <a:spLocks noEditPoints="1"/>
            </p:cNvSpPr>
            <p:nvPr/>
          </p:nvSpPr>
          <p:spPr bwMode="auto">
            <a:xfrm>
              <a:off x="6383338" y="1201738"/>
              <a:ext cx="403225" cy="406400"/>
            </a:xfrm>
            <a:custGeom>
              <a:avLst/>
              <a:gdLst>
                <a:gd name="T0" fmla="*/ 67 w 135"/>
                <a:gd name="T1" fmla="*/ 136 h 136"/>
                <a:gd name="T2" fmla="*/ 0 w 135"/>
                <a:gd name="T3" fmla="*/ 68 h 136"/>
                <a:gd name="T4" fmla="*/ 67 w 135"/>
                <a:gd name="T5" fmla="*/ 0 h 136"/>
                <a:gd name="T6" fmla="*/ 135 w 135"/>
                <a:gd name="T7" fmla="*/ 68 h 136"/>
                <a:gd name="T8" fmla="*/ 67 w 135"/>
                <a:gd name="T9" fmla="*/ 136 h 136"/>
                <a:gd name="T10" fmla="*/ 67 w 135"/>
                <a:gd name="T11" fmla="*/ 8 h 136"/>
                <a:gd name="T12" fmla="*/ 8 w 135"/>
                <a:gd name="T13" fmla="*/ 68 h 136"/>
                <a:gd name="T14" fmla="*/ 67 w 135"/>
                <a:gd name="T15" fmla="*/ 128 h 136"/>
                <a:gd name="T16" fmla="*/ 127 w 135"/>
                <a:gd name="T17" fmla="*/ 68 h 136"/>
                <a:gd name="T18" fmla="*/ 67 w 135"/>
                <a:gd name="T19" fmla="*/ 8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5" h="136">
                  <a:moveTo>
                    <a:pt x="67" y="136"/>
                  </a:moveTo>
                  <a:cubicBezTo>
                    <a:pt x="30" y="136"/>
                    <a:pt x="0" y="105"/>
                    <a:pt x="0" y="68"/>
                  </a:cubicBezTo>
                  <a:cubicBezTo>
                    <a:pt x="0" y="31"/>
                    <a:pt x="30" y="0"/>
                    <a:pt x="67" y="0"/>
                  </a:cubicBezTo>
                  <a:cubicBezTo>
                    <a:pt x="105" y="0"/>
                    <a:pt x="135" y="31"/>
                    <a:pt x="135" y="68"/>
                  </a:cubicBezTo>
                  <a:cubicBezTo>
                    <a:pt x="135" y="105"/>
                    <a:pt x="105" y="136"/>
                    <a:pt x="67" y="136"/>
                  </a:cubicBezTo>
                  <a:close/>
                  <a:moveTo>
                    <a:pt x="67" y="8"/>
                  </a:moveTo>
                  <a:cubicBezTo>
                    <a:pt x="34" y="8"/>
                    <a:pt x="8" y="35"/>
                    <a:pt x="8" y="68"/>
                  </a:cubicBezTo>
                  <a:cubicBezTo>
                    <a:pt x="8" y="101"/>
                    <a:pt x="34" y="128"/>
                    <a:pt x="67" y="128"/>
                  </a:cubicBezTo>
                  <a:cubicBezTo>
                    <a:pt x="100" y="128"/>
                    <a:pt x="127" y="101"/>
                    <a:pt x="127" y="68"/>
                  </a:cubicBezTo>
                  <a:cubicBezTo>
                    <a:pt x="127" y="35"/>
                    <a:pt x="100" y="8"/>
                    <a:pt x="6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3" name="Oval 151"/>
            <p:cNvSpPr>
              <a:spLocks noChangeArrowheads="1"/>
            </p:cNvSpPr>
            <p:nvPr/>
          </p:nvSpPr>
          <p:spPr bwMode="auto">
            <a:xfrm>
              <a:off x="6488113" y="1309688"/>
              <a:ext cx="192088" cy="190500"/>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4" name="Freeform 152"/>
            <p:cNvSpPr>
              <a:spLocks noEditPoints="1"/>
            </p:cNvSpPr>
            <p:nvPr/>
          </p:nvSpPr>
          <p:spPr bwMode="auto">
            <a:xfrm>
              <a:off x="6477001" y="1296988"/>
              <a:ext cx="214313" cy="215900"/>
            </a:xfrm>
            <a:custGeom>
              <a:avLst/>
              <a:gdLst>
                <a:gd name="T0" fmla="*/ 36 w 72"/>
                <a:gd name="T1" fmla="*/ 72 h 72"/>
                <a:gd name="T2" fmla="*/ 0 w 72"/>
                <a:gd name="T3" fmla="*/ 36 h 72"/>
                <a:gd name="T4" fmla="*/ 36 w 72"/>
                <a:gd name="T5" fmla="*/ 0 h 72"/>
                <a:gd name="T6" fmla="*/ 72 w 72"/>
                <a:gd name="T7" fmla="*/ 36 h 72"/>
                <a:gd name="T8" fmla="*/ 36 w 72"/>
                <a:gd name="T9" fmla="*/ 72 h 72"/>
                <a:gd name="T10" fmla="*/ 36 w 72"/>
                <a:gd name="T11" fmla="*/ 8 h 72"/>
                <a:gd name="T12" fmla="*/ 8 w 72"/>
                <a:gd name="T13" fmla="*/ 36 h 72"/>
                <a:gd name="T14" fmla="*/ 36 w 72"/>
                <a:gd name="T15" fmla="*/ 64 h 72"/>
                <a:gd name="T16" fmla="*/ 64 w 72"/>
                <a:gd name="T17" fmla="*/ 36 h 72"/>
                <a:gd name="T18" fmla="*/ 36 w 72"/>
                <a:gd name="T19" fmla="*/ 8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72">
                  <a:moveTo>
                    <a:pt x="36" y="72"/>
                  </a:moveTo>
                  <a:cubicBezTo>
                    <a:pt x="16" y="72"/>
                    <a:pt x="0" y="56"/>
                    <a:pt x="0" y="36"/>
                  </a:cubicBezTo>
                  <a:cubicBezTo>
                    <a:pt x="0" y="16"/>
                    <a:pt x="16" y="0"/>
                    <a:pt x="36" y="0"/>
                  </a:cubicBezTo>
                  <a:cubicBezTo>
                    <a:pt x="56" y="0"/>
                    <a:pt x="72" y="16"/>
                    <a:pt x="72" y="36"/>
                  </a:cubicBezTo>
                  <a:cubicBezTo>
                    <a:pt x="72" y="56"/>
                    <a:pt x="56" y="72"/>
                    <a:pt x="36" y="72"/>
                  </a:cubicBezTo>
                  <a:close/>
                  <a:moveTo>
                    <a:pt x="36" y="8"/>
                  </a:moveTo>
                  <a:cubicBezTo>
                    <a:pt x="21" y="8"/>
                    <a:pt x="8" y="21"/>
                    <a:pt x="8" y="36"/>
                  </a:cubicBezTo>
                  <a:cubicBezTo>
                    <a:pt x="8" y="52"/>
                    <a:pt x="21" y="64"/>
                    <a:pt x="36" y="64"/>
                  </a:cubicBezTo>
                  <a:cubicBezTo>
                    <a:pt x="52" y="64"/>
                    <a:pt x="64" y="52"/>
                    <a:pt x="64" y="36"/>
                  </a:cubicBezTo>
                  <a:cubicBezTo>
                    <a:pt x="64" y="21"/>
                    <a:pt x="52" y="8"/>
                    <a:pt x="36"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5" name="Freeform 153"/>
            <p:cNvSpPr/>
            <p:nvPr/>
          </p:nvSpPr>
          <p:spPr bwMode="auto">
            <a:xfrm>
              <a:off x="6527801" y="1344613"/>
              <a:ext cx="68263" cy="73025"/>
            </a:xfrm>
            <a:custGeom>
              <a:avLst/>
              <a:gdLst>
                <a:gd name="T0" fmla="*/ 4 w 23"/>
                <a:gd name="T1" fmla="*/ 24 h 24"/>
                <a:gd name="T2" fmla="*/ 0 w 23"/>
                <a:gd name="T3" fmla="*/ 20 h 24"/>
                <a:gd name="T4" fmla="*/ 19 w 23"/>
                <a:gd name="T5" fmla="*/ 0 h 24"/>
                <a:gd name="T6" fmla="*/ 23 w 23"/>
                <a:gd name="T7" fmla="*/ 4 h 24"/>
                <a:gd name="T8" fmla="*/ 19 w 23"/>
                <a:gd name="T9" fmla="*/ 8 h 24"/>
                <a:gd name="T10" fmla="*/ 8 w 23"/>
                <a:gd name="T11" fmla="*/ 20 h 24"/>
                <a:gd name="T12" fmla="*/ 4 w 23"/>
                <a:gd name="T13" fmla="*/ 24 h 24"/>
              </a:gdLst>
              <a:ahLst/>
              <a:cxnLst>
                <a:cxn ang="0">
                  <a:pos x="T0" y="T1"/>
                </a:cxn>
                <a:cxn ang="0">
                  <a:pos x="T2" y="T3"/>
                </a:cxn>
                <a:cxn ang="0">
                  <a:pos x="T4" y="T5"/>
                </a:cxn>
                <a:cxn ang="0">
                  <a:pos x="T6" y="T7"/>
                </a:cxn>
                <a:cxn ang="0">
                  <a:pos x="T8" y="T9"/>
                </a:cxn>
                <a:cxn ang="0">
                  <a:pos x="T10" y="T11"/>
                </a:cxn>
                <a:cxn ang="0">
                  <a:pos x="T12" y="T13"/>
                </a:cxn>
              </a:cxnLst>
              <a:rect l="0" t="0" r="r" b="b"/>
              <a:pathLst>
                <a:path w="23" h="24">
                  <a:moveTo>
                    <a:pt x="4" y="24"/>
                  </a:moveTo>
                  <a:cubicBezTo>
                    <a:pt x="1" y="24"/>
                    <a:pt x="0" y="22"/>
                    <a:pt x="0" y="20"/>
                  </a:cubicBezTo>
                  <a:cubicBezTo>
                    <a:pt x="0" y="9"/>
                    <a:pt x="8" y="0"/>
                    <a:pt x="19" y="0"/>
                  </a:cubicBezTo>
                  <a:cubicBezTo>
                    <a:pt x="21" y="0"/>
                    <a:pt x="23" y="2"/>
                    <a:pt x="23" y="4"/>
                  </a:cubicBezTo>
                  <a:cubicBezTo>
                    <a:pt x="23" y="7"/>
                    <a:pt x="21" y="8"/>
                    <a:pt x="19" y="8"/>
                  </a:cubicBezTo>
                  <a:cubicBezTo>
                    <a:pt x="13" y="8"/>
                    <a:pt x="8" y="14"/>
                    <a:pt x="8" y="20"/>
                  </a:cubicBezTo>
                  <a:cubicBezTo>
                    <a:pt x="8" y="22"/>
                    <a:pt x="6" y="24"/>
                    <a:pt x="4" y="24"/>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6" name="Freeform 154"/>
            <p:cNvSpPr/>
            <p:nvPr/>
          </p:nvSpPr>
          <p:spPr bwMode="auto">
            <a:xfrm>
              <a:off x="7556596" y="999087"/>
              <a:ext cx="248967" cy="245135"/>
            </a:xfrm>
            <a:custGeom>
              <a:avLst/>
              <a:gdLst>
                <a:gd name="T0" fmla="*/ 45 w 69"/>
                <a:gd name="T1" fmla="*/ 40 h 68"/>
                <a:gd name="T2" fmla="*/ 69 w 69"/>
                <a:gd name="T3" fmla="*/ 34 h 68"/>
                <a:gd name="T4" fmla="*/ 45 w 69"/>
                <a:gd name="T5" fmla="*/ 28 h 68"/>
                <a:gd name="T6" fmla="*/ 45 w 69"/>
                <a:gd name="T7" fmla="*/ 28 h 68"/>
                <a:gd name="T8" fmla="*/ 45 w 69"/>
                <a:gd name="T9" fmla="*/ 28 h 68"/>
                <a:gd name="T10" fmla="*/ 40 w 69"/>
                <a:gd name="T11" fmla="*/ 24 h 68"/>
                <a:gd name="T12" fmla="*/ 34 w 69"/>
                <a:gd name="T13" fmla="*/ 0 h 68"/>
                <a:gd name="T14" fmla="*/ 28 w 69"/>
                <a:gd name="T15" fmla="*/ 24 h 68"/>
                <a:gd name="T16" fmla="*/ 28 w 69"/>
                <a:gd name="T17" fmla="*/ 24 h 68"/>
                <a:gd name="T18" fmla="*/ 28 w 69"/>
                <a:gd name="T19" fmla="*/ 24 h 68"/>
                <a:gd name="T20" fmla="*/ 24 w 69"/>
                <a:gd name="T21" fmla="*/ 28 h 68"/>
                <a:gd name="T22" fmla="*/ 24 w 69"/>
                <a:gd name="T23" fmla="*/ 28 h 68"/>
                <a:gd name="T24" fmla="*/ 24 w 69"/>
                <a:gd name="T25" fmla="*/ 28 h 68"/>
                <a:gd name="T26" fmla="*/ 0 w 69"/>
                <a:gd name="T27" fmla="*/ 34 h 68"/>
                <a:gd name="T28" fmla="*/ 24 w 69"/>
                <a:gd name="T29" fmla="*/ 40 h 68"/>
                <a:gd name="T30" fmla="*/ 28 w 69"/>
                <a:gd name="T31" fmla="*/ 45 h 68"/>
                <a:gd name="T32" fmla="*/ 28 w 69"/>
                <a:gd name="T33" fmla="*/ 45 h 68"/>
                <a:gd name="T34" fmla="*/ 28 w 69"/>
                <a:gd name="T35" fmla="*/ 45 h 68"/>
                <a:gd name="T36" fmla="*/ 34 w 69"/>
                <a:gd name="T37" fmla="*/ 68 h 68"/>
                <a:gd name="T38" fmla="*/ 40 w 69"/>
                <a:gd name="T39" fmla="*/ 45 h 68"/>
                <a:gd name="T40" fmla="*/ 45 w 69"/>
                <a:gd name="T41" fmla="*/ 4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9" h="68">
                  <a:moveTo>
                    <a:pt x="45" y="40"/>
                  </a:moveTo>
                  <a:cubicBezTo>
                    <a:pt x="69" y="34"/>
                    <a:pt x="69" y="34"/>
                    <a:pt x="69" y="34"/>
                  </a:cubicBezTo>
                  <a:cubicBezTo>
                    <a:pt x="45" y="28"/>
                    <a:pt x="45" y="28"/>
                    <a:pt x="45" y="28"/>
                  </a:cubicBezTo>
                  <a:cubicBezTo>
                    <a:pt x="45" y="28"/>
                    <a:pt x="45" y="28"/>
                    <a:pt x="45" y="28"/>
                  </a:cubicBezTo>
                  <a:cubicBezTo>
                    <a:pt x="45" y="28"/>
                    <a:pt x="45" y="28"/>
                    <a:pt x="45" y="28"/>
                  </a:cubicBezTo>
                  <a:cubicBezTo>
                    <a:pt x="43" y="28"/>
                    <a:pt x="41" y="26"/>
                    <a:pt x="40" y="24"/>
                  </a:cubicBezTo>
                  <a:cubicBezTo>
                    <a:pt x="34" y="0"/>
                    <a:pt x="34" y="0"/>
                    <a:pt x="34" y="0"/>
                  </a:cubicBezTo>
                  <a:cubicBezTo>
                    <a:pt x="28" y="24"/>
                    <a:pt x="28" y="24"/>
                    <a:pt x="28" y="24"/>
                  </a:cubicBezTo>
                  <a:cubicBezTo>
                    <a:pt x="28" y="24"/>
                    <a:pt x="28" y="24"/>
                    <a:pt x="28" y="24"/>
                  </a:cubicBezTo>
                  <a:cubicBezTo>
                    <a:pt x="28" y="24"/>
                    <a:pt x="28" y="24"/>
                    <a:pt x="28" y="24"/>
                  </a:cubicBezTo>
                  <a:cubicBezTo>
                    <a:pt x="28" y="26"/>
                    <a:pt x="26" y="28"/>
                    <a:pt x="24" y="28"/>
                  </a:cubicBezTo>
                  <a:cubicBezTo>
                    <a:pt x="24" y="28"/>
                    <a:pt x="24" y="28"/>
                    <a:pt x="24" y="28"/>
                  </a:cubicBezTo>
                  <a:cubicBezTo>
                    <a:pt x="24" y="28"/>
                    <a:pt x="24" y="28"/>
                    <a:pt x="24" y="28"/>
                  </a:cubicBezTo>
                  <a:cubicBezTo>
                    <a:pt x="0" y="34"/>
                    <a:pt x="0" y="34"/>
                    <a:pt x="0" y="34"/>
                  </a:cubicBezTo>
                  <a:cubicBezTo>
                    <a:pt x="24" y="40"/>
                    <a:pt x="24" y="40"/>
                    <a:pt x="24" y="40"/>
                  </a:cubicBezTo>
                  <a:cubicBezTo>
                    <a:pt x="26" y="41"/>
                    <a:pt x="28" y="42"/>
                    <a:pt x="28" y="45"/>
                  </a:cubicBezTo>
                  <a:cubicBezTo>
                    <a:pt x="28" y="45"/>
                    <a:pt x="28" y="45"/>
                    <a:pt x="28" y="45"/>
                  </a:cubicBezTo>
                  <a:cubicBezTo>
                    <a:pt x="28" y="45"/>
                    <a:pt x="28" y="45"/>
                    <a:pt x="28" y="45"/>
                  </a:cubicBezTo>
                  <a:cubicBezTo>
                    <a:pt x="34" y="68"/>
                    <a:pt x="34" y="68"/>
                    <a:pt x="34" y="68"/>
                  </a:cubicBezTo>
                  <a:cubicBezTo>
                    <a:pt x="40" y="45"/>
                    <a:pt x="40" y="45"/>
                    <a:pt x="40" y="45"/>
                  </a:cubicBezTo>
                  <a:cubicBezTo>
                    <a:pt x="41" y="42"/>
                    <a:pt x="43" y="41"/>
                    <a:pt x="45" y="40"/>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7" name="Freeform 155"/>
            <p:cNvSpPr/>
            <p:nvPr/>
          </p:nvSpPr>
          <p:spPr bwMode="auto">
            <a:xfrm>
              <a:off x="6551994" y="1905386"/>
              <a:ext cx="186563" cy="186554"/>
            </a:xfrm>
            <a:custGeom>
              <a:avLst/>
              <a:gdLst>
                <a:gd name="T0" fmla="*/ 25 w 39"/>
                <a:gd name="T1" fmla="*/ 23 h 39"/>
                <a:gd name="T2" fmla="*/ 39 w 39"/>
                <a:gd name="T3" fmla="*/ 19 h 39"/>
                <a:gd name="T4" fmla="*/ 25 w 39"/>
                <a:gd name="T5" fmla="*/ 16 h 39"/>
                <a:gd name="T6" fmla="*/ 25 w 39"/>
                <a:gd name="T7" fmla="*/ 16 h 39"/>
                <a:gd name="T8" fmla="*/ 25 w 39"/>
                <a:gd name="T9" fmla="*/ 16 h 39"/>
                <a:gd name="T10" fmla="*/ 23 w 39"/>
                <a:gd name="T11" fmla="*/ 13 h 39"/>
                <a:gd name="T12" fmla="*/ 19 w 39"/>
                <a:gd name="T13" fmla="*/ 0 h 39"/>
                <a:gd name="T14" fmla="*/ 16 w 39"/>
                <a:gd name="T15" fmla="*/ 13 h 39"/>
                <a:gd name="T16" fmla="*/ 16 w 39"/>
                <a:gd name="T17" fmla="*/ 13 h 39"/>
                <a:gd name="T18" fmla="*/ 16 w 39"/>
                <a:gd name="T19" fmla="*/ 13 h 39"/>
                <a:gd name="T20" fmla="*/ 13 w 39"/>
                <a:gd name="T21" fmla="*/ 16 h 39"/>
                <a:gd name="T22" fmla="*/ 13 w 39"/>
                <a:gd name="T23" fmla="*/ 16 h 39"/>
                <a:gd name="T24" fmla="*/ 13 w 39"/>
                <a:gd name="T25" fmla="*/ 16 h 39"/>
                <a:gd name="T26" fmla="*/ 0 w 39"/>
                <a:gd name="T27" fmla="*/ 19 h 39"/>
                <a:gd name="T28" fmla="*/ 13 w 39"/>
                <a:gd name="T29" fmla="*/ 23 h 39"/>
                <a:gd name="T30" fmla="*/ 16 w 39"/>
                <a:gd name="T31" fmla="*/ 25 h 39"/>
                <a:gd name="T32" fmla="*/ 16 w 39"/>
                <a:gd name="T33" fmla="*/ 25 h 39"/>
                <a:gd name="T34" fmla="*/ 16 w 39"/>
                <a:gd name="T35" fmla="*/ 25 h 39"/>
                <a:gd name="T36" fmla="*/ 19 w 39"/>
                <a:gd name="T37" fmla="*/ 39 h 39"/>
                <a:gd name="T38" fmla="*/ 23 w 39"/>
                <a:gd name="T39" fmla="*/ 25 h 39"/>
                <a:gd name="T40" fmla="*/ 25 w 39"/>
                <a:gd name="T41" fmla="*/ 23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 h="39">
                  <a:moveTo>
                    <a:pt x="25" y="23"/>
                  </a:moveTo>
                  <a:cubicBezTo>
                    <a:pt x="39" y="19"/>
                    <a:pt x="39" y="19"/>
                    <a:pt x="39" y="19"/>
                  </a:cubicBezTo>
                  <a:cubicBezTo>
                    <a:pt x="25" y="16"/>
                    <a:pt x="25" y="16"/>
                    <a:pt x="25" y="16"/>
                  </a:cubicBezTo>
                  <a:cubicBezTo>
                    <a:pt x="25" y="16"/>
                    <a:pt x="25" y="16"/>
                    <a:pt x="25" y="16"/>
                  </a:cubicBezTo>
                  <a:cubicBezTo>
                    <a:pt x="25" y="16"/>
                    <a:pt x="25" y="16"/>
                    <a:pt x="25" y="16"/>
                  </a:cubicBezTo>
                  <a:cubicBezTo>
                    <a:pt x="24" y="15"/>
                    <a:pt x="23" y="14"/>
                    <a:pt x="23" y="13"/>
                  </a:cubicBezTo>
                  <a:cubicBezTo>
                    <a:pt x="19" y="0"/>
                    <a:pt x="19" y="0"/>
                    <a:pt x="19" y="0"/>
                  </a:cubicBezTo>
                  <a:cubicBezTo>
                    <a:pt x="16" y="13"/>
                    <a:pt x="16" y="13"/>
                    <a:pt x="16" y="13"/>
                  </a:cubicBezTo>
                  <a:cubicBezTo>
                    <a:pt x="16" y="13"/>
                    <a:pt x="16" y="13"/>
                    <a:pt x="16" y="13"/>
                  </a:cubicBezTo>
                  <a:cubicBezTo>
                    <a:pt x="16" y="13"/>
                    <a:pt x="16" y="13"/>
                    <a:pt x="16" y="13"/>
                  </a:cubicBezTo>
                  <a:cubicBezTo>
                    <a:pt x="15" y="14"/>
                    <a:pt x="14" y="15"/>
                    <a:pt x="13" y="16"/>
                  </a:cubicBezTo>
                  <a:cubicBezTo>
                    <a:pt x="13" y="16"/>
                    <a:pt x="13" y="16"/>
                    <a:pt x="13" y="16"/>
                  </a:cubicBezTo>
                  <a:cubicBezTo>
                    <a:pt x="13" y="16"/>
                    <a:pt x="13" y="16"/>
                    <a:pt x="13" y="16"/>
                  </a:cubicBezTo>
                  <a:cubicBezTo>
                    <a:pt x="0" y="19"/>
                    <a:pt x="0" y="19"/>
                    <a:pt x="0" y="19"/>
                  </a:cubicBezTo>
                  <a:cubicBezTo>
                    <a:pt x="13" y="23"/>
                    <a:pt x="13" y="23"/>
                    <a:pt x="13" y="23"/>
                  </a:cubicBezTo>
                  <a:cubicBezTo>
                    <a:pt x="14" y="23"/>
                    <a:pt x="15" y="24"/>
                    <a:pt x="16" y="25"/>
                  </a:cubicBezTo>
                  <a:cubicBezTo>
                    <a:pt x="16" y="25"/>
                    <a:pt x="16" y="25"/>
                    <a:pt x="16" y="25"/>
                  </a:cubicBezTo>
                  <a:cubicBezTo>
                    <a:pt x="16" y="25"/>
                    <a:pt x="16" y="25"/>
                    <a:pt x="16" y="25"/>
                  </a:cubicBezTo>
                  <a:cubicBezTo>
                    <a:pt x="19" y="39"/>
                    <a:pt x="19" y="39"/>
                    <a:pt x="19" y="39"/>
                  </a:cubicBezTo>
                  <a:cubicBezTo>
                    <a:pt x="23" y="25"/>
                    <a:pt x="23" y="25"/>
                    <a:pt x="23" y="25"/>
                  </a:cubicBezTo>
                  <a:cubicBezTo>
                    <a:pt x="23" y="24"/>
                    <a:pt x="24" y="23"/>
                    <a:pt x="25" y="23"/>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8" name="Freeform 156"/>
            <p:cNvSpPr/>
            <p:nvPr/>
          </p:nvSpPr>
          <p:spPr bwMode="auto">
            <a:xfrm>
              <a:off x="7127792" y="953538"/>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9" name="Freeform 157"/>
            <p:cNvSpPr/>
            <p:nvPr/>
          </p:nvSpPr>
          <p:spPr bwMode="auto">
            <a:xfrm>
              <a:off x="5824844" y="878619"/>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30" name="Freeform 158"/>
            <p:cNvSpPr/>
            <p:nvPr/>
          </p:nvSpPr>
          <p:spPr bwMode="auto">
            <a:xfrm>
              <a:off x="7511173" y="1631950"/>
              <a:ext cx="189079" cy="191599"/>
            </a:xfrm>
            <a:custGeom>
              <a:avLst/>
              <a:gdLst>
                <a:gd name="T0" fmla="*/ 26 w 40"/>
                <a:gd name="T1" fmla="*/ 23 h 40"/>
                <a:gd name="T2" fmla="*/ 40 w 40"/>
                <a:gd name="T3" fmla="*/ 20 h 40"/>
                <a:gd name="T4" fmla="*/ 26 w 40"/>
                <a:gd name="T5" fmla="*/ 16 h 40"/>
                <a:gd name="T6" fmla="*/ 26 w 40"/>
                <a:gd name="T7" fmla="*/ 16 h 40"/>
                <a:gd name="T8" fmla="*/ 26 w 40"/>
                <a:gd name="T9" fmla="*/ 16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6 h 40"/>
                <a:gd name="T22" fmla="*/ 14 w 40"/>
                <a:gd name="T23" fmla="*/ 16 h 40"/>
                <a:gd name="T24" fmla="*/ 14 w 40"/>
                <a:gd name="T25" fmla="*/ 16 h 40"/>
                <a:gd name="T26" fmla="*/ 0 w 40"/>
                <a:gd name="T27" fmla="*/ 20 h 40"/>
                <a:gd name="T28" fmla="*/ 14 w 40"/>
                <a:gd name="T29" fmla="*/ 23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3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3"/>
                  </a:moveTo>
                  <a:cubicBezTo>
                    <a:pt x="40" y="20"/>
                    <a:pt x="40" y="20"/>
                    <a:pt x="40" y="20"/>
                  </a:cubicBezTo>
                  <a:cubicBezTo>
                    <a:pt x="26" y="16"/>
                    <a:pt x="26" y="16"/>
                    <a:pt x="26" y="16"/>
                  </a:cubicBezTo>
                  <a:cubicBezTo>
                    <a:pt x="26" y="16"/>
                    <a:pt x="26" y="16"/>
                    <a:pt x="26" y="16"/>
                  </a:cubicBezTo>
                  <a:cubicBezTo>
                    <a:pt x="26" y="16"/>
                    <a:pt x="26" y="16"/>
                    <a:pt x="26" y="16"/>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6"/>
                  </a:cubicBezTo>
                  <a:cubicBezTo>
                    <a:pt x="14" y="16"/>
                    <a:pt x="14" y="16"/>
                    <a:pt x="14" y="16"/>
                  </a:cubicBezTo>
                  <a:cubicBezTo>
                    <a:pt x="14" y="16"/>
                    <a:pt x="14" y="16"/>
                    <a:pt x="14" y="16"/>
                  </a:cubicBezTo>
                  <a:cubicBezTo>
                    <a:pt x="0" y="20"/>
                    <a:pt x="0" y="20"/>
                    <a:pt x="0" y="20"/>
                  </a:cubicBezTo>
                  <a:cubicBezTo>
                    <a:pt x="14" y="23"/>
                    <a:pt x="14" y="23"/>
                    <a:pt x="14" y="23"/>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3"/>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grpSp>
      <p:sp>
        <p:nvSpPr>
          <p:cNvPr id="78" name="矩形 77">
            <a:extLst>
              <a:ext uri="{FF2B5EF4-FFF2-40B4-BE49-F238E27FC236}">
                <a16:creationId xmlns:a16="http://schemas.microsoft.com/office/drawing/2014/main" id="{D9B3C2D1-1A88-4278-8391-1005BB0356C6}"/>
              </a:ext>
            </a:extLst>
          </p:cNvPr>
          <p:cNvSpPr/>
          <p:nvPr/>
        </p:nvSpPr>
        <p:spPr>
          <a:xfrm>
            <a:off x="571769" y="1347239"/>
            <a:ext cx="10474848" cy="2818785"/>
          </a:xfrm>
          <a:prstGeom prst="rect">
            <a:avLst/>
          </a:prstGeom>
        </p:spPr>
        <p:txBody>
          <a:bodyPr wrap="square">
            <a:spAutoFit/>
          </a:bodyPr>
          <a:lstStyle/>
          <a:p>
            <a:pPr marL="457200" indent="-457200">
              <a:lnSpc>
                <a:spcPct val="125000"/>
              </a:lnSpc>
              <a:buFont typeface="+mj-lt"/>
              <a:buAutoNum type="arabicPeriod"/>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實驗前，向每位參與者簡要介紹了實驗要求，並閱讀並簽署了知情同意書。然後要求參與者像在現實生活中一樣開車並遵守交通規則。</a:t>
            </a:r>
            <a:endPar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7200" indent="-457200">
              <a:lnSpc>
                <a:spcPct val="125000"/>
              </a:lnSpc>
              <a:buFont typeface="+mj-lt"/>
              <a:buAutoNum type="arabicPeriod"/>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每位參與者進行了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10 </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分鐘的練習駕駛，以熟悉模擬器操作。</a:t>
            </a:r>
            <a:endPar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7200" indent="-457200">
              <a:lnSpc>
                <a:spcPct val="125000"/>
              </a:lnSpc>
              <a:buFont typeface="+mj-lt"/>
              <a:buAutoNum type="arabicPeriod"/>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實驗過程中，每個參與者被分配在三種交通密度條件下分別沿著測試道路行駛 </a:t>
            </a:r>
            <a:r>
              <a:rPr lang="en-US" altLang="zh-TW" sz="2400" b="1"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3 </a:t>
            </a:r>
            <a:r>
              <a:rPr lang="zh-TW" altLang="en-US" sz="2400" b="1"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次</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。每個場景中每位參與者的駕駛時間約為 </a:t>
            </a:r>
            <a:r>
              <a:rPr lang="en-US" altLang="zh-TW" sz="2400" b="1"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20 </a:t>
            </a:r>
            <a:r>
              <a:rPr lang="zh-TW" altLang="en-US" sz="2400" b="1"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分鐘</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。交通密度條件的順序是隨機排列的，以消除時間順序的影響。</a:t>
            </a:r>
            <a:endParaRPr lang="en-US" altLang="zh-CN"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3" name="AutoShape 2" descr="https://static-01.hindawi.com/articles/jat/volume-2019/7659496/figures/7659496.fig.001.svgz"/>
          <p:cNvSpPr>
            <a:spLocks noChangeAspect="1" noChangeArrowheads="1"/>
          </p:cNvSpPr>
          <p:nvPr/>
        </p:nvSpPr>
        <p:spPr bwMode="auto">
          <a:xfrm>
            <a:off x="579493" y="655319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TW" altLang="en-US"/>
          </a:p>
        </p:txBody>
      </p:sp>
    </p:spTree>
    <p:extLst>
      <p:ext uri="{BB962C8B-B14F-4D97-AF65-F5344CB8AC3E}">
        <p14:creationId xmlns:p14="http://schemas.microsoft.com/office/powerpoint/2010/main" val="3184434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571769" y="219396"/>
            <a:ext cx="6950260" cy="821572"/>
          </a:xfrm>
          <a:prstGeom prst="rect">
            <a:avLst/>
          </a:prstGeom>
          <a:noFill/>
        </p:spPr>
        <p:txBody>
          <a:bodyPr wrap="square" rtlCol="0">
            <a:spAutoFit/>
          </a:bodyPr>
          <a:lstStyle/>
          <a:p>
            <a:pPr>
              <a:lnSpc>
                <a:spcPct val="150000"/>
              </a:lnSpc>
            </a:pPr>
            <a:r>
              <a:rPr lang="zh-TW" altLang="en-US" sz="3600" b="1" dirty="0">
                <a:ln w="6350">
                  <a:noFill/>
                </a:ln>
                <a:solidFill>
                  <a:schemeClr val="accent6">
                    <a:lumMod val="75000"/>
                  </a:schemeClr>
                </a:solidFill>
                <a:latin typeface="微軟正黑體" panose="020B0604030504040204" pitchFamily="34" charset="-120"/>
                <a:ea typeface="微軟正黑體" panose="020B0604030504040204" pitchFamily="34" charset="-120"/>
              </a:rPr>
              <a:t>方法</a:t>
            </a:r>
            <a:r>
              <a:rPr lang="en-US" altLang="zh-TW" sz="3600" b="1" dirty="0">
                <a:ln w="6350">
                  <a:noFill/>
                </a:ln>
                <a:solidFill>
                  <a:schemeClr val="accent6">
                    <a:lumMod val="75000"/>
                  </a:schemeClr>
                </a:solidFill>
                <a:latin typeface="微軟正黑體" panose="020B0604030504040204" pitchFamily="34" charset="-120"/>
                <a:ea typeface="微軟正黑體" panose="020B0604030504040204" pitchFamily="34" charset="-120"/>
              </a:rPr>
              <a:t>-</a:t>
            </a:r>
            <a:r>
              <a:rPr lang="zh-TW" altLang="en-US" sz="3600" b="1" dirty="0">
                <a:ln w="6350">
                  <a:noFill/>
                </a:ln>
                <a:solidFill>
                  <a:schemeClr val="accent6">
                    <a:lumMod val="75000"/>
                  </a:schemeClr>
                </a:solidFill>
                <a:latin typeface="微軟正黑體" panose="020B0604030504040204" pitchFamily="34" charset="-120"/>
                <a:ea typeface="微軟正黑體" panose="020B0604030504040204" pitchFamily="34" charset="-120"/>
              </a:rPr>
              <a:t>數據收集</a:t>
            </a:r>
            <a:endParaRPr lang="en-US" altLang="zh-CN" sz="3600" b="1" dirty="0">
              <a:ln w="6350">
                <a:noFill/>
              </a:ln>
              <a:solidFill>
                <a:schemeClr val="accent6">
                  <a:lumMod val="75000"/>
                </a:schemeClr>
              </a:solidFill>
              <a:latin typeface="微軟正黑體" panose="020B0604030504040204" pitchFamily="34" charset="-120"/>
              <a:ea typeface="微軟正黑體" panose="020B0604030504040204" pitchFamily="34" charset="-120"/>
            </a:endParaRPr>
          </a:p>
        </p:txBody>
      </p:sp>
      <p:cxnSp>
        <p:nvCxnSpPr>
          <p:cNvPr id="4" name="直接连接符 3"/>
          <p:cNvCxnSpPr/>
          <p:nvPr/>
        </p:nvCxnSpPr>
        <p:spPr>
          <a:xfrm>
            <a:off x="377838" y="1042122"/>
            <a:ext cx="11537937" cy="0"/>
          </a:xfrm>
          <a:prstGeom prst="line">
            <a:avLst/>
          </a:prstGeom>
          <a:ln w="25400" cap="rnd">
            <a:solidFill>
              <a:srgbClr val="5E126B"/>
            </a:solidFill>
            <a:round/>
          </a:ln>
        </p:spPr>
        <p:style>
          <a:lnRef idx="1">
            <a:schemeClr val="accent1"/>
          </a:lnRef>
          <a:fillRef idx="0">
            <a:schemeClr val="accent1"/>
          </a:fillRef>
          <a:effectRef idx="0">
            <a:schemeClr val="accent1"/>
          </a:effectRef>
          <a:fontRef idx="minor">
            <a:schemeClr val="tx1"/>
          </a:fontRef>
        </p:style>
      </p:cxnSp>
      <p:grpSp>
        <p:nvGrpSpPr>
          <p:cNvPr id="222" name="组合 221"/>
          <p:cNvGrpSpPr/>
          <p:nvPr/>
        </p:nvGrpSpPr>
        <p:grpSpPr>
          <a:xfrm>
            <a:off x="10940879" y="-2577"/>
            <a:ext cx="1358704" cy="1319366"/>
            <a:chOff x="4795838" y="385763"/>
            <a:chExt cx="3009725" cy="2922587"/>
          </a:xfrm>
        </p:grpSpPr>
        <p:sp>
          <p:nvSpPr>
            <p:cNvPr id="263" name="Oval 91"/>
            <p:cNvSpPr>
              <a:spLocks noChangeArrowheads="1"/>
            </p:cNvSpPr>
            <p:nvPr/>
          </p:nvSpPr>
          <p:spPr bwMode="auto">
            <a:xfrm>
              <a:off x="4816476" y="727075"/>
              <a:ext cx="2555875" cy="2557462"/>
            </a:xfrm>
            <a:prstGeom prst="ellipse">
              <a:avLst/>
            </a:pr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4" name="Freeform 92"/>
            <p:cNvSpPr>
              <a:spLocks noEditPoints="1"/>
            </p:cNvSpPr>
            <p:nvPr/>
          </p:nvSpPr>
          <p:spPr bwMode="auto">
            <a:xfrm>
              <a:off x="4795838" y="703263"/>
              <a:ext cx="2603500" cy="2605087"/>
            </a:xfrm>
            <a:custGeom>
              <a:avLst/>
              <a:gdLst>
                <a:gd name="T0" fmla="*/ 436 w 872"/>
                <a:gd name="T1" fmla="*/ 872 h 872"/>
                <a:gd name="T2" fmla="*/ 0 w 872"/>
                <a:gd name="T3" fmla="*/ 436 h 872"/>
                <a:gd name="T4" fmla="*/ 436 w 872"/>
                <a:gd name="T5" fmla="*/ 0 h 872"/>
                <a:gd name="T6" fmla="*/ 872 w 872"/>
                <a:gd name="T7" fmla="*/ 436 h 872"/>
                <a:gd name="T8" fmla="*/ 436 w 872"/>
                <a:gd name="T9" fmla="*/ 872 h 872"/>
                <a:gd name="T10" fmla="*/ 436 w 872"/>
                <a:gd name="T11" fmla="*/ 16 h 872"/>
                <a:gd name="T12" fmla="*/ 16 w 872"/>
                <a:gd name="T13" fmla="*/ 436 h 872"/>
                <a:gd name="T14" fmla="*/ 436 w 872"/>
                <a:gd name="T15" fmla="*/ 856 h 872"/>
                <a:gd name="T16" fmla="*/ 856 w 872"/>
                <a:gd name="T17" fmla="*/ 436 h 872"/>
                <a:gd name="T18" fmla="*/ 436 w 872"/>
                <a:gd name="T19" fmla="*/ 16 h 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72" h="872">
                  <a:moveTo>
                    <a:pt x="436" y="872"/>
                  </a:moveTo>
                  <a:cubicBezTo>
                    <a:pt x="195" y="872"/>
                    <a:pt x="0" y="676"/>
                    <a:pt x="0" y="436"/>
                  </a:cubicBezTo>
                  <a:cubicBezTo>
                    <a:pt x="0" y="195"/>
                    <a:pt x="195" y="0"/>
                    <a:pt x="436" y="0"/>
                  </a:cubicBezTo>
                  <a:cubicBezTo>
                    <a:pt x="676" y="0"/>
                    <a:pt x="872" y="195"/>
                    <a:pt x="872" y="436"/>
                  </a:cubicBezTo>
                  <a:cubicBezTo>
                    <a:pt x="872" y="676"/>
                    <a:pt x="676" y="872"/>
                    <a:pt x="436" y="872"/>
                  </a:cubicBezTo>
                  <a:close/>
                  <a:moveTo>
                    <a:pt x="436" y="16"/>
                  </a:moveTo>
                  <a:cubicBezTo>
                    <a:pt x="204" y="16"/>
                    <a:pt x="16" y="204"/>
                    <a:pt x="16" y="436"/>
                  </a:cubicBezTo>
                  <a:cubicBezTo>
                    <a:pt x="16" y="667"/>
                    <a:pt x="204" y="856"/>
                    <a:pt x="436" y="856"/>
                  </a:cubicBezTo>
                  <a:cubicBezTo>
                    <a:pt x="667" y="856"/>
                    <a:pt x="856" y="667"/>
                    <a:pt x="856" y="436"/>
                  </a:cubicBezTo>
                  <a:cubicBezTo>
                    <a:pt x="856" y="204"/>
                    <a:pt x="667" y="16"/>
                    <a:pt x="436" y="16"/>
                  </a:cubicBezTo>
                  <a:close/>
                </a:path>
              </a:pathLst>
            </a:custGeom>
            <a:solidFill>
              <a:srgbClr val="5E126B"/>
            </a:solidFill>
            <a:ln w="3175">
              <a:noFill/>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5" name="Freeform 93"/>
            <p:cNvSpPr/>
            <p:nvPr/>
          </p:nvSpPr>
          <p:spPr bwMode="auto">
            <a:xfrm>
              <a:off x="5154613" y="2867025"/>
              <a:ext cx="1882775" cy="417512"/>
            </a:xfrm>
            <a:custGeom>
              <a:avLst/>
              <a:gdLst>
                <a:gd name="T0" fmla="*/ 0 w 631"/>
                <a:gd name="T1" fmla="*/ 0 h 140"/>
                <a:gd name="T2" fmla="*/ 315 w 631"/>
                <a:gd name="T3" fmla="*/ 140 h 140"/>
                <a:gd name="T4" fmla="*/ 631 w 631"/>
                <a:gd name="T5" fmla="*/ 0 h 140"/>
                <a:gd name="T6" fmla="*/ 0 w 631"/>
                <a:gd name="T7" fmla="*/ 0 h 140"/>
              </a:gdLst>
              <a:ahLst/>
              <a:cxnLst>
                <a:cxn ang="0">
                  <a:pos x="T0" y="T1"/>
                </a:cxn>
                <a:cxn ang="0">
                  <a:pos x="T2" y="T3"/>
                </a:cxn>
                <a:cxn ang="0">
                  <a:pos x="T4" y="T5"/>
                </a:cxn>
                <a:cxn ang="0">
                  <a:pos x="T6" y="T7"/>
                </a:cxn>
              </a:cxnLst>
              <a:rect l="0" t="0" r="r" b="b"/>
              <a:pathLst>
                <a:path w="631" h="140">
                  <a:moveTo>
                    <a:pt x="0" y="0"/>
                  </a:moveTo>
                  <a:cubicBezTo>
                    <a:pt x="78" y="86"/>
                    <a:pt x="190" y="140"/>
                    <a:pt x="315" y="140"/>
                  </a:cubicBezTo>
                  <a:cubicBezTo>
                    <a:pt x="441" y="140"/>
                    <a:pt x="553" y="86"/>
                    <a:pt x="631" y="0"/>
                  </a:cubicBezTo>
                  <a:lnTo>
                    <a:pt x="0" y="0"/>
                  </a:ln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6" name="Freeform 94"/>
            <p:cNvSpPr>
              <a:spLocks noEditPoints="1"/>
            </p:cNvSpPr>
            <p:nvPr/>
          </p:nvSpPr>
          <p:spPr bwMode="auto">
            <a:xfrm>
              <a:off x="5138738" y="2854325"/>
              <a:ext cx="1914525" cy="442912"/>
            </a:xfrm>
            <a:custGeom>
              <a:avLst/>
              <a:gdLst>
                <a:gd name="T0" fmla="*/ 321 w 641"/>
                <a:gd name="T1" fmla="*/ 148 h 148"/>
                <a:gd name="T2" fmla="*/ 2 w 641"/>
                <a:gd name="T3" fmla="*/ 7 h 148"/>
                <a:gd name="T4" fmla="*/ 1 w 641"/>
                <a:gd name="T5" fmla="*/ 3 h 148"/>
                <a:gd name="T6" fmla="*/ 5 w 641"/>
                <a:gd name="T7" fmla="*/ 0 h 148"/>
                <a:gd name="T8" fmla="*/ 636 w 641"/>
                <a:gd name="T9" fmla="*/ 0 h 148"/>
                <a:gd name="T10" fmla="*/ 640 w 641"/>
                <a:gd name="T11" fmla="*/ 3 h 148"/>
                <a:gd name="T12" fmla="*/ 639 w 641"/>
                <a:gd name="T13" fmla="*/ 7 h 148"/>
                <a:gd name="T14" fmla="*/ 321 w 641"/>
                <a:gd name="T15" fmla="*/ 148 h 148"/>
                <a:gd name="T16" fmla="*/ 14 w 641"/>
                <a:gd name="T17" fmla="*/ 8 h 148"/>
                <a:gd name="T18" fmla="*/ 321 w 641"/>
                <a:gd name="T19" fmla="*/ 140 h 148"/>
                <a:gd name="T20" fmla="*/ 627 w 641"/>
                <a:gd name="T21" fmla="*/ 8 h 148"/>
                <a:gd name="T22" fmla="*/ 14 w 641"/>
                <a:gd name="T23" fmla="*/ 8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1" h="148">
                  <a:moveTo>
                    <a:pt x="321" y="148"/>
                  </a:moveTo>
                  <a:cubicBezTo>
                    <a:pt x="200" y="148"/>
                    <a:pt x="83" y="97"/>
                    <a:pt x="2" y="7"/>
                  </a:cubicBezTo>
                  <a:cubicBezTo>
                    <a:pt x="0" y="6"/>
                    <a:pt x="0" y="4"/>
                    <a:pt x="1" y="3"/>
                  </a:cubicBezTo>
                  <a:cubicBezTo>
                    <a:pt x="1" y="1"/>
                    <a:pt x="3" y="0"/>
                    <a:pt x="5" y="0"/>
                  </a:cubicBezTo>
                  <a:cubicBezTo>
                    <a:pt x="636" y="0"/>
                    <a:pt x="636" y="0"/>
                    <a:pt x="636" y="0"/>
                  </a:cubicBezTo>
                  <a:cubicBezTo>
                    <a:pt x="638" y="0"/>
                    <a:pt x="640" y="1"/>
                    <a:pt x="640" y="3"/>
                  </a:cubicBezTo>
                  <a:cubicBezTo>
                    <a:pt x="641" y="4"/>
                    <a:pt x="641" y="6"/>
                    <a:pt x="639" y="7"/>
                  </a:cubicBezTo>
                  <a:cubicBezTo>
                    <a:pt x="558" y="97"/>
                    <a:pt x="441" y="148"/>
                    <a:pt x="321" y="148"/>
                  </a:cubicBezTo>
                  <a:close/>
                  <a:moveTo>
                    <a:pt x="14" y="8"/>
                  </a:moveTo>
                  <a:cubicBezTo>
                    <a:pt x="94" y="92"/>
                    <a:pt x="205" y="140"/>
                    <a:pt x="321" y="140"/>
                  </a:cubicBezTo>
                  <a:cubicBezTo>
                    <a:pt x="436" y="140"/>
                    <a:pt x="547" y="92"/>
                    <a:pt x="627" y="8"/>
                  </a:cubicBezTo>
                  <a:lnTo>
                    <a:pt x="14" y="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7" name="Freeform 95"/>
            <p:cNvSpPr/>
            <p:nvPr/>
          </p:nvSpPr>
          <p:spPr bwMode="auto">
            <a:xfrm>
              <a:off x="5514976" y="3036888"/>
              <a:ext cx="165100" cy="179387"/>
            </a:xfrm>
            <a:custGeom>
              <a:avLst/>
              <a:gdLst>
                <a:gd name="T0" fmla="*/ 28 w 55"/>
                <a:gd name="T1" fmla="*/ 0 h 60"/>
                <a:gd name="T2" fmla="*/ 28 w 55"/>
                <a:gd name="T3" fmla="*/ 0 h 60"/>
                <a:gd name="T4" fmla="*/ 0 w 55"/>
                <a:gd name="T5" fmla="*/ 28 h 60"/>
                <a:gd name="T6" fmla="*/ 0 w 55"/>
                <a:gd name="T7" fmla="*/ 36 h 60"/>
                <a:gd name="T8" fmla="*/ 55 w 55"/>
                <a:gd name="T9" fmla="*/ 60 h 60"/>
                <a:gd name="T10" fmla="*/ 55 w 55"/>
                <a:gd name="T11" fmla="*/ 28 h 60"/>
                <a:gd name="T12" fmla="*/ 28 w 55"/>
                <a:gd name="T13" fmla="*/ 0 h 60"/>
              </a:gdLst>
              <a:ahLst/>
              <a:cxnLst>
                <a:cxn ang="0">
                  <a:pos x="T0" y="T1"/>
                </a:cxn>
                <a:cxn ang="0">
                  <a:pos x="T2" y="T3"/>
                </a:cxn>
                <a:cxn ang="0">
                  <a:pos x="T4" y="T5"/>
                </a:cxn>
                <a:cxn ang="0">
                  <a:pos x="T6" y="T7"/>
                </a:cxn>
                <a:cxn ang="0">
                  <a:pos x="T8" y="T9"/>
                </a:cxn>
                <a:cxn ang="0">
                  <a:pos x="T10" y="T11"/>
                </a:cxn>
                <a:cxn ang="0">
                  <a:pos x="T12" y="T13"/>
                </a:cxn>
              </a:cxnLst>
              <a:rect l="0" t="0" r="r" b="b"/>
              <a:pathLst>
                <a:path w="55" h="60">
                  <a:moveTo>
                    <a:pt x="28" y="0"/>
                  </a:moveTo>
                  <a:cubicBezTo>
                    <a:pt x="28" y="0"/>
                    <a:pt x="28" y="0"/>
                    <a:pt x="28" y="0"/>
                  </a:cubicBezTo>
                  <a:cubicBezTo>
                    <a:pt x="12" y="0"/>
                    <a:pt x="0" y="13"/>
                    <a:pt x="0" y="28"/>
                  </a:cubicBezTo>
                  <a:cubicBezTo>
                    <a:pt x="0" y="36"/>
                    <a:pt x="0" y="36"/>
                    <a:pt x="0" y="36"/>
                  </a:cubicBezTo>
                  <a:cubicBezTo>
                    <a:pt x="18" y="45"/>
                    <a:pt x="36" y="53"/>
                    <a:pt x="55" y="60"/>
                  </a:cubicBezTo>
                  <a:cubicBezTo>
                    <a:pt x="55" y="28"/>
                    <a:pt x="55" y="28"/>
                    <a:pt x="55" y="28"/>
                  </a:cubicBezTo>
                  <a:cubicBezTo>
                    <a:pt x="55"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8" name="Freeform 96"/>
            <p:cNvSpPr>
              <a:spLocks noEditPoints="1"/>
            </p:cNvSpPr>
            <p:nvPr/>
          </p:nvSpPr>
          <p:spPr bwMode="auto">
            <a:xfrm>
              <a:off x="5503863" y="3024188"/>
              <a:ext cx="187325" cy="203200"/>
            </a:xfrm>
            <a:custGeom>
              <a:avLst/>
              <a:gdLst>
                <a:gd name="T0" fmla="*/ 59 w 63"/>
                <a:gd name="T1" fmla="*/ 68 h 68"/>
                <a:gd name="T2" fmla="*/ 58 w 63"/>
                <a:gd name="T3" fmla="*/ 67 h 68"/>
                <a:gd name="T4" fmla="*/ 2 w 63"/>
                <a:gd name="T5" fmla="*/ 44 h 68"/>
                <a:gd name="T6" fmla="*/ 0 w 63"/>
                <a:gd name="T7" fmla="*/ 40 h 68"/>
                <a:gd name="T8" fmla="*/ 0 w 63"/>
                <a:gd name="T9" fmla="*/ 32 h 68"/>
                <a:gd name="T10" fmla="*/ 32 w 63"/>
                <a:gd name="T11" fmla="*/ 0 h 68"/>
                <a:gd name="T12" fmla="*/ 32 w 63"/>
                <a:gd name="T13" fmla="*/ 0 h 68"/>
                <a:gd name="T14" fmla="*/ 63 w 63"/>
                <a:gd name="T15" fmla="*/ 32 h 68"/>
                <a:gd name="T16" fmla="*/ 63 w 63"/>
                <a:gd name="T17" fmla="*/ 64 h 68"/>
                <a:gd name="T18" fmla="*/ 62 w 63"/>
                <a:gd name="T19" fmla="*/ 67 h 68"/>
                <a:gd name="T20" fmla="*/ 59 w 63"/>
                <a:gd name="T21" fmla="*/ 68 h 68"/>
                <a:gd name="T22" fmla="*/ 8 w 63"/>
                <a:gd name="T23" fmla="*/ 38 h 68"/>
                <a:gd name="T24" fmla="*/ 55 w 63"/>
                <a:gd name="T25" fmla="*/ 58 h 68"/>
                <a:gd name="T26" fmla="*/ 55 w 63"/>
                <a:gd name="T27" fmla="*/ 32 h 68"/>
                <a:gd name="T28" fmla="*/ 32 w 63"/>
                <a:gd name="T29" fmla="*/ 8 h 68"/>
                <a:gd name="T30" fmla="*/ 8 w 63"/>
                <a:gd name="T31" fmla="*/ 32 h 68"/>
                <a:gd name="T32" fmla="*/ 8 w 63"/>
                <a:gd name="T33" fmla="*/ 3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 h="68">
                  <a:moveTo>
                    <a:pt x="59" y="68"/>
                  </a:moveTo>
                  <a:cubicBezTo>
                    <a:pt x="59" y="68"/>
                    <a:pt x="58" y="68"/>
                    <a:pt x="58" y="67"/>
                  </a:cubicBezTo>
                  <a:cubicBezTo>
                    <a:pt x="39" y="61"/>
                    <a:pt x="20" y="53"/>
                    <a:pt x="2" y="44"/>
                  </a:cubicBezTo>
                  <a:cubicBezTo>
                    <a:pt x="1" y="43"/>
                    <a:pt x="0" y="42"/>
                    <a:pt x="0" y="40"/>
                  </a:cubicBezTo>
                  <a:cubicBezTo>
                    <a:pt x="0" y="32"/>
                    <a:pt x="0" y="32"/>
                    <a:pt x="0" y="32"/>
                  </a:cubicBezTo>
                  <a:cubicBezTo>
                    <a:pt x="0" y="14"/>
                    <a:pt x="14" y="0"/>
                    <a:pt x="32" y="0"/>
                  </a:cubicBezTo>
                  <a:cubicBezTo>
                    <a:pt x="32" y="0"/>
                    <a:pt x="32" y="0"/>
                    <a:pt x="32" y="0"/>
                  </a:cubicBezTo>
                  <a:cubicBezTo>
                    <a:pt x="49" y="0"/>
                    <a:pt x="63" y="14"/>
                    <a:pt x="63" y="32"/>
                  </a:cubicBezTo>
                  <a:cubicBezTo>
                    <a:pt x="63" y="64"/>
                    <a:pt x="63" y="64"/>
                    <a:pt x="63" y="64"/>
                  </a:cubicBezTo>
                  <a:cubicBezTo>
                    <a:pt x="63" y="65"/>
                    <a:pt x="63" y="66"/>
                    <a:pt x="62" y="67"/>
                  </a:cubicBezTo>
                  <a:cubicBezTo>
                    <a:pt x="61" y="67"/>
                    <a:pt x="60" y="68"/>
                    <a:pt x="59" y="68"/>
                  </a:cubicBezTo>
                  <a:close/>
                  <a:moveTo>
                    <a:pt x="8" y="38"/>
                  </a:moveTo>
                  <a:cubicBezTo>
                    <a:pt x="23" y="45"/>
                    <a:pt x="39" y="52"/>
                    <a:pt x="55" y="58"/>
                  </a:cubicBezTo>
                  <a:cubicBezTo>
                    <a:pt x="55" y="32"/>
                    <a:pt x="55" y="32"/>
                    <a:pt x="55" y="32"/>
                  </a:cubicBezTo>
                  <a:cubicBezTo>
                    <a:pt x="55" y="19"/>
                    <a:pt x="45" y="8"/>
                    <a:pt x="32" y="8"/>
                  </a:cubicBezTo>
                  <a:cubicBezTo>
                    <a:pt x="19" y="8"/>
                    <a:pt x="8" y="19"/>
                    <a:pt x="8" y="32"/>
                  </a:cubicBezTo>
                  <a:lnTo>
                    <a:pt x="8" y="3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9" name="Freeform 97"/>
            <p:cNvSpPr/>
            <p:nvPr/>
          </p:nvSpPr>
          <p:spPr bwMode="auto">
            <a:xfrm>
              <a:off x="5846763" y="3036888"/>
              <a:ext cx="166688" cy="244475"/>
            </a:xfrm>
            <a:custGeom>
              <a:avLst/>
              <a:gdLst>
                <a:gd name="T0" fmla="*/ 28 w 56"/>
                <a:gd name="T1" fmla="*/ 0 h 82"/>
                <a:gd name="T2" fmla="*/ 0 w 56"/>
                <a:gd name="T3" fmla="*/ 28 h 82"/>
                <a:gd name="T4" fmla="*/ 0 w 56"/>
                <a:gd name="T5" fmla="*/ 75 h 82"/>
                <a:gd name="T6" fmla="*/ 56 w 56"/>
                <a:gd name="T7" fmla="*/ 82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75"/>
                    <a:pt x="0" y="75"/>
                    <a:pt x="0" y="75"/>
                  </a:cubicBezTo>
                  <a:cubicBezTo>
                    <a:pt x="18" y="78"/>
                    <a:pt x="37" y="81"/>
                    <a:pt x="56" y="82"/>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0" name="Freeform 98"/>
            <p:cNvSpPr>
              <a:spLocks noEditPoints="1"/>
            </p:cNvSpPr>
            <p:nvPr/>
          </p:nvSpPr>
          <p:spPr bwMode="auto">
            <a:xfrm>
              <a:off x="5834063" y="3024188"/>
              <a:ext cx="192088" cy="269875"/>
            </a:xfrm>
            <a:custGeom>
              <a:avLst/>
              <a:gdLst>
                <a:gd name="T0" fmla="*/ 60 w 64"/>
                <a:gd name="T1" fmla="*/ 90 h 90"/>
                <a:gd name="T2" fmla="*/ 59 w 64"/>
                <a:gd name="T3" fmla="*/ 90 h 90"/>
                <a:gd name="T4" fmla="*/ 3 w 64"/>
                <a:gd name="T5" fmla="*/ 83 h 90"/>
                <a:gd name="T6" fmla="*/ 0 w 64"/>
                <a:gd name="T7" fmla="*/ 79 h 90"/>
                <a:gd name="T8" fmla="*/ 0 w 64"/>
                <a:gd name="T9" fmla="*/ 32 h 90"/>
                <a:gd name="T10" fmla="*/ 32 w 64"/>
                <a:gd name="T11" fmla="*/ 0 h 90"/>
                <a:gd name="T12" fmla="*/ 64 w 64"/>
                <a:gd name="T13" fmla="*/ 32 h 90"/>
                <a:gd name="T14" fmla="*/ 64 w 64"/>
                <a:gd name="T15" fmla="*/ 86 h 90"/>
                <a:gd name="T16" fmla="*/ 62 w 64"/>
                <a:gd name="T17" fmla="*/ 89 h 90"/>
                <a:gd name="T18" fmla="*/ 60 w 64"/>
                <a:gd name="T19" fmla="*/ 90 h 90"/>
                <a:gd name="T20" fmla="*/ 8 w 64"/>
                <a:gd name="T21" fmla="*/ 75 h 90"/>
                <a:gd name="T22" fmla="*/ 56 w 64"/>
                <a:gd name="T23" fmla="*/ 82 h 90"/>
                <a:gd name="T24" fmla="*/ 56 w 64"/>
                <a:gd name="T25" fmla="*/ 32 h 90"/>
                <a:gd name="T26" fmla="*/ 32 w 64"/>
                <a:gd name="T27" fmla="*/ 8 h 90"/>
                <a:gd name="T28" fmla="*/ 8 w 64"/>
                <a:gd name="T29" fmla="*/ 32 h 90"/>
                <a:gd name="T30" fmla="*/ 8 w 64"/>
                <a:gd name="T31" fmla="*/ 75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60" y="90"/>
                  </a:moveTo>
                  <a:cubicBezTo>
                    <a:pt x="59" y="90"/>
                    <a:pt x="59" y="90"/>
                    <a:pt x="59" y="90"/>
                  </a:cubicBezTo>
                  <a:cubicBezTo>
                    <a:pt x="40" y="89"/>
                    <a:pt x="22" y="86"/>
                    <a:pt x="3" y="83"/>
                  </a:cubicBezTo>
                  <a:cubicBezTo>
                    <a:pt x="2" y="82"/>
                    <a:pt x="0" y="81"/>
                    <a:pt x="0" y="79"/>
                  </a:cubicBezTo>
                  <a:cubicBezTo>
                    <a:pt x="0" y="32"/>
                    <a:pt x="0" y="32"/>
                    <a:pt x="0" y="32"/>
                  </a:cubicBezTo>
                  <a:cubicBezTo>
                    <a:pt x="0" y="14"/>
                    <a:pt x="14" y="0"/>
                    <a:pt x="32" y="0"/>
                  </a:cubicBezTo>
                  <a:cubicBezTo>
                    <a:pt x="49" y="0"/>
                    <a:pt x="64" y="14"/>
                    <a:pt x="64" y="32"/>
                  </a:cubicBezTo>
                  <a:cubicBezTo>
                    <a:pt x="64" y="86"/>
                    <a:pt x="64" y="86"/>
                    <a:pt x="64" y="86"/>
                  </a:cubicBezTo>
                  <a:cubicBezTo>
                    <a:pt x="64" y="87"/>
                    <a:pt x="63" y="88"/>
                    <a:pt x="62" y="89"/>
                  </a:cubicBezTo>
                  <a:cubicBezTo>
                    <a:pt x="62" y="89"/>
                    <a:pt x="61" y="90"/>
                    <a:pt x="60" y="90"/>
                  </a:cubicBezTo>
                  <a:close/>
                  <a:moveTo>
                    <a:pt x="8" y="75"/>
                  </a:moveTo>
                  <a:cubicBezTo>
                    <a:pt x="24" y="78"/>
                    <a:pt x="40" y="80"/>
                    <a:pt x="56" y="82"/>
                  </a:cubicBezTo>
                  <a:cubicBezTo>
                    <a:pt x="56" y="32"/>
                    <a:pt x="56" y="32"/>
                    <a:pt x="56" y="32"/>
                  </a:cubicBezTo>
                  <a:cubicBezTo>
                    <a:pt x="56" y="19"/>
                    <a:pt x="45" y="8"/>
                    <a:pt x="32" y="8"/>
                  </a:cubicBezTo>
                  <a:cubicBezTo>
                    <a:pt x="19" y="8"/>
                    <a:pt x="8" y="19"/>
                    <a:pt x="8" y="32"/>
                  </a:cubicBezTo>
                  <a:lnTo>
                    <a:pt x="8" y="75"/>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1" name="Freeform 99"/>
            <p:cNvSpPr/>
            <p:nvPr/>
          </p:nvSpPr>
          <p:spPr bwMode="auto">
            <a:xfrm>
              <a:off x="6178551" y="3036888"/>
              <a:ext cx="166688" cy="244475"/>
            </a:xfrm>
            <a:custGeom>
              <a:avLst/>
              <a:gdLst>
                <a:gd name="T0" fmla="*/ 28 w 56"/>
                <a:gd name="T1" fmla="*/ 0 h 82"/>
                <a:gd name="T2" fmla="*/ 0 w 56"/>
                <a:gd name="T3" fmla="*/ 28 h 82"/>
                <a:gd name="T4" fmla="*/ 0 w 56"/>
                <a:gd name="T5" fmla="*/ 82 h 82"/>
                <a:gd name="T6" fmla="*/ 56 w 56"/>
                <a:gd name="T7" fmla="*/ 75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82"/>
                    <a:pt x="0" y="82"/>
                    <a:pt x="0" y="82"/>
                  </a:cubicBezTo>
                  <a:cubicBezTo>
                    <a:pt x="19" y="81"/>
                    <a:pt x="38" y="78"/>
                    <a:pt x="56" y="75"/>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2" name="Freeform 100"/>
            <p:cNvSpPr>
              <a:spLocks noEditPoints="1"/>
            </p:cNvSpPr>
            <p:nvPr/>
          </p:nvSpPr>
          <p:spPr bwMode="auto">
            <a:xfrm>
              <a:off x="6165851" y="3024188"/>
              <a:ext cx="190500" cy="269875"/>
            </a:xfrm>
            <a:custGeom>
              <a:avLst/>
              <a:gdLst>
                <a:gd name="T0" fmla="*/ 4 w 64"/>
                <a:gd name="T1" fmla="*/ 90 h 90"/>
                <a:gd name="T2" fmla="*/ 2 w 64"/>
                <a:gd name="T3" fmla="*/ 89 h 90"/>
                <a:gd name="T4" fmla="*/ 0 w 64"/>
                <a:gd name="T5" fmla="*/ 86 h 90"/>
                <a:gd name="T6" fmla="*/ 0 w 64"/>
                <a:gd name="T7" fmla="*/ 32 h 90"/>
                <a:gd name="T8" fmla="*/ 32 w 64"/>
                <a:gd name="T9" fmla="*/ 0 h 90"/>
                <a:gd name="T10" fmla="*/ 64 w 64"/>
                <a:gd name="T11" fmla="*/ 32 h 90"/>
                <a:gd name="T12" fmla="*/ 64 w 64"/>
                <a:gd name="T13" fmla="*/ 79 h 90"/>
                <a:gd name="T14" fmla="*/ 61 w 64"/>
                <a:gd name="T15" fmla="*/ 83 h 90"/>
                <a:gd name="T16" fmla="*/ 5 w 64"/>
                <a:gd name="T17" fmla="*/ 90 h 90"/>
                <a:gd name="T18" fmla="*/ 4 w 64"/>
                <a:gd name="T19" fmla="*/ 90 h 90"/>
                <a:gd name="T20" fmla="*/ 32 w 64"/>
                <a:gd name="T21" fmla="*/ 8 h 90"/>
                <a:gd name="T22" fmla="*/ 8 w 64"/>
                <a:gd name="T23" fmla="*/ 32 h 90"/>
                <a:gd name="T24" fmla="*/ 8 w 64"/>
                <a:gd name="T25" fmla="*/ 82 h 90"/>
                <a:gd name="T26" fmla="*/ 56 w 64"/>
                <a:gd name="T27" fmla="*/ 75 h 90"/>
                <a:gd name="T28" fmla="*/ 56 w 64"/>
                <a:gd name="T29" fmla="*/ 32 h 90"/>
                <a:gd name="T30" fmla="*/ 32 w 64"/>
                <a:gd name="T31" fmla="*/ 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4" y="90"/>
                  </a:moveTo>
                  <a:cubicBezTo>
                    <a:pt x="3" y="90"/>
                    <a:pt x="2" y="89"/>
                    <a:pt x="2" y="89"/>
                  </a:cubicBezTo>
                  <a:cubicBezTo>
                    <a:pt x="1" y="88"/>
                    <a:pt x="0" y="87"/>
                    <a:pt x="0" y="86"/>
                  </a:cubicBezTo>
                  <a:cubicBezTo>
                    <a:pt x="0" y="32"/>
                    <a:pt x="0" y="32"/>
                    <a:pt x="0" y="32"/>
                  </a:cubicBezTo>
                  <a:cubicBezTo>
                    <a:pt x="0" y="14"/>
                    <a:pt x="15" y="0"/>
                    <a:pt x="32" y="0"/>
                  </a:cubicBezTo>
                  <a:cubicBezTo>
                    <a:pt x="50" y="0"/>
                    <a:pt x="64" y="14"/>
                    <a:pt x="64" y="32"/>
                  </a:cubicBezTo>
                  <a:cubicBezTo>
                    <a:pt x="64" y="79"/>
                    <a:pt x="64" y="79"/>
                    <a:pt x="64" y="79"/>
                  </a:cubicBezTo>
                  <a:cubicBezTo>
                    <a:pt x="64" y="81"/>
                    <a:pt x="62" y="82"/>
                    <a:pt x="61" y="83"/>
                  </a:cubicBezTo>
                  <a:cubicBezTo>
                    <a:pt x="42" y="86"/>
                    <a:pt x="24" y="89"/>
                    <a:pt x="5" y="90"/>
                  </a:cubicBezTo>
                  <a:cubicBezTo>
                    <a:pt x="5" y="90"/>
                    <a:pt x="5" y="90"/>
                    <a:pt x="4" y="90"/>
                  </a:cubicBezTo>
                  <a:close/>
                  <a:moveTo>
                    <a:pt x="32" y="8"/>
                  </a:moveTo>
                  <a:cubicBezTo>
                    <a:pt x="19" y="8"/>
                    <a:pt x="8" y="19"/>
                    <a:pt x="8" y="32"/>
                  </a:cubicBezTo>
                  <a:cubicBezTo>
                    <a:pt x="8" y="82"/>
                    <a:pt x="8" y="82"/>
                    <a:pt x="8" y="82"/>
                  </a:cubicBezTo>
                  <a:cubicBezTo>
                    <a:pt x="24" y="80"/>
                    <a:pt x="40" y="78"/>
                    <a:pt x="56" y="75"/>
                  </a:cubicBezTo>
                  <a:cubicBezTo>
                    <a:pt x="56" y="32"/>
                    <a:pt x="56" y="32"/>
                    <a:pt x="56" y="32"/>
                  </a:cubicBezTo>
                  <a:cubicBezTo>
                    <a:pt x="56" y="19"/>
                    <a:pt x="45" y="8"/>
                    <a:pt x="32"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3" name="Freeform 101"/>
            <p:cNvSpPr/>
            <p:nvPr/>
          </p:nvSpPr>
          <p:spPr bwMode="auto">
            <a:xfrm>
              <a:off x="6511926" y="3036888"/>
              <a:ext cx="165100" cy="179387"/>
            </a:xfrm>
            <a:custGeom>
              <a:avLst/>
              <a:gdLst>
                <a:gd name="T0" fmla="*/ 27 w 55"/>
                <a:gd name="T1" fmla="*/ 0 h 60"/>
                <a:gd name="T2" fmla="*/ 0 w 55"/>
                <a:gd name="T3" fmla="*/ 28 h 60"/>
                <a:gd name="T4" fmla="*/ 0 w 55"/>
                <a:gd name="T5" fmla="*/ 60 h 60"/>
                <a:gd name="T6" fmla="*/ 55 w 55"/>
                <a:gd name="T7" fmla="*/ 36 h 60"/>
                <a:gd name="T8" fmla="*/ 55 w 55"/>
                <a:gd name="T9" fmla="*/ 28 h 60"/>
                <a:gd name="T10" fmla="*/ 27 w 55"/>
                <a:gd name="T11" fmla="*/ 0 h 60"/>
              </a:gdLst>
              <a:ahLst/>
              <a:cxnLst>
                <a:cxn ang="0">
                  <a:pos x="T0" y="T1"/>
                </a:cxn>
                <a:cxn ang="0">
                  <a:pos x="T2" y="T3"/>
                </a:cxn>
                <a:cxn ang="0">
                  <a:pos x="T4" y="T5"/>
                </a:cxn>
                <a:cxn ang="0">
                  <a:pos x="T6" y="T7"/>
                </a:cxn>
                <a:cxn ang="0">
                  <a:pos x="T8" y="T9"/>
                </a:cxn>
                <a:cxn ang="0">
                  <a:pos x="T10" y="T11"/>
                </a:cxn>
              </a:cxnLst>
              <a:rect l="0" t="0" r="r" b="b"/>
              <a:pathLst>
                <a:path w="55" h="60">
                  <a:moveTo>
                    <a:pt x="27" y="0"/>
                  </a:moveTo>
                  <a:cubicBezTo>
                    <a:pt x="12" y="0"/>
                    <a:pt x="0" y="13"/>
                    <a:pt x="0" y="28"/>
                  </a:cubicBezTo>
                  <a:cubicBezTo>
                    <a:pt x="0" y="60"/>
                    <a:pt x="0" y="60"/>
                    <a:pt x="0" y="60"/>
                  </a:cubicBezTo>
                  <a:cubicBezTo>
                    <a:pt x="19" y="53"/>
                    <a:pt x="37" y="45"/>
                    <a:pt x="55" y="36"/>
                  </a:cubicBezTo>
                  <a:cubicBezTo>
                    <a:pt x="55" y="28"/>
                    <a:pt x="55" y="28"/>
                    <a:pt x="55" y="28"/>
                  </a:cubicBezTo>
                  <a:cubicBezTo>
                    <a:pt x="55" y="13"/>
                    <a:pt x="43" y="0"/>
                    <a:pt x="27"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4" name="Freeform 102"/>
            <p:cNvSpPr>
              <a:spLocks noEditPoints="1"/>
            </p:cNvSpPr>
            <p:nvPr/>
          </p:nvSpPr>
          <p:spPr bwMode="auto">
            <a:xfrm>
              <a:off x="6500813" y="3024188"/>
              <a:ext cx="187325" cy="203200"/>
            </a:xfrm>
            <a:custGeom>
              <a:avLst/>
              <a:gdLst>
                <a:gd name="T0" fmla="*/ 4 w 63"/>
                <a:gd name="T1" fmla="*/ 68 h 68"/>
                <a:gd name="T2" fmla="*/ 1 w 63"/>
                <a:gd name="T3" fmla="*/ 67 h 68"/>
                <a:gd name="T4" fmla="*/ 0 w 63"/>
                <a:gd name="T5" fmla="*/ 64 h 68"/>
                <a:gd name="T6" fmla="*/ 0 w 63"/>
                <a:gd name="T7" fmla="*/ 32 h 68"/>
                <a:gd name="T8" fmla="*/ 31 w 63"/>
                <a:gd name="T9" fmla="*/ 0 h 68"/>
                <a:gd name="T10" fmla="*/ 63 w 63"/>
                <a:gd name="T11" fmla="*/ 32 h 68"/>
                <a:gd name="T12" fmla="*/ 63 w 63"/>
                <a:gd name="T13" fmla="*/ 40 h 68"/>
                <a:gd name="T14" fmla="*/ 61 w 63"/>
                <a:gd name="T15" fmla="*/ 44 h 68"/>
                <a:gd name="T16" fmla="*/ 5 w 63"/>
                <a:gd name="T17" fmla="*/ 67 h 68"/>
                <a:gd name="T18" fmla="*/ 4 w 63"/>
                <a:gd name="T19" fmla="*/ 68 h 68"/>
                <a:gd name="T20" fmla="*/ 31 w 63"/>
                <a:gd name="T21" fmla="*/ 8 h 68"/>
                <a:gd name="T22" fmla="*/ 8 w 63"/>
                <a:gd name="T23" fmla="*/ 32 h 68"/>
                <a:gd name="T24" fmla="*/ 8 w 63"/>
                <a:gd name="T25" fmla="*/ 58 h 68"/>
                <a:gd name="T26" fmla="*/ 55 w 63"/>
                <a:gd name="T27" fmla="*/ 38 h 68"/>
                <a:gd name="T28" fmla="*/ 55 w 63"/>
                <a:gd name="T29" fmla="*/ 32 h 68"/>
                <a:gd name="T30" fmla="*/ 31 w 63"/>
                <a:gd name="T31" fmla="*/ 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3" h="68">
                  <a:moveTo>
                    <a:pt x="4" y="68"/>
                  </a:moveTo>
                  <a:cubicBezTo>
                    <a:pt x="3" y="68"/>
                    <a:pt x="2" y="67"/>
                    <a:pt x="1" y="67"/>
                  </a:cubicBezTo>
                  <a:cubicBezTo>
                    <a:pt x="0" y="66"/>
                    <a:pt x="0" y="65"/>
                    <a:pt x="0" y="64"/>
                  </a:cubicBezTo>
                  <a:cubicBezTo>
                    <a:pt x="0" y="32"/>
                    <a:pt x="0" y="32"/>
                    <a:pt x="0" y="32"/>
                  </a:cubicBezTo>
                  <a:cubicBezTo>
                    <a:pt x="0" y="14"/>
                    <a:pt x="14" y="0"/>
                    <a:pt x="31" y="0"/>
                  </a:cubicBezTo>
                  <a:cubicBezTo>
                    <a:pt x="49" y="0"/>
                    <a:pt x="63" y="14"/>
                    <a:pt x="63" y="32"/>
                  </a:cubicBezTo>
                  <a:cubicBezTo>
                    <a:pt x="63" y="40"/>
                    <a:pt x="63" y="40"/>
                    <a:pt x="63" y="40"/>
                  </a:cubicBezTo>
                  <a:cubicBezTo>
                    <a:pt x="63" y="42"/>
                    <a:pt x="62" y="43"/>
                    <a:pt x="61" y="44"/>
                  </a:cubicBezTo>
                  <a:cubicBezTo>
                    <a:pt x="43" y="53"/>
                    <a:pt x="24" y="61"/>
                    <a:pt x="5" y="67"/>
                  </a:cubicBezTo>
                  <a:cubicBezTo>
                    <a:pt x="5" y="68"/>
                    <a:pt x="4" y="68"/>
                    <a:pt x="4" y="68"/>
                  </a:cubicBezTo>
                  <a:close/>
                  <a:moveTo>
                    <a:pt x="31" y="8"/>
                  </a:moveTo>
                  <a:cubicBezTo>
                    <a:pt x="18" y="8"/>
                    <a:pt x="8" y="19"/>
                    <a:pt x="8" y="32"/>
                  </a:cubicBezTo>
                  <a:cubicBezTo>
                    <a:pt x="8" y="58"/>
                    <a:pt x="8" y="58"/>
                    <a:pt x="8" y="58"/>
                  </a:cubicBezTo>
                  <a:cubicBezTo>
                    <a:pt x="24" y="52"/>
                    <a:pt x="40" y="45"/>
                    <a:pt x="55" y="38"/>
                  </a:cubicBezTo>
                  <a:cubicBezTo>
                    <a:pt x="55" y="32"/>
                    <a:pt x="55" y="32"/>
                    <a:pt x="55" y="32"/>
                  </a:cubicBezTo>
                  <a:cubicBezTo>
                    <a:pt x="55" y="19"/>
                    <a:pt x="44" y="8"/>
                    <a:pt x="31"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5" name="Freeform 103"/>
            <p:cNvSpPr/>
            <p:nvPr/>
          </p:nvSpPr>
          <p:spPr bwMode="auto">
            <a:xfrm>
              <a:off x="5834063" y="2881313"/>
              <a:ext cx="806450" cy="131762"/>
            </a:xfrm>
            <a:custGeom>
              <a:avLst/>
              <a:gdLst>
                <a:gd name="T0" fmla="*/ 108 w 270"/>
                <a:gd name="T1" fmla="*/ 43 h 44"/>
                <a:gd name="T2" fmla="*/ 270 w 270"/>
                <a:gd name="T3" fmla="*/ 0 h 44"/>
                <a:gd name="T4" fmla="*/ 0 w 270"/>
                <a:gd name="T5" fmla="*/ 0 h 44"/>
                <a:gd name="T6" fmla="*/ 108 w 270"/>
                <a:gd name="T7" fmla="*/ 43 h 44"/>
              </a:gdLst>
              <a:ahLst/>
              <a:cxnLst>
                <a:cxn ang="0">
                  <a:pos x="T0" y="T1"/>
                </a:cxn>
                <a:cxn ang="0">
                  <a:pos x="T2" y="T3"/>
                </a:cxn>
                <a:cxn ang="0">
                  <a:pos x="T4" y="T5"/>
                </a:cxn>
                <a:cxn ang="0">
                  <a:pos x="T6" y="T7"/>
                </a:cxn>
              </a:cxnLst>
              <a:rect l="0" t="0" r="r" b="b"/>
              <a:pathLst>
                <a:path w="270" h="44">
                  <a:moveTo>
                    <a:pt x="108" y="43"/>
                  </a:moveTo>
                  <a:cubicBezTo>
                    <a:pt x="164" y="42"/>
                    <a:pt x="220" y="26"/>
                    <a:pt x="270" y="0"/>
                  </a:cubicBezTo>
                  <a:cubicBezTo>
                    <a:pt x="0" y="0"/>
                    <a:pt x="0" y="0"/>
                    <a:pt x="0" y="0"/>
                  </a:cubicBezTo>
                  <a:cubicBezTo>
                    <a:pt x="16" y="20"/>
                    <a:pt x="48" y="44"/>
                    <a:pt x="108" y="43"/>
                  </a:cubicBezTo>
                  <a:close/>
                </a:path>
              </a:pathLst>
            </a:custGeom>
            <a:solidFill>
              <a:srgbClr val="EB837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6" name="Freeform 104"/>
            <p:cNvSpPr/>
            <p:nvPr/>
          </p:nvSpPr>
          <p:spPr bwMode="auto">
            <a:xfrm>
              <a:off x="5765801" y="1025525"/>
              <a:ext cx="1535113" cy="1919287"/>
            </a:xfrm>
            <a:custGeom>
              <a:avLst/>
              <a:gdLst>
                <a:gd name="T0" fmla="*/ 171 w 514"/>
                <a:gd name="T1" fmla="*/ 229 h 642"/>
                <a:gd name="T2" fmla="*/ 201 w 514"/>
                <a:gd name="T3" fmla="*/ 253 h 642"/>
                <a:gd name="T4" fmla="*/ 232 w 514"/>
                <a:gd name="T5" fmla="*/ 243 h 642"/>
                <a:gd name="T6" fmla="*/ 317 w 514"/>
                <a:gd name="T7" fmla="*/ 235 h 642"/>
                <a:gd name="T8" fmla="*/ 384 w 514"/>
                <a:gd name="T9" fmla="*/ 353 h 642"/>
                <a:gd name="T10" fmla="*/ 266 w 514"/>
                <a:gd name="T11" fmla="*/ 505 h 642"/>
                <a:gd name="T12" fmla="*/ 50 w 514"/>
                <a:gd name="T13" fmla="*/ 482 h 642"/>
                <a:gd name="T14" fmla="*/ 30 w 514"/>
                <a:gd name="T15" fmla="*/ 456 h 642"/>
                <a:gd name="T16" fmla="*/ 30 w 514"/>
                <a:gd name="T17" fmla="*/ 530 h 642"/>
                <a:gd name="T18" fmla="*/ 5 w 514"/>
                <a:gd name="T19" fmla="*/ 562 h 642"/>
                <a:gd name="T20" fmla="*/ 138 w 514"/>
                <a:gd name="T21" fmla="*/ 640 h 642"/>
                <a:gd name="T22" fmla="*/ 425 w 514"/>
                <a:gd name="T23" fmla="*/ 506 h 642"/>
                <a:gd name="T24" fmla="*/ 508 w 514"/>
                <a:gd name="T25" fmla="*/ 283 h 642"/>
                <a:gd name="T26" fmla="*/ 358 w 514"/>
                <a:gd name="T27" fmla="*/ 0 h 642"/>
                <a:gd name="T28" fmla="*/ 171 w 514"/>
                <a:gd name="T29" fmla="*/ 229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14" h="642">
                  <a:moveTo>
                    <a:pt x="171" y="229"/>
                  </a:moveTo>
                  <a:cubicBezTo>
                    <a:pt x="171" y="229"/>
                    <a:pt x="196" y="250"/>
                    <a:pt x="201" y="253"/>
                  </a:cubicBezTo>
                  <a:cubicBezTo>
                    <a:pt x="211" y="259"/>
                    <a:pt x="215" y="252"/>
                    <a:pt x="232" y="243"/>
                  </a:cubicBezTo>
                  <a:cubicBezTo>
                    <a:pt x="259" y="228"/>
                    <a:pt x="293" y="224"/>
                    <a:pt x="317" y="235"/>
                  </a:cubicBezTo>
                  <a:cubicBezTo>
                    <a:pt x="348" y="249"/>
                    <a:pt x="384" y="300"/>
                    <a:pt x="384" y="353"/>
                  </a:cubicBezTo>
                  <a:cubicBezTo>
                    <a:pt x="384" y="416"/>
                    <a:pt x="353" y="453"/>
                    <a:pt x="266" y="505"/>
                  </a:cubicBezTo>
                  <a:cubicBezTo>
                    <a:pt x="180" y="557"/>
                    <a:pt x="84" y="597"/>
                    <a:pt x="50" y="482"/>
                  </a:cubicBezTo>
                  <a:cubicBezTo>
                    <a:pt x="30" y="456"/>
                    <a:pt x="30" y="456"/>
                    <a:pt x="30" y="456"/>
                  </a:cubicBezTo>
                  <a:cubicBezTo>
                    <a:pt x="30" y="456"/>
                    <a:pt x="48" y="517"/>
                    <a:pt x="30" y="530"/>
                  </a:cubicBezTo>
                  <a:cubicBezTo>
                    <a:pt x="13" y="542"/>
                    <a:pt x="0" y="543"/>
                    <a:pt x="5" y="562"/>
                  </a:cubicBezTo>
                  <a:cubicBezTo>
                    <a:pt x="9" y="579"/>
                    <a:pt x="40" y="642"/>
                    <a:pt x="138" y="640"/>
                  </a:cubicBezTo>
                  <a:cubicBezTo>
                    <a:pt x="244" y="638"/>
                    <a:pt x="352" y="583"/>
                    <a:pt x="425" y="506"/>
                  </a:cubicBezTo>
                  <a:cubicBezTo>
                    <a:pt x="497" y="431"/>
                    <a:pt x="514" y="352"/>
                    <a:pt x="508" y="283"/>
                  </a:cubicBezTo>
                  <a:cubicBezTo>
                    <a:pt x="501" y="215"/>
                    <a:pt x="432" y="68"/>
                    <a:pt x="358" y="0"/>
                  </a:cubicBezTo>
                  <a:lnTo>
                    <a:pt x="171" y="229"/>
                  </a:lnTo>
                  <a:close/>
                </a:path>
              </a:pathLst>
            </a:custGeom>
            <a:solidFill>
              <a:srgbClr val="5FC3F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7" name="Freeform 105"/>
            <p:cNvSpPr>
              <a:spLocks noEditPoints="1"/>
            </p:cNvSpPr>
            <p:nvPr/>
          </p:nvSpPr>
          <p:spPr bwMode="auto">
            <a:xfrm>
              <a:off x="5754688" y="1014413"/>
              <a:ext cx="1563688" cy="1938337"/>
            </a:xfrm>
            <a:custGeom>
              <a:avLst/>
              <a:gdLst>
                <a:gd name="T0" fmla="*/ 137 w 524"/>
                <a:gd name="T1" fmla="*/ 649 h 649"/>
                <a:gd name="T2" fmla="*/ 5 w 524"/>
                <a:gd name="T3" fmla="*/ 567 h 649"/>
                <a:gd name="T4" fmla="*/ 20 w 524"/>
                <a:gd name="T5" fmla="*/ 538 h 649"/>
                <a:gd name="T6" fmla="*/ 32 w 524"/>
                <a:gd name="T7" fmla="*/ 531 h 649"/>
                <a:gd name="T8" fmla="*/ 30 w 524"/>
                <a:gd name="T9" fmla="*/ 462 h 649"/>
                <a:gd name="T10" fmla="*/ 32 w 524"/>
                <a:gd name="T11" fmla="*/ 457 h 649"/>
                <a:gd name="T12" fmla="*/ 37 w 524"/>
                <a:gd name="T13" fmla="*/ 458 h 649"/>
                <a:gd name="T14" fmla="*/ 57 w 524"/>
                <a:gd name="T15" fmla="*/ 484 h 649"/>
                <a:gd name="T16" fmla="*/ 57 w 524"/>
                <a:gd name="T17" fmla="*/ 485 h 649"/>
                <a:gd name="T18" fmla="*/ 108 w 524"/>
                <a:gd name="T19" fmla="*/ 552 h 649"/>
                <a:gd name="T20" fmla="*/ 268 w 524"/>
                <a:gd name="T21" fmla="*/ 506 h 649"/>
                <a:gd name="T22" fmla="*/ 384 w 524"/>
                <a:gd name="T23" fmla="*/ 357 h 649"/>
                <a:gd name="T24" fmla="*/ 319 w 524"/>
                <a:gd name="T25" fmla="*/ 243 h 649"/>
                <a:gd name="T26" fmla="*/ 237 w 524"/>
                <a:gd name="T27" fmla="*/ 250 h 649"/>
                <a:gd name="T28" fmla="*/ 227 w 524"/>
                <a:gd name="T29" fmla="*/ 256 h 649"/>
                <a:gd name="T30" fmla="*/ 203 w 524"/>
                <a:gd name="T31" fmla="*/ 260 h 649"/>
                <a:gd name="T32" fmla="*/ 173 w 524"/>
                <a:gd name="T33" fmla="*/ 236 h 649"/>
                <a:gd name="T34" fmla="*/ 172 w 524"/>
                <a:gd name="T35" fmla="*/ 230 h 649"/>
                <a:gd name="T36" fmla="*/ 358 w 524"/>
                <a:gd name="T37" fmla="*/ 1 h 649"/>
                <a:gd name="T38" fmla="*/ 361 w 524"/>
                <a:gd name="T39" fmla="*/ 0 h 649"/>
                <a:gd name="T40" fmla="*/ 364 w 524"/>
                <a:gd name="T41" fmla="*/ 1 h 649"/>
                <a:gd name="T42" fmla="*/ 516 w 524"/>
                <a:gd name="T43" fmla="*/ 287 h 649"/>
                <a:gd name="T44" fmla="*/ 432 w 524"/>
                <a:gd name="T45" fmla="*/ 513 h 649"/>
                <a:gd name="T46" fmla="*/ 142 w 524"/>
                <a:gd name="T47" fmla="*/ 648 h 649"/>
                <a:gd name="T48" fmla="*/ 137 w 524"/>
                <a:gd name="T49" fmla="*/ 649 h 649"/>
                <a:gd name="T50" fmla="*/ 43 w 524"/>
                <a:gd name="T51" fmla="*/ 478 h 649"/>
                <a:gd name="T52" fmla="*/ 37 w 524"/>
                <a:gd name="T53" fmla="*/ 537 h 649"/>
                <a:gd name="T54" fmla="*/ 24 w 524"/>
                <a:gd name="T55" fmla="*/ 545 h 649"/>
                <a:gd name="T56" fmla="*/ 13 w 524"/>
                <a:gd name="T57" fmla="*/ 565 h 649"/>
                <a:gd name="T58" fmla="*/ 137 w 524"/>
                <a:gd name="T59" fmla="*/ 641 h 649"/>
                <a:gd name="T60" fmla="*/ 141 w 524"/>
                <a:gd name="T61" fmla="*/ 640 h 649"/>
                <a:gd name="T62" fmla="*/ 426 w 524"/>
                <a:gd name="T63" fmla="*/ 508 h 649"/>
                <a:gd name="T64" fmla="*/ 508 w 524"/>
                <a:gd name="T65" fmla="*/ 288 h 649"/>
                <a:gd name="T66" fmla="*/ 362 w 524"/>
                <a:gd name="T67" fmla="*/ 10 h 649"/>
                <a:gd name="T68" fmla="*/ 181 w 524"/>
                <a:gd name="T69" fmla="*/ 232 h 649"/>
                <a:gd name="T70" fmla="*/ 208 w 524"/>
                <a:gd name="T71" fmla="*/ 253 h 649"/>
                <a:gd name="T72" fmla="*/ 223 w 524"/>
                <a:gd name="T73" fmla="*/ 250 h 649"/>
                <a:gd name="T74" fmla="*/ 234 w 524"/>
                <a:gd name="T75" fmla="*/ 243 h 649"/>
                <a:gd name="T76" fmla="*/ 323 w 524"/>
                <a:gd name="T77" fmla="*/ 235 h 649"/>
                <a:gd name="T78" fmla="*/ 392 w 524"/>
                <a:gd name="T79" fmla="*/ 357 h 649"/>
                <a:gd name="T80" fmla="*/ 272 w 524"/>
                <a:gd name="T81" fmla="*/ 513 h 649"/>
                <a:gd name="T82" fmla="*/ 105 w 524"/>
                <a:gd name="T83" fmla="*/ 559 h 649"/>
                <a:gd name="T84" fmla="*/ 50 w 524"/>
                <a:gd name="T85" fmla="*/ 488 h 649"/>
                <a:gd name="T86" fmla="*/ 43 w 524"/>
                <a:gd name="T87" fmla="*/ 478 h 6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4" h="649">
                  <a:moveTo>
                    <a:pt x="137" y="649"/>
                  </a:moveTo>
                  <a:cubicBezTo>
                    <a:pt x="46" y="649"/>
                    <a:pt x="11" y="590"/>
                    <a:pt x="5" y="567"/>
                  </a:cubicBezTo>
                  <a:cubicBezTo>
                    <a:pt x="0" y="550"/>
                    <a:pt x="9" y="545"/>
                    <a:pt x="20" y="538"/>
                  </a:cubicBezTo>
                  <a:cubicBezTo>
                    <a:pt x="24" y="536"/>
                    <a:pt x="28" y="534"/>
                    <a:pt x="32" y="531"/>
                  </a:cubicBezTo>
                  <a:cubicBezTo>
                    <a:pt x="43" y="523"/>
                    <a:pt x="37" y="484"/>
                    <a:pt x="30" y="462"/>
                  </a:cubicBezTo>
                  <a:cubicBezTo>
                    <a:pt x="30" y="460"/>
                    <a:pt x="31" y="458"/>
                    <a:pt x="32" y="457"/>
                  </a:cubicBezTo>
                  <a:cubicBezTo>
                    <a:pt x="34" y="456"/>
                    <a:pt x="36" y="457"/>
                    <a:pt x="37" y="458"/>
                  </a:cubicBezTo>
                  <a:cubicBezTo>
                    <a:pt x="57" y="484"/>
                    <a:pt x="57" y="484"/>
                    <a:pt x="57" y="484"/>
                  </a:cubicBezTo>
                  <a:cubicBezTo>
                    <a:pt x="57" y="484"/>
                    <a:pt x="57" y="485"/>
                    <a:pt x="57" y="485"/>
                  </a:cubicBezTo>
                  <a:cubicBezTo>
                    <a:pt x="68" y="520"/>
                    <a:pt x="85" y="542"/>
                    <a:pt x="108" y="552"/>
                  </a:cubicBezTo>
                  <a:cubicBezTo>
                    <a:pt x="154" y="569"/>
                    <a:pt x="218" y="536"/>
                    <a:pt x="268" y="506"/>
                  </a:cubicBezTo>
                  <a:cubicBezTo>
                    <a:pt x="356" y="453"/>
                    <a:pt x="384" y="417"/>
                    <a:pt x="384" y="357"/>
                  </a:cubicBezTo>
                  <a:cubicBezTo>
                    <a:pt x="384" y="307"/>
                    <a:pt x="350" y="257"/>
                    <a:pt x="319" y="243"/>
                  </a:cubicBezTo>
                  <a:cubicBezTo>
                    <a:pt x="297" y="233"/>
                    <a:pt x="264" y="236"/>
                    <a:pt x="237" y="250"/>
                  </a:cubicBezTo>
                  <a:cubicBezTo>
                    <a:pt x="233" y="253"/>
                    <a:pt x="230" y="255"/>
                    <a:pt x="227" y="256"/>
                  </a:cubicBezTo>
                  <a:cubicBezTo>
                    <a:pt x="219" y="262"/>
                    <a:pt x="212" y="266"/>
                    <a:pt x="203" y="260"/>
                  </a:cubicBezTo>
                  <a:cubicBezTo>
                    <a:pt x="198" y="257"/>
                    <a:pt x="174" y="237"/>
                    <a:pt x="173" y="236"/>
                  </a:cubicBezTo>
                  <a:cubicBezTo>
                    <a:pt x="171" y="234"/>
                    <a:pt x="171" y="232"/>
                    <a:pt x="172" y="230"/>
                  </a:cubicBezTo>
                  <a:cubicBezTo>
                    <a:pt x="358" y="1"/>
                    <a:pt x="358" y="1"/>
                    <a:pt x="358" y="1"/>
                  </a:cubicBezTo>
                  <a:cubicBezTo>
                    <a:pt x="359" y="0"/>
                    <a:pt x="360" y="0"/>
                    <a:pt x="361" y="0"/>
                  </a:cubicBezTo>
                  <a:cubicBezTo>
                    <a:pt x="362" y="0"/>
                    <a:pt x="363" y="0"/>
                    <a:pt x="364" y="1"/>
                  </a:cubicBezTo>
                  <a:cubicBezTo>
                    <a:pt x="443" y="72"/>
                    <a:pt x="509" y="221"/>
                    <a:pt x="516" y="287"/>
                  </a:cubicBezTo>
                  <a:cubicBezTo>
                    <a:pt x="524" y="370"/>
                    <a:pt x="496" y="446"/>
                    <a:pt x="432" y="513"/>
                  </a:cubicBezTo>
                  <a:cubicBezTo>
                    <a:pt x="354" y="595"/>
                    <a:pt x="243" y="646"/>
                    <a:pt x="142" y="648"/>
                  </a:cubicBezTo>
                  <a:cubicBezTo>
                    <a:pt x="140" y="648"/>
                    <a:pt x="139" y="649"/>
                    <a:pt x="137" y="649"/>
                  </a:cubicBezTo>
                  <a:close/>
                  <a:moveTo>
                    <a:pt x="43" y="478"/>
                  </a:moveTo>
                  <a:cubicBezTo>
                    <a:pt x="46" y="498"/>
                    <a:pt x="49" y="528"/>
                    <a:pt x="37" y="537"/>
                  </a:cubicBezTo>
                  <a:cubicBezTo>
                    <a:pt x="32" y="540"/>
                    <a:pt x="28" y="543"/>
                    <a:pt x="24" y="545"/>
                  </a:cubicBezTo>
                  <a:cubicBezTo>
                    <a:pt x="14" y="551"/>
                    <a:pt x="10" y="554"/>
                    <a:pt x="13" y="565"/>
                  </a:cubicBezTo>
                  <a:cubicBezTo>
                    <a:pt x="13" y="566"/>
                    <a:pt x="35" y="641"/>
                    <a:pt x="137" y="641"/>
                  </a:cubicBezTo>
                  <a:cubicBezTo>
                    <a:pt x="139" y="641"/>
                    <a:pt x="140" y="640"/>
                    <a:pt x="141" y="640"/>
                  </a:cubicBezTo>
                  <a:cubicBezTo>
                    <a:pt x="241" y="638"/>
                    <a:pt x="350" y="588"/>
                    <a:pt x="426" y="508"/>
                  </a:cubicBezTo>
                  <a:cubicBezTo>
                    <a:pt x="488" y="442"/>
                    <a:pt x="515" y="368"/>
                    <a:pt x="508" y="288"/>
                  </a:cubicBezTo>
                  <a:cubicBezTo>
                    <a:pt x="501" y="226"/>
                    <a:pt x="437" y="80"/>
                    <a:pt x="362" y="10"/>
                  </a:cubicBezTo>
                  <a:cubicBezTo>
                    <a:pt x="181" y="232"/>
                    <a:pt x="181" y="232"/>
                    <a:pt x="181" y="232"/>
                  </a:cubicBezTo>
                  <a:cubicBezTo>
                    <a:pt x="189" y="239"/>
                    <a:pt x="204" y="251"/>
                    <a:pt x="208" y="253"/>
                  </a:cubicBezTo>
                  <a:cubicBezTo>
                    <a:pt x="212" y="256"/>
                    <a:pt x="214" y="256"/>
                    <a:pt x="223" y="250"/>
                  </a:cubicBezTo>
                  <a:cubicBezTo>
                    <a:pt x="226" y="248"/>
                    <a:pt x="229" y="246"/>
                    <a:pt x="234" y="243"/>
                  </a:cubicBezTo>
                  <a:cubicBezTo>
                    <a:pt x="262" y="227"/>
                    <a:pt x="298" y="224"/>
                    <a:pt x="323" y="235"/>
                  </a:cubicBezTo>
                  <a:cubicBezTo>
                    <a:pt x="356" y="251"/>
                    <a:pt x="392" y="303"/>
                    <a:pt x="392" y="357"/>
                  </a:cubicBezTo>
                  <a:cubicBezTo>
                    <a:pt x="392" y="420"/>
                    <a:pt x="363" y="458"/>
                    <a:pt x="272" y="513"/>
                  </a:cubicBezTo>
                  <a:cubicBezTo>
                    <a:pt x="220" y="544"/>
                    <a:pt x="154" y="578"/>
                    <a:pt x="105" y="559"/>
                  </a:cubicBezTo>
                  <a:cubicBezTo>
                    <a:pt x="80" y="549"/>
                    <a:pt x="61" y="525"/>
                    <a:pt x="50" y="488"/>
                  </a:cubicBezTo>
                  <a:lnTo>
                    <a:pt x="43" y="47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8" name="Freeform 106"/>
            <p:cNvSpPr/>
            <p:nvPr/>
          </p:nvSpPr>
          <p:spPr bwMode="auto">
            <a:xfrm>
              <a:off x="5975351" y="1046163"/>
              <a:ext cx="1312863" cy="1885950"/>
            </a:xfrm>
            <a:custGeom>
              <a:avLst/>
              <a:gdLst>
                <a:gd name="T0" fmla="*/ 434 w 440"/>
                <a:gd name="T1" fmla="*/ 280 h 631"/>
                <a:gd name="T2" fmla="*/ 288 w 440"/>
                <a:gd name="T3" fmla="*/ 0 h 631"/>
                <a:gd name="T4" fmla="*/ 260 w 440"/>
                <a:gd name="T5" fmla="*/ 33 h 631"/>
                <a:gd name="T6" fmla="*/ 402 w 440"/>
                <a:gd name="T7" fmla="*/ 289 h 631"/>
                <a:gd name="T8" fmla="*/ 320 w 440"/>
                <a:gd name="T9" fmla="*/ 496 h 631"/>
                <a:gd name="T10" fmla="*/ 35 w 440"/>
                <a:gd name="T11" fmla="*/ 621 h 631"/>
                <a:gd name="T12" fmla="*/ 0 w 440"/>
                <a:gd name="T13" fmla="*/ 618 h 631"/>
                <a:gd name="T14" fmla="*/ 67 w 440"/>
                <a:gd name="T15" fmla="*/ 630 h 631"/>
                <a:gd name="T16" fmla="*/ 351 w 440"/>
                <a:gd name="T17" fmla="*/ 498 h 631"/>
                <a:gd name="T18" fmla="*/ 434 w 440"/>
                <a:gd name="T19" fmla="*/ 280 h 6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0" h="631">
                  <a:moveTo>
                    <a:pt x="434" y="280"/>
                  </a:moveTo>
                  <a:cubicBezTo>
                    <a:pt x="427" y="212"/>
                    <a:pt x="362" y="66"/>
                    <a:pt x="288" y="0"/>
                  </a:cubicBezTo>
                  <a:cubicBezTo>
                    <a:pt x="260" y="33"/>
                    <a:pt x="260" y="33"/>
                    <a:pt x="260" y="33"/>
                  </a:cubicBezTo>
                  <a:cubicBezTo>
                    <a:pt x="331" y="98"/>
                    <a:pt x="395" y="228"/>
                    <a:pt x="402" y="289"/>
                  </a:cubicBezTo>
                  <a:cubicBezTo>
                    <a:pt x="408" y="353"/>
                    <a:pt x="391" y="426"/>
                    <a:pt x="320" y="496"/>
                  </a:cubicBezTo>
                  <a:cubicBezTo>
                    <a:pt x="247" y="567"/>
                    <a:pt x="140" y="619"/>
                    <a:pt x="35" y="621"/>
                  </a:cubicBezTo>
                  <a:cubicBezTo>
                    <a:pt x="21" y="621"/>
                    <a:pt x="11" y="619"/>
                    <a:pt x="0" y="618"/>
                  </a:cubicBezTo>
                  <a:cubicBezTo>
                    <a:pt x="18" y="625"/>
                    <a:pt x="39" y="631"/>
                    <a:pt x="67" y="630"/>
                  </a:cubicBezTo>
                  <a:cubicBezTo>
                    <a:pt x="175" y="626"/>
                    <a:pt x="279" y="573"/>
                    <a:pt x="351" y="498"/>
                  </a:cubicBezTo>
                  <a:cubicBezTo>
                    <a:pt x="422" y="424"/>
                    <a:pt x="440" y="347"/>
                    <a:pt x="434" y="280"/>
                  </a:cubicBezTo>
                  <a:close/>
                </a:path>
              </a:pathLst>
            </a:custGeom>
            <a:solidFill>
              <a:srgbClr val="5AB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9" name="Freeform 107"/>
            <p:cNvSpPr/>
            <p:nvPr/>
          </p:nvSpPr>
          <p:spPr bwMode="auto">
            <a:xfrm>
              <a:off x="6291263" y="1038225"/>
              <a:ext cx="665163" cy="752475"/>
            </a:xfrm>
            <a:custGeom>
              <a:avLst/>
              <a:gdLst>
                <a:gd name="T0" fmla="*/ 180 w 223"/>
                <a:gd name="T1" fmla="*/ 0 h 252"/>
                <a:gd name="T2" fmla="*/ 0 w 223"/>
                <a:gd name="T3" fmla="*/ 220 h 252"/>
                <a:gd name="T4" fmla="*/ 27 w 223"/>
                <a:gd name="T5" fmla="*/ 244 h 252"/>
                <a:gd name="T6" fmla="*/ 57 w 223"/>
                <a:gd name="T7" fmla="*/ 233 h 252"/>
                <a:gd name="T8" fmla="*/ 88 w 223"/>
                <a:gd name="T9" fmla="*/ 223 h 252"/>
                <a:gd name="T10" fmla="*/ 95 w 223"/>
                <a:gd name="T11" fmla="*/ 214 h 252"/>
                <a:gd name="T12" fmla="*/ 223 w 223"/>
                <a:gd name="T13" fmla="*/ 49 h 252"/>
                <a:gd name="T14" fmla="*/ 180 w 223"/>
                <a:gd name="T15" fmla="*/ 0 h 2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3" h="252">
                  <a:moveTo>
                    <a:pt x="180" y="0"/>
                  </a:moveTo>
                  <a:cubicBezTo>
                    <a:pt x="0" y="220"/>
                    <a:pt x="0" y="220"/>
                    <a:pt x="0" y="220"/>
                  </a:cubicBezTo>
                  <a:cubicBezTo>
                    <a:pt x="0" y="220"/>
                    <a:pt x="23" y="240"/>
                    <a:pt x="27" y="244"/>
                  </a:cubicBezTo>
                  <a:cubicBezTo>
                    <a:pt x="33" y="252"/>
                    <a:pt x="41" y="242"/>
                    <a:pt x="57" y="233"/>
                  </a:cubicBezTo>
                  <a:cubicBezTo>
                    <a:pt x="67" y="228"/>
                    <a:pt x="78" y="225"/>
                    <a:pt x="88" y="223"/>
                  </a:cubicBezTo>
                  <a:cubicBezTo>
                    <a:pt x="95" y="214"/>
                    <a:pt x="95" y="214"/>
                    <a:pt x="95" y="214"/>
                  </a:cubicBezTo>
                  <a:cubicBezTo>
                    <a:pt x="223" y="49"/>
                    <a:pt x="223" y="49"/>
                    <a:pt x="223" y="49"/>
                  </a:cubicBezTo>
                  <a:cubicBezTo>
                    <a:pt x="209" y="30"/>
                    <a:pt x="195" y="13"/>
                    <a:pt x="180" y="0"/>
                  </a:cubicBezTo>
                  <a:close/>
                </a:path>
              </a:pathLst>
            </a:custGeom>
            <a:solidFill>
              <a:srgbClr val="58AFD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0" name="Oval 108"/>
            <p:cNvSpPr>
              <a:spLocks noChangeArrowheads="1"/>
            </p:cNvSpPr>
            <p:nvPr/>
          </p:nvSpPr>
          <p:spPr bwMode="auto">
            <a:xfrm>
              <a:off x="6440488" y="1255713"/>
              <a:ext cx="382588" cy="379412"/>
            </a:xfrm>
            <a:prstGeom prst="ellipse">
              <a:avLst/>
            </a:prstGeom>
            <a:solidFill>
              <a:srgbClr val="50A4D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1" name="Freeform 109"/>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2" name="Freeform 110"/>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3" name="Freeform 111"/>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4" name="Freeform 112"/>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5" name="Freeform 113"/>
            <p:cNvSpPr/>
            <p:nvPr/>
          </p:nvSpPr>
          <p:spPr bwMode="auto">
            <a:xfrm>
              <a:off x="6799263" y="612775"/>
              <a:ext cx="282575" cy="323850"/>
            </a:xfrm>
            <a:custGeom>
              <a:avLst/>
              <a:gdLst>
                <a:gd name="T0" fmla="*/ 178 w 178"/>
                <a:gd name="T1" fmla="*/ 44 h 204"/>
                <a:gd name="T2" fmla="*/ 122 w 178"/>
                <a:gd name="T3" fmla="*/ 0 h 204"/>
                <a:gd name="T4" fmla="*/ 0 w 178"/>
                <a:gd name="T5" fmla="*/ 160 h 204"/>
                <a:gd name="T6" fmla="*/ 54 w 178"/>
                <a:gd name="T7" fmla="*/ 204 h 204"/>
                <a:gd name="T8" fmla="*/ 178 w 178"/>
                <a:gd name="T9" fmla="*/ 44 h 204"/>
              </a:gdLst>
              <a:ahLst/>
              <a:cxnLst>
                <a:cxn ang="0">
                  <a:pos x="T0" y="T1"/>
                </a:cxn>
                <a:cxn ang="0">
                  <a:pos x="T2" y="T3"/>
                </a:cxn>
                <a:cxn ang="0">
                  <a:pos x="T4" y="T5"/>
                </a:cxn>
                <a:cxn ang="0">
                  <a:pos x="T6" y="T7"/>
                </a:cxn>
                <a:cxn ang="0">
                  <a:pos x="T8" y="T9"/>
                </a:cxn>
              </a:cxnLst>
              <a:rect l="0" t="0" r="r" b="b"/>
              <a:pathLst>
                <a:path w="178" h="204">
                  <a:moveTo>
                    <a:pt x="178" y="44"/>
                  </a:moveTo>
                  <a:lnTo>
                    <a:pt x="122" y="0"/>
                  </a:lnTo>
                  <a:lnTo>
                    <a:pt x="0" y="160"/>
                  </a:lnTo>
                  <a:lnTo>
                    <a:pt x="54" y="204"/>
                  </a:lnTo>
                  <a:lnTo>
                    <a:pt x="178" y="44"/>
                  </a:lnTo>
                  <a:close/>
                </a:path>
              </a:pathLst>
            </a:custGeom>
            <a:solidFill>
              <a:srgbClr val="DCD7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6" name="Freeform 114"/>
            <p:cNvSpPr/>
            <p:nvPr/>
          </p:nvSpPr>
          <p:spPr bwMode="auto">
            <a:xfrm>
              <a:off x="5921376" y="690563"/>
              <a:ext cx="1023938" cy="1111250"/>
            </a:xfrm>
            <a:custGeom>
              <a:avLst/>
              <a:gdLst>
                <a:gd name="T0" fmla="*/ 330 w 343"/>
                <a:gd name="T1" fmla="*/ 87 h 372"/>
                <a:gd name="T2" fmla="*/ 229 w 343"/>
                <a:gd name="T3" fmla="*/ 8 h 372"/>
                <a:gd name="T4" fmla="*/ 197 w 343"/>
                <a:gd name="T5" fmla="*/ 11 h 372"/>
                <a:gd name="T6" fmla="*/ 50 w 343"/>
                <a:gd name="T7" fmla="*/ 200 h 372"/>
                <a:gd name="T8" fmla="*/ 14 w 343"/>
                <a:gd name="T9" fmla="*/ 247 h 372"/>
                <a:gd name="T10" fmla="*/ 0 w 343"/>
                <a:gd name="T11" fmla="*/ 264 h 372"/>
                <a:gd name="T12" fmla="*/ 19 w 343"/>
                <a:gd name="T13" fmla="*/ 279 h 372"/>
                <a:gd name="T14" fmla="*/ 120 w 343"/>
                <a:gd name="T15" fmla="*/ 357 h 372"/>
                <a:gd name="T16" fmla="*/ 139 w 343"/>
                <a:gd name="T17" fmla="*/ 372 h 372"/>
                <a:gd name="T18" fmla="*/ 152 w 343"/>
                <a:gd name="T19" fmla="*/ 355 h 372"/>
                <a:gd name="T20" fmla="*/ 189 w 343"/>
                <a:gd name="T21" fmla="*/ 307 h 372"/>
                <a:gd name="T22" fmla="*/ 336 w 343"/>
                <a:gd name="T23" fmla="*/ 118 h 372"/>
                <a:gd name="T24" fmla="*/ 330 w 343"/>
                <a:gd name="T25" fmla="*/ 87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3" h="372">
                  <a:moveTo>
                    <a:pt x="330" y="87"/>
                  </a:moveTo>
                  <a:cubicBezTo>
                    <a:pt x="229" y="8"/>
                    <a:pt x="229" y="8"/>
                    <a:pt x="229" y="8"/>
                  </a:cubicBezTo>
                  <a:cubicBezTo>
                    <a:pt x="219" y="0"/>
                    <a:pt x="204" y="1"/>
                    <a:pt x="197" y="11"/>
                  </a:cubicBezTo>
                  <a:cubicBezTo>
                    <a:pt x="50" y="200"/>
                    <a:pt x="50" y="200"/>
                    <a:pt x="50" y="200"/>
                  </a:cubicBezTo>
                  <a:cubicBezTo>
                    <a:pt x="14" y="247"/>
                    <a:pt x="14" y="247"/>
                    <a:pt x="14" y="247"/>
                  </a:cubicBezTo>
                  <a:cubicBezTo>
                    <a:pt x="0" y="264"/>
                    <a:pt x="0" y="264"/>
                    <a:pt x="0" y="264"/>
                  </a:cubicBezTo>
                  <a:cubicBezTo>
                    <a:pt x="19" y="279"/>
                    <a:pt x="19" y="279"/>
                    <a:pt x="19" y="279"/>
                  </a:cubicBezTo>
                  <a:cubicBezTo>
                    <a:pt x="120" y="357"/>
                    <a:pt x="120" y="357"/>
                    <a:pt x="120" y="357"/>
                  </a:cubicBezTo>
                  <a:cubicBezTo>
                    <a:pt x="139" y="372"/>
                    <a:pt x="139" y="372"/>
                    <a:pt x="139" y="372"/>
                  </a:cubicBezTo>
                  <a:cubicBezTo>
                    <a:pt x="152" y="355"/>
                    <a:pt x="152" y="355"/>
                    <a:pt x="152" y="355"/>
                  </a:cubicBezTo>
                  <a:cubicBezTo>
                    <a:pt x="189" y="307"/>
                    <a:pt x="189" y="307"/>
                    <a:pt x="189" y="307"/>
                  </a:cubicBezTo>
                  <a:cubicBezTo>
                    <a:pt x="336" y="118"/>
                    <a:pt x="336" y="118"/>
                    <a:pt x="336" y="118"/>
                  </a:cubicBezTo>
                  <a:cubicBezTo>
                    <a:pt x="343" y="109"/>
                    <a:pt x="341" y="95"/>
                    <a:pt x="330" y="87"/>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7" name="Freeform 115"/>
            <p:cNvSpPr>
              <a:spLocks noEditPoints="1"/>
            </p:cNvSpPr>
            <p:nvPr/>
          </p:nvSpPr>
          <p:spPr bwMode="auto">
            <a:xfrm>
              <a:off x="5908676" y="684213"/>
              <a:ext cx="1042988" cy="1130300"/>
            </a:xfrm>
            <a:custGeom>
              <a:avLst/>
              <a:gdLst>
                <a:gd name="T0" fmla="*/ 143 w 349"/>
                <a:gd name="T1" fmla="*/ 378 h 378"/>
                <a:gd name="T2" fmla="*/ 141 w 349"/>
                <a:gd name="T3" fmla="*/ 377 h 378"/>
                <a:gd name="T4" fmla="*/ 2 w 349"/>
                <a:gd name="T5" fmla="*/ 269 h 378"/>
                <a:gd name="T6" fmla="*/ 1 w 349"/>
                <a:gd name="T7" fmla="*/ 264 h 378"/>
                <a:gd name="T8" fmla="*/ 198 w 349"/>
                <a:gd name="T9" fmla="*/ 10 h 378"/>
                <a:gd name="T10" fmla="*/ 215 w 349"/>
                <a:gd name="T11" fmla="*/ 1 h 378"/>
                <a:gd name="T12" fmla="*/ 235 w 349"/>
                <a:gd name="T13" fmla="*/ 7 h 378"/>
                <a:gd name="T14" fmla="*/ 337 w 349"/>
                <a:gd name="T15" fmla="*/ 85 h 378"/>
                <a:gd name="T16" fmla="*/ 348 w 349"/>
                <a:gd name="T17" fmla="*/ 103 h 378"/>
                <a:gd name="T18" fmla="*/ 343 w 349"/>
                <a:gd name="T19" fmla="*/ 123 h 378"/>
                <a:gd name="T20" fmla="*/ 146 w 349"/>
                <a:gd name="T21" fmla="*/ 376 h 378"/>
                <a:gd name="T22" fmla="*/ 143 w 349"/>
                <a:gd name="T23" fmla="*/ 378 h 378"/>
                <a:gd name="T24" fmla="*/ 143 w 349"/>
                <a:gd name="T25" fmla="*/ 378 h 378"/>
                <a:gd name="T26" fmla="*/ 10 w 349"/>
                <a:gd name="T27" fmla="*/ 266 h 378"/>
                <a:gd name="T28" fmla="*/ 142 w 349"/>
                <a:gd name="T29" fmla="*/ 368 h 378"/>
                <a:gd name="T30" fmla="*/ 336 w 349"/>
                <a:gd name="T31" fmla="*/ 118 h 378"/>
                <a:gd name="T32" fmla="*/ 340 w 349"/>
                <a:gd name="T33" fmla="*/ 105 h 378"/>
                <a:gd name="T34" fmla="*/ 332 w 349"/>
                <a:gd name="T35" fmla="*/ 92 h 378"/>
                <a:gd name="T36" fmla="*/ 332 w 349"/>
                <a:gd name="T37" fmla="*/ 92 h 378"/>
                <a:gd name="T38" fmla="*/ 231 w 349"/>
                <a:gd name="T39" fmla="*/ 13 h 378"/>
                <a:gd name="T40" fmla="*/ 216 w 349"/>
                <a:gd name="T41" fmla="*/ 9 h 378"/>
                <a:gd name="T42" fmla="*/ 204 w 349"/>
                <a:gd name="T43" fmla="*/ 15 h 378"/>
                <a:gd name="T44" fmla="*/ 10 w 349"/>
                <a:gd name="T45" fmla="*/ 266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49" h="378">
                  <a:moveTo>
                    <a:pt x="143" y="378"/>
                  </a:moveTo>
                  <a:cubicBezTo>
                    <a:pt x="142" y="378"/>
                    <a:pt x="141" y="378"/>
                    <a:pt x="141" y="377"/>
                  </a:cubicBezTo>
                  <a:cubicBezTo>
                    <a:pt x="2" y="269"/>
                    <a:pt x="2" y="269"/>
                    <a:pt x="2" y="269"/>
                  </a:cubicBezTo>
                  <a:cubicBezTo>
                    <a:pt x="0" y="268"/>
                    <a:pt x="0" y="266"/>
                    <a:pt x="1" y="264"/>
                  </a:cubicBezTo>
                  <a:cubicBezTo>
                    <a:pt x="198" y="10"/>
                    <a:pt x="198" y="10"/>
                    <a:pt x="198" y="10"/>
                  </a:cubicBezTo>
                  <a:cubicBezTo>
                    <a:pt x="202" y="5"/>
                    <a:pt x="208" y="1"/>
                    <a:pt x="215" y="1"/>
                  </a:cubicBezTo>
                  <a:cubicBezTo>
                    <a:pt x="223" y="0"/>
                    <a:pt x="230" y="2"/>
                    <a:pt x="235" y="7"/>
                  </a:cubicBezTo>
                  <a:cubicBezTo>
                    <a:pt x="337" y="85"/>
                    <a:pt x="337" y="85"/>
                    <a:pt x="337" y="85"/>
                  </a:cubicBezTo>
                  <a:cubicBezTo>
                    <a:pt x="343" y="90"/>
                    <a:pt x="347" y="96"/>
                    <a:pt x="348" y="103"/>
                  </a:cubicBezTo>
                  <a:cubicBezTo>
                    <a:pt x="349" y="110"/>
                    <a:pt x="347" y="117"/>
                    <a:pt x="343" y="123"/>
                  </a:cubicBezTo>
                  <a:cubicBezTo>
                    <a:pt x="146" y="376"/>
                    <a:pt x="146" y="376"/>
                    <a:pt x="146" y="376"/>
                  </a:cubicBezTo>
                  <a:cubicBezTo>
                    <a:pt x="145" y="377"/>
                    <a:pt x="145" y="378"/>
                    <a:pt x="143" y="378"/>
                  </a:cubicBezTo>
                  <a:cubicBezTo>
                    <a:pt x="143" y="378"/>
                    <a:pt x="143" y="378"/>
                    <a:pt x="143" y="378"/>
                  </a:cubicBezTo>
                  <a:close/>
                  <a:moveTo>
                    <a:pt x="10" y="266"/>
                  </a:moveTo>
                  <a:cubicBezTo>
                    <a:pt x="142" y="368"/>
                    <a:pt x="142" y="368"/>
                    <a:pt x="142" y="368"/>
                  </a:cubicBezTo>
                  <a:cubicBezTo>
                    <a:pt x="336" y="118"/>
                    <a:pt x="336" y="118"/>
                    <a:pt x="336" y="118"/>
                  </a:cubicBezTo>
                  <a:cubicBezTo>
                    <a:pt x="339" y="114"/>
                    <a:pt x="341" y="109"/>
                    <a:pt x="340" y="105"/>
                  </a:cubicBezTo>
                  <a:cubicBezTo>
                    <a:pt x="339" y="100"/>
                    <a:pt x="336" y="95"/>
                    <a:pt x="332" y="92"/>
                  </a:cubicBezTo>
                  <a:cubicBezTo>
                    <a:pt x="332" y="92"/>
                    <a:pt x="332" y="92"/>
                    <a:pt x="332" y="92"/>
                  </a:cubicBezTo>
                  <a:cubicBezTo>
                    <a:pt x="231" y="13"/>
                    <a:pt x="231" y="13"/>
                    <a:pt x="231" y="13"/>
                  </a:cubicBezTo>
                  <a:cubicBezTo>
                    <a:pt x="226" y="10"/>
                    <a:pt x="221" y="8"/>
                    <a:pt x="216" y="9"/>
                  </a:cubicBezTo>
                  <a:cubicBezTo>
                    <a:pt x="211" y="9"/>
                    <a:pt x="207" y="11"/>
                    <a:pt x="204" y="15"/>
                  </a:cubicBezTo>
                  <a:lnTo>
                    <a:pt x="10" y="266"/>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8" name="Freeform 116"/>
            <p:cNvSpPr/>
            <p:nvPr/>
          </p:nvSpPr>
          <p:spPr bwMode="auto">
            <a:xfrm>
              <a:off x="6135688" y="839788"/>
              <a:ext cx="796925" cy="944562"/>
            </a:xfrm>
            <a:custGeom>
              <a:avLst/>
              <a:gdLst>
                <a:gd name="T0" fmla="*/ 258 w 267"/>
                <a:gd name="T1" fmla="*/ 69 h 316"/>
                <a:gd name="T2" fmla="*/ 253 w 267"/>
                <a:gd name="T3" fmla="*/ 38 h 316"/>
                <a:gd name="T4" fmla="*/ 205 w 267"/>
                <a:gd name="T5" fmla="*/ 0 h 316"/>
                <a:gd name="T6" fmla="*/ 0 w 267"/>
                <a:gd name="T7" fmla="*/ 265 h 316"/>
                <a:gd name="T8" fmla="*/ 48 w 267"/>
                <a:gd name="T9" fmla="*/ 302 h 316"/>
                <a:gd name="T10" fmla="*/ 66 w 267"/>
                <a:gd name="T11" fmla="*/ 316 h 316"/>
                <a:gd name="T12" fmla="*/ 80 w 267"/>
                <a:gd name="T13" fmla="*/ 299 h 316"/>
                <a:gd name="T14" fmla="*/ 115 w 267"/>
                <a:gd name="T15" fmla="*/ 253 h 316"/>
                <a:gd name="T16" fmla="*/ 258 w 267"/>
                <a:gd name="T17" fmla="*/ 69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7" h="316">
                  <a:moveTo>
                    <a:pt x="258" y="69"/>
                  </a:moveTo>
                  <a:cubicBezTo>
                    <a:pt x="266" y="60"/>
                    <a:pt x="267" y="47"/>
                    <a:pt x="253" y="38"/>
                  </a:cubicBezTo>
                  <a:cubicBezTo>
                    <a:pt x="205" y="0"/>
                    <a:pt x="205" y="0"/>
                    <a:pt x="205" y="0"/>
                  </a:cubicBezTo>
                  <a:cubicBezTo>
                    <a:pt x="0" y="265"/>
                    <a:pt x="0" y="265"/>
                    <a:pt x="0" y="265"/>
                  </a:cubicBezTo>
                  <a:cubicBezTo>
                    <a:pt x="48" y="302"/>
                    <a:pt x="48" y="302"/>
                    <a:pt x="48" y="302"/>
                  </a:cubicBezTo>
                  <a:cubicBezTo>
                    <a:pt x="66" y="316"/>
                    <a:pt x="66" y="316"/>
                    <a:pt x="66" y="316"/>
                  </a:cubicBezTo>
                  <a:cubicBezTo>
                    <a:pt x="80" y="299"/>
                    <a:pt x="80" y="299"/>
                    <a:pt x="80" y="299"/>
                  </a:cubicBezTo>
                  <a:cubicBezTo>
                    <a:pt x="115" y="253"/>
                    <a:pt x="115" y="253"/>
                    <a:pt x="115" y="253"/>
                  </a:cubicBezTo>
                  <a:lnTo>
                    <a:pt x="258" y="69"/>
                  </a:lnTo>
                  <a:close/>
                </a:path>
              </a:pathLst>
            </a:custGeom>
            <a:solidFill>
              <a:srgbClr val="F583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9" name="Freeform 117"/>
            <p:cNvSpPr/>
            <p:nvPr/>
          </p:nvSpPr>
          <p:spPr bwMode="auto">
            <a:xfrm>
              <a:off x="5932488" y="1431925"/>
              <a:ext cx="436563" cy="358775"/>
            </a:xfrm>
            <a:custGeom>
              <a:avLst/>
              <a:gdLst>
                <a:gd name="T0" fmla="*/ 275 w 275"/>
                <a:gd name="T1" fmla="*/ 194 h 226"/>
                <a:gd name="T2" fmla="*/ 27 w 275"/>
                <a:gd name="T3" fmla="*/ 0 h 226"/>
                <a:gd name="T4" fmla="*/ 0 w 275"/>
                <a:gd name="T5" fmla="*/ 32 h 226"/>
                <a:gd name="T6" fmla="*/ 251 w 275"/>
                <a:gd name="T7" fmla="*/ 226 h 226"/>
                <a:gd name="T8" fmla="*/ 275 w 275"/>
                <a:gd name="T9" fmla="*/ 194 h 226"/>
              </a:gdLst>
              <a:ahLst/>
              <a:cxnLst>
                <a:cxn ang="0">
                  <a:pos x="T0" y="T1"/>
                </a:cxn>
                <a:cxn ang="0">
                  <a:pos x="T2" y="T3"/>
                </a:cxn>
                <a:cxn ang="0">
                  <a:pos x="T4" y="T5"/>
                </a:cxn>
                <a:cxn ang="0">
                  <a:pos x="T6" y="T7"/>
                </a:cxn>
                <a:cxn ang="0">
                  <a:pos x="T8" y="T9"/>
                </a:cxn>
              </a:cxnLst>
              <a:rect l="0" t="0" r="r" b="b"/>
              <a:pathLst>
                <a:path w="275" h="226">
                  <a:moveTo>
                    <a:pt x="275" y="194"/>
                  </a:moveTo>
                  <a:lnTo>
                    <a:pt x="27" y="0"/>
                  </a:lnTo>
                  <a:lnTo>
                    <a:pt x="0" y="32"/>
                  </a:lnTo>
                  <a:lnTo>
                    <a:pt x="251" y="226"/>
                  </a:lnTo>
                  <a:lnTo>
                    <a:pt x="275" y="194"/>
                  </a:lnTo>
                  <a:close/>
                </a:path>
              </a:pathLst>
            </a:custGeom>
            <a:solidFill>
              <a:srgbClr val="EB7A7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0" name="Freeform 118"/>
            <p:cNvSpPr/>
            <p:nvPr/>
          </p:nvSpPr>
          <p:spPr bwMode="auto">
            <a:xfrm>
              <a:off x="6772276" y="398463"/>
              <a:ext cx="393700" cy="319087"/>
            </a:xfrm>
            <a:custGeom>
              <a:avLst/>
              <a:gdLst>
                <a:gd name="T0" fmla="*/ 127 w 132"/>
                <a:gd name="T1" fmla="*/ 90 h 107"/>
                <a:gd name="T2" fmla="*/ 16 w 132"/>
                <a:gd name="T3" fmla="*/ 3 h 107"/>
                <a:gd name="T4" fmla="*/ 3 w 132"/>
                <a:gd name="T5" fmla="*/ 5 h 107"/>
                <a:gd name="T6" fmla="*/ 3 w 132"/>
                <a:gd name="T7" fmla="*/ 5 h 107"/>
                <a:gd name="T8" fmla="*/ 4 w 132"/>
                <a:gd name="T9" fmla="*/ 18 h 107"/>
                <a:gd name="T10" fmla="*/ 116 w 132"/>
                <a:gd name="T11" fmla="*/ 104 h 107"/>
                <a:gd name="T12" fmla="*/ 128 w 132"/>
                <a:gd name="T13" fmla="*/ 102 h 107"/>
                <a:gd name="T14" fmla="*/ 128 w 132"/>
                <a:gd name="T15" fmla="*/ 102 h 107"/>
                <a:gd name="T16" fmla="*/ 127 w 132"/>
                <a:gd name="T17" fmla="*/ 9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90"/>
                  </a:moveTo>
                  <a:cubicBezTo>
                    <a:pt x="16" y="3"/>
                    <a:pt x="16" y="3"/>
                    <a:pt x="16" y="3"/>
                  </a:cubicBezTo>
                  <a:cubicBezTo>
                    <a:pt x="12" y="0"/>
                    <a:pt x="6" y="1"/>
                    <a:pt x="3" y="5"/>
                  </a:cubicBezTo>
                  <a:cubicBezTo>
                    <a:pt x="3" y="5"/>
                    <a:pt x="3" y="5"/>
                    <a:pt x="3" y="5"/>
                  </a:cubicBezTo>
                  <a:cubicBezTo>
                    <a:pt x="0" y="9"/>
                    <a:pt x="0" y="15"/>
                    <a:pt x="4" y="18"/>
                  </a:cubicBezTo>
                  <a:cubicBezTo>
                    <a:pt x="116" y="104"/>
                    <a:pt x="116" y="104"/>
                    <a:pt x="116" y="104"/>
                  </a:cubicBezTo>
                  <a:cubicBezTo>
                    <a:pt x="120" y="107"/>
                    <a:pt x="125" y="106"/>
                    <a:pt x="128" y="102"/>
                  </a:cubicBezTo>
                  <a:cubicBezTo>
                    <a:pt x="128" y="102"/>
                    <a:pt x="128" y="102"/>
                    <a:pt x="128" y="102"/>
                  </a:cubicBezTo>
                  <a:cubicBezTo>
                    <a:pt x="132" y="98"/>
                    <a:pt x="131" y="93"/>
                    <a:pt x="127" y="90"/>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1" name="Freeform 119"/>
            <p:cNvSpPr>
              <a:spLocks noEditPoints="1"/>
            </p:cNvSpPr>
            <p:nvPr/>
          </p:nvSpPr>
          <p:spPr bwMode="auto">
            <a:xfrm>
              <a:off x="6762751" y="385763"/>
              <a:ext cx="415925" cy="341312"/>
            </a:xfrm>
            <a:custGeom>
              <a:avLst/>
              <a:gdLst>
                <a:gd name="T0" fmla="*/ 124 w 139"/>
                <a:gd name="T1" fmla="*/ 114 h 114"/>
                <a:gd name="T2" fmla="*/ 116 w 139"/>
                <a:gd name="T3" fmla="*/ 111 h 114"/>
                <a:gd name="T4" fmla="*/ 5 w 139"/>
                <a:gd name="T5" fmla="*/ 25 h 114"/>
                <a:gd name="T6" fmla="*/ 0 w 139"/>
                <a:gd name="T7" fmla="*/ 16 h 114"/>
                <a:gd name="T8" fmla="*/ 3 w 139"/>
                <a:gd name="T9" fmla="*/ 7 h 114"/>
                <a:gd name="T10" fmla="*/ 21 w 139"/>
                <a:gd name="T11" fmla="*/ 4 h 114"/>
                <a:gd name="T12" fmla="*/ 132 w 139"/>
                <a:gd name="T13" fmla="*/ 90 h 114"/>
                <a:gd name="T14" fmla="*/ 132 w 139"/>
                <a:gd name="T15" fmla="*/ 90 h 114"/>
                <a:gd name="T16" fmla="*/ 135 w 139"/>
                <a:gd name="T17" fmla="*/ 109 h 114"/>
                <a:gd name="T18" fmla="*/ 124 w 139"/>
                <a:gd name="T19" fmla="*/ 114 h 114"/>
                <a:gd name="T20" fmla="*/ 13 w 139"/>
                <a:gd name="T21" fmla="*/ 9 h 114"/>
                <a:gd name="T22" fmla="*/ 9 w 139"/>
                <a:gd name="T23" fmla="*/ 11 h 114"/>
                <a:gd name="T24" fmla="*/ 8 w 139"/>
                <a:gd name="T25" fmla="*/ 15 h 114"/>
                <a:gd name="T26" fmla="*/ 10 w 139"/>
                <a:gd name="T27" fmla="*/ 19 h 114"/>
                <a:gd name="T28" fmla="*/ 121 w 139"/>
                <a:gd name="T29" fmla="*/ 105 h 114"/>
                <a:gd name="T30" fmla="*/ 128 w 139"/>
                <a:gd name="T31" fmla="*/ 104 h 114"/>
                <a:gd name="T32" fmla="*/ 129 w 139"/>
                <a:gd name="T33" fmla="*/ 100 h 114"/>
                <a:gd name="T34" fmla="*/ 127 w 139"/>
                <a:gd name="T35" fmla="*/ 97 h 114"/>
                <a:gd name="T36" fmla="*/ 16 w 139"/>
                <a:gd name="T37" fmla="*/ 11 h 114"/>
                <a:gd name="T38" fmla="*/ 13 w 139"/>
                <a:gd name="T39" fmla="*/ 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9" h="114">
                  <a:moveTo>
                    <a:pt x="124" y="114"/>
                  </a:moveTo>
                  <a:cubicBezTo>
                    <a:pt x="121" y="114"/>
                    <a:pt x="119" y="113"/>
                    <a:pt x="116" y="111"/>
                  </a:cubicBezTo>
                  <a:cubicBezTo>
                    <a:pt x="5" y="25"/>
                    <a:pt x="5" y="25"/>
                    <a:pt x="5" y="25"/>
                  </a:cubicBezTo>
                  <a:cubicBezTo>
                    <a:pt x="2" y="23"/>
                    <a:pt x="0" y="20"/>
                    <a:pt x="0" y="16"/>
                  </a:cubicBezTo>
                  <a:cubicBezTo>
                    <a:pt x="0" y="13"/>
                    <a:pt x="0" y="9"/>
                    <a:pt x="3" y="7"/>
                  </a:cubicBezTo>
                  <a:cubicBezTo>
                    <a:pt x="7" y="1"/>
                    <a:pt x="15" y="0"/>
                    <a:pt x="21" y="4"/>
                  </a:cubicBezTo>
                  <a:cubicBezTo>
                    <a:pt x="132" y="90"/>
                    <a:pt x="132" y="90"/>
                    <a:pt x="132" y="90"/>
                  </a:cubicBezTo>
                  <a:cubicBezTo>
                    <a:pt x="132" y="90"/>
                    <a:pt x="132" y="90"/>
                    <a:pt x="132" y="90"/>
                  </a:cubicBezTo>
                  <a:cubicBezTo>
                    <a:pt x="138" y="95"/>
                    <a:pt x="139" y="103"/>
                    <a:pt x="135" y="109"/>
                  </a:cubicBezTo>
                  <a:cubicBezTo>
                    <a:pt x="132" y="112"/>
                    <a:pt x="128" y="114"/>
                    <a:pt x="124" y="114"/>
                  </a:cubicBezTo>
                  <a:close/>
                  <a:moveTo>
                    <a:pt x="13" y="9"/>
                  </a:moveTo>
                  <a:cubicBezTo>
                    <a:pt x="12" y="9"/>
                    <a:pt x="10" y="10"/>
                    <a:pt x="9" y="11"/>
                  </a:cubicBezTo>
                  <a:cubicBezTo>
                    <a:pt x="8" y="13"/>
                    <a:pt x="8" y="14"/>
                    <a:pt x="8" y="15"/>
                  </a:cubicBezTo>
                  <a:cubicBezTo>
                    <a:pt x="8" y="17"/>
                    <a:pt x="9" y="18"/>
                    <a:pt x="10" y="19"/>
                  </a:cubicBezTo>
                  <a:cubicBezTo>
                    <a:pt x="121" y="105"/>
                    <a:pt x="121" y="105"/>
                    <a:pt x="121" y="105"/>
                  </a:cubicBezTo>
                  <a:cubicBezTo>
                    <a:pt x="123" y="107"/>
                    <a:pt x="127" y="106"/>
                    <a:pt x="128" y="104"/>
                  </a:cubicBezTo>
                  <a:cubicBezTo>
                    <a:pt x="129" y="103"/>
                    <a:pt x="130" y="102"/>
                    <a:pt x="129" y="100"/>
                  </a:cubicBezTo>
                  <a:cubicBezTo>
                    <a:pt x="129" y="99"/>
                    <a:pt x="129" y="98"/>
                    <a:pt x="127" y="97"/>
                  </a:cubicBezTo>
                  <a:cubicBezTo>
                    <a:pt x="16" y="11"/>
                    <a:pt x="16" y="11"/>
                    <a:pt x="16" y="11"/>
                  </a:cubicBezTo>
                  <a:cubicBezTo>
                    <a:pt x="15" y="10"/>
                    <a:pt x="14" y="9"/>
                    <a:pt x="13"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2" name="Freeform 120"/>
            <p:cNvSpPr/>
            <p:nvPr/>
          </p:nvSpPr>
          <p:spPr bwMode="auto">
            <a:xfrm>
              <a:off x="6270626" y="960438"/>
              <a:ext cx="193675" cy="238125"/>
            </a:xfrm>
            <a:custGeom>
              <a:avLst/>
              <a:gdLst>
                <a:gd name="T0" fmla="*/ 14 w 65"/>
                <a:gd name="T1" fmla="*/ 76 h 80"/>
                <a:gd name="T2" fmla="*/ 63 w 65"/>
                <a:gd name="T3" fmla="*/ 14 h 80"/>
                <a:gd name="T4" fmla="*/ 61 w 65"/>
                <a:gd name="T5" fmla="*/ 3 h 80"/>
                <a:gd name="T6" fmla="*/ 61 w 65"/>
                <a:gd name="T7" fmla="*/ 3 h 80"/>
                <a:gd name="T8" fmla="*/ 51 w 65"/>
                <a:gd name="T9" fmla="*/ 4 h 80"/>
                <a:gd name="T10" fmla="*/ 2 w 65"/>
                <a:gd name="T11" fmla="*/ 67 h 80"/>
                <a:gd name="T12" fmla="*/ 4 w 65"/>
                <a:gd name="T13" fmla="*/ 78 h 80"/>
                <a:gd name="T14" fmla="*/ 4 w 65"/>
                <a:gd name="T15" fmla="*/ 78 h 80"/>
                <a:gd name="T16" fmla="*/ 14 w 65"/>
                <a:gd name="T17" fmla="*/ 7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 h="80">
                  <a:moveTo>
                    <a:pt x="14" y="76"/>
                  </a:moveTo>
                  <a:cubicBezTo>
                    <a:pt x="63" y="14"/>
                    <a:pt x="63" y="14"/>
                    <a:pt x="63" y="14"/>
                  </a:cubicBezTo>
                  <a:cubicBezTo>
                    <a:pt x="65" y="11"/>
                    <a:pt x="65" y="6"/>
                    <a:pt x="61" y="3"/>
                  </a:cubicBezTo>
                  <a:cubicBezTo>
                    <a:pt x="61" y="3"/>
                    <a:pt x="61" y="3"/>
                    <a:pt x="61" y="3"/>
                  </a:cubicBezTo>
                  <a:cubicBezTo>
                    <a:pt x="58" y="0"/>
                    <a:pt x="53" y="1"/>
                    <a:pt x="51" y="4"/>
                  </a:cubicBezTo>
                  <a:cubicBezTo>
                    <a:pt x="2" y="67"/>
                    <a:pt x="2" y="67"/>
                    <a:pt x="2" y="67"/>
                  </a:cubicBezTo>
                  <a:cubicBezTo>
                    <a:pt x="0" y="70"/>
                    <a:pt x="0" y="75"/>
                    <a:pt x="4" y="78"/>
                  </a:cubicBezTo>
                  <a:cubicBezTo>
                    <a:pt x="4" y="78"/>
                    <a:pt x="4" y="78"/>
                    <a:pt x="4" y="78"/>
                  </a:cubicBezTo>
                  <a:cubicBezTo>
                    <a:pt x="7" y="80"/>
                    <a:pt x="12" y="80"/>
                    <a:pt x="14" y="76"/>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3" name="Freeform 121"/>
            <p:cNvSpPr/>
            <p:nvPr/>
          </p:nvSpPr>
          <p:spPr bwMode="auto">
            <a:xfrm>
              <a:off x="6467476" y="812800"/>
              <a:ext cx="112713" cy="128587"/>
            </a:xfrm>
            <a:custGeom>
              <a:avLst/>
              <a:gdLst>
                <a:gd name="T0" fmla="*/ 15 w 38"/>
                <a:gd name="T1" fmla="*/ 39 h 43"/>
                <a:gd name="T2" fmla="*/ 35 w 38"/>
                <a:gd name="T3" fmla="*/ 13 h 43"/>
                <a:gd name="T4" fmla="*/ 34 w 38"/>
                <a:gd name="T5" fmla="*/ 2 h 43"/>
                <a:gd name="T6" fmla="*/ 34 w 38"/>
                <a:gd name="T7" fmla="*/ 2 h 43"/>
                <a:gd name="T8" fmla="*/ 23 w 38"/>
                <a:gd name="T9" fmla="*/ 4 h 43"/>
                <a:gd name="T10" fmla="*/ 3 w 38"/>
                <a:gd name="T11" fmla="*/ 30 h 43"/>
                <a:gd name="T12" fmla="*/ 4 w 38"/>
                <a:gd name="T13" fmla="*/ 41 h 43"/>
                <a:gd name="T14" fmla="*/ 4 w 38"/>
                <a:gd name="T15" fmla="*/ 41 h 43"/>
                <a:gd name="T16" fmla="*/ 15 w 38"/>
                <a:gd name="T17" fmla="*/ 3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43">
                  <a:moveTo>
                    <a:pt x="15" y="39"/>
                  </a:moveTo>
                  <a:cubicBezTo>
                    <a:pt x="35" y="13"/>
                    <a:pt x="35" y="13"/>
                    <a:pt x="35" y="13"/>
                  </a:cubicBezTo>
                  <a:cubicBezTo>
                    <a:pt x="38" y="10"/>
                    <a:pt x="37" y="5"/>
                    <a:pt x="34" y="2"/>
                  </a:cubicBezTo>
                  <a:cubicBezTo>
                    <a:pt x="34" y="2"/>
                    <a:pt x="34" y="2"/>
                    <a:pt x="34" y="2"/>
                  </a:cubicBezTo>
                  <a:cubicBezTo>
                    <a:pt x="31" y="0"/>
                    <a:pt x="26" y="0"/>
                    <a:pt x="23" y="4"/>
                  </a:cubicBezTo>
                  <a:cubicBezTo>
                    <a:pt x="3" y="30"/>
                    <a:pt x="3" y="30"/>
                    <a:pt x="3" y="30"/>
                  </a:cubicBezTo>
                  <a:cubicBezTo>
                    <a:pt x="0" y="33"/>
                    <a:pt x="1" y="38"/>
                    <a:pt x="4" y="41"/>
                  </a:cubicBezTo>
                  <a:cubicBezTo>
                    <a:pt x="4" y="41"/>
                    <a:pt x="4" y="41"/>
                    <a:pt x="4" y="41"/>
                  </a:cubicBezTo>
                  <a:cubicBezTo>
                    <a:pt x="8" y="43"/>
                    <a:pt x="12" y="43"/>
                    <a:pt x="15" y="39"/>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4" name="Freeform 122"/>
            <p:cNvSpPr/>
            <p:nvPr/>
          </p:nvSpPr>
          <p:spPr bwMode="auto">
            <a:xfrm>
              <a:off x="6616701" y="598488"/>
              <a:ext cx="393700" cy="319087"/>
            </a:xfrm>
            <a:custGeom>
              <a:avLst/>
              <a:gdLst>
                <a:gd name="T0" fmla="*/ 127 w 132"/>
                <a:gd name="T1" fmla="*/ 89 h 107"/>
                <a:gd name="T2" fmla="*/ 16 w 132"/>
                <a:gd name="T3" fmla="*/ 3 h 107"/>
                <a:gd name="T4" fmla="*/ 3 w 132"/>
                <a:gd name="T5" fmla="*/ 5 h 107"/>
                <a:gd name="T6" fmla="*/ 3 w 132"/>
                <a:gd name="T7" fmla="*/ 5 h 107"/>
                <a:gd name="T8" fmla="*/ 5 w 132"/>
                <a:gd name="T9" fmla="*/ 18 h 107"/>
                <a:gd name="T10" fmla="*/ 116 w 132"/>
                <a:gd name="T11" fmla="*/ 104 h 107"/>
                <a:gd name="T12" fmla="*/ 129 w 132"/>
                <a:gd name="T13" fmla="*/ 102 h 107"/>
                <a:gd name="T14" fmla="*/ 129 w 132"/>
                <a:gd name="T15" fmla="*/ 102 h 107"/>
                <a:gd name="T16" fmla="*/ 127 w 132"/>
                <a:gd name="T17" fmla="*/ 8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89"/>
                  </a:moveTo>
                  <a:cubicBezTo>
                    <a:pt x="16" y="3"/>
                    <a:pt x="16" y="3"/>
                    <a:pt x="16" y="3"/>
                  </a:cubicBezTo>
                  <a:cubicBezTo>
                    <a:pt x="12" y="0"/>
                    <a:pt x="6" y="1"/>
                    <a:pt x="3" y="5"/>
                  </a:cubicBezTo>
                  <a:cubicBezTo>
                    <a:pt x="3" y="5"/>
                    <a:pt x="3" y="5"/>
                    <a:pt x="3" y="5"/>
                  </a:cubicBezTo>
                  <a:cubicBezTo>
                    <a:pt x="0" y="9"/>
                    <a:pt x="1" y="14"/>
                    <a:pt x="5" y="18"/>
                  </a:cubicBezTo>
                  <a:cubicBezTo>
                    <a:pt x="116" y="104"/>
                    <a:pt x="116" y="104"/>
                    <a:pt x="116" y="104"/>
                  </a:cubicBezTo>
                  <a:cubicBezTo>
                    <a:pt x="120" y="107"/>
                    <a:pt x="126" y="106"/>
                    <a:pt x="129" y="102"/>
                  </a:cubicBezTo>
                  <a:cubicBezTo>
                    <a:pt x="129" y="102"/>
                    <a:pt x="129" y="102"/>
                    <a:pt x="129" y="102"/>
                  </a:cubicBezTo>
                  <a:cubicBezTo>
                    <a:pt x="132" y="98"/>
                    <a:pt x="131" y="92"/>
                    <a:pt x="127" y="89"/>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5" name="Freeform 123"/>
            <p:cNvSpPr>
              <a:spLocks noEditPoints="1"/>
            </p:cNvSpPr>
            <p:nvPr/>
          </p:nvSpPr>
          <p:spPr bwMode="auto">
            <a:xfrm>
              <a:off x="6607176" y="588963"/>
              <a:ext cx="415925" cy="338137"/>
            </a:xfrm>
            <a:custGeom>
              <a:avLst/>
              <a:gdLst>
                <a:gd name="T0" fmla="*/ 125 w 139"/>
                <a:gd name="T1" fmla="*/ 113 h 113"/>
                <a:gd name="T2" fmla="*/ 116 w 139"/>
                <a:gd name="T3" fmla="*/ 110 h 113"/>
                <a:gd name="T4" fmla="*/ 5 w 139"/>
                <a:gd name="T5" fmla="*/ 24 h 113"/>
                <a:gd name="T6" fmla="*/ 0 w 139"/>
                <a:gd name="T7" fmla="*/ 15 h 113"/>
                <a:gd name="T8" fmla="*/ 3 w 139"/>
                <a:gd name="T9" fmla="*/ 5 h 113"/>
                <a:gd name="T10" fmla="*/ 12 w 139"/>
                <a:gd name="T11" fmla="*/ 0 h 113"/>
                <a:gd name="T12" fmla="*/ 21 w 139"/>
                <a:gd name="T13" fmla="*/ 3 h 113"/>
                <a:gd name="T14" fmla="*/ 133 w 139"/>
                <a:gd name="T15" fmla="*/ 89 h 113"/>
                <a:gd name="T16" fmla="*/ 133 w 139"/>
                <a:gd name="T17" fmla="*/ 89 h 113"/>
                <a:gd name="T18" fmla="*/ 135 w 139"/>
                <a:gd name="T19" fmla="*/ 108 h 113"/>
                <a:gd name="T20" fmla="*/ 125 w 139"/>
                <a:gd name="T21" fmla="*/ 113 h 113"/>
                <a:gd name="T22" fmla="*/ 13 w 139"/>
                <a:gd name="T23" fmla="*/ 8 h 113"/>
                <a:gd name="T24" fmla="*/ 13 w 139"/>
                <a:gd name="T25" fmla="*/ 8 h 113"/>
                <a:gd name="T26" fmla="*/ 9 w 139"/>
                <a:gd name="T27" fmla="*/ 10 h 113"/>
                <a:gd name="T28" fmla="*/ 8 w 139"/>
                <a:gd name="T29" fmla="*/ 14 h 113"/>
                <a:gd name="T30" fmla="*/ 10 w 139"/>
                <a:gd name="T31" fmla="*/ 17 h 113"/>
                <a:gd name="T32" fmla="*/ 121 w 139"/>
                <a:gd name="T33" fmla="*/ 104 h 113"/>
                <a:gd name="T34" fmla="*/ 129 w 139"/>
                <a:gd name="T35" fmla="*/ 103 h 113"/>
                <a:gd name="T36" fmla="*/ 128 w 139"/>
                <a:gd name="T37" fmla="*/ 95 h 113"/>
                <a:gd name="T38" fmla="*/ 128 w 139"/>
                <a:gd name="T39" fmla="*/ 95 h 113"/>
                <a:gd name="T40" fmla="*/ 17 w 139"/>
                <a:gd name="T41" fmla="*/ 9 h 113"/>
                <a:gd name="T42" fmla="*/ 13 w 139"/>
                <a:gd name="T43" fmla="*/ 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9" h="113">
                  <a:moveTo>
                    <a:pt x="125" y="113"/>
                  </a:moveTo>
                  <a:cubicBezTo>
                    <a:pt x="122" y="113"/>
                    <a:pt x="119" y="112"/>
                    <a:pt x="116" y="110"/>
                  </a:cubicBezTo>
                  <a:cubicBezTo>
                    <a:pt x="5" y="24"/>
                    <a:pt x="5" y="24"/>
                    <a:pt x="5" y="24"/>
                  </a:cubicBezTo>
                  <a:cubicBezTo>
                    <a:pt x="2" y="22"/>
                    <a:pt x="1" y="18"/>
                    <a:pt x="0" y="15"/>
                  </a:cubicBezTo>
                  <a:cubicBezTo>
                    <a:pt x="0" y="11"/>
                    <a:pt x="1" y="8"/>
                    <a:pt x="3" y="5"/>
                  </a:cubicBezTo>
                  <a:cubicBezTo>
                    <a:pt x="5" y="2"/>
                    <a:pt x="8" y="1"/>
                    <a:pt x="12" y="0"/>
                  </a:cubicBezTo>
                  <a:cubicBezTo>
                    <a:pt x="15" y="0"/>
                    <a:pt x="19" y="1"/>
                    <a:pt x="21" y="3"/>
                  </a:cubicBezTo>
                  <a:cubicBezTo>
                    <a:pt x="133" y="89"/>
                    <a:pt x="133" y="89"/>
                    <a:pt x="133" y="89"/>
                  </a:cubicBezTo>
                  <a:cubicBezTo>
                    <a:pt x="133" y="89"/>
                    <a:pt x="133" y="89"/>
                    <a:pt x="133" y="89"/>
                  </a:cubicBezTo>
                  <a:cubicBezTo>
                    <a:pt x="138" y="94"/>
                    <a:pt x="139" y="102"/>
                    <a:pt x="135" y="108"/>
                  </a:cubicBezTo>
                  <a:cubicBezTo>
                    <a:pt x="132" y="111"/>
                    <a:pt x="128" y="113"/>
                    <a:pt x="125" y="113"/>
                  </a:cubicBezTo>
                  <a:close/>
                  <a:moveTo>
                    <a:pt x="13" y="8"/>
                  </a:moveTo>
                  <a:cubicBezTo>
                    <a:pt x="13" y="8"/>
                    <a:pt x="13" y="8"/>
                    <a:pt x="13" y="8"/>
                  </a:cubicBezTo>
                  <a:cubicBezTo>
                    <a:pt x="11" y="8"/>
                    <a:pt x="10" y="9"/>
                    <a:pt x="9" y="10"/>
                  </a:cubicBezTo>
                  <a:cubicBezTo>
                    <a:pt x="8" y="11"/>
                    <a:pt x="8" y="13"/>
                    <a:pt x="8" y="14"/>
                  </a:cubicBezTo>
                  <a:cubicBezTo>
                    <a:pt x="8" y="15"/>
                    <a:pt x="9" y="17"/>
                    <a:pt x="10" y="17"/>
                  </a:cubicBezTo>
                  <a:cubicBezTo>
                    <a:pt x="121" y="104"/>
                    <a:pt x="121" y="104"/>
                    <a:pt x="121" y="104"/>
                  </a:cubicBezTo>
                  <a:cubicBezTo>
                    <a:pt x="124" y="105"/>
                    <a:pt x="127" y="105"/>
                    <a:pt x="129" y="103"/>
                  </a:cubicBezTo>
                  <a:cubicBezTo>
                    <a:pt x="130" y="100"/>
                    <a:pt x="130" y="97"/>
                    <a:pt x="128" y="95"/>
                  </a:cubicBezTo>
                  <a:cubicBezTo>
                    <a:pt x="128" y="95"/>
                    <a:pt x="128" y="95"/>
                    <a:pt x="128" y="95"/>
                  </a:cubicBezTo>
                  <a:cubicBezTo>
                    <a:pt x="17" y="9"/>
                    <a:pt x="17" y="9"/>
                    <a:pt x="17" y="9"/>
                  </a:cubicBezTo>
                  <a:cubicBezTo>
                    <a:pt x="16" y="8"/>
                    <a:pt x="15" y="8"/>
                    <a:pt x="13"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6" name="Freeform 124"/>
            <p:cNvSpPr/>
            <p:nvPr/>
          </p:nvSpPr>
          <p:spPr bwMode="auto">
            <a:xfrm>
              <a:off x="5921376" y="1722438"/>
              <a:ext cx="152400" cy="179387"/>
            </a:xfrm>
            <a:custGeom>
              <a:avLst/>
              <a:gdLst>
                <a:gd name="T0" fmla="*/ 14 w 51"/>
                <a:gd name="T1" fmla="*/ 56 h 60"/>
                <a:gd name="T2" fmla="*/ 48 w 51"/>
                <a:gd name="T3" fmla="*/ 12 h 60"/>
                <a:gd name="T4" fmla="*/ 47 w 51"/>
                <a:gd name="T5" fmla="*/ 2 h 60"/>
                <a:gd name="T6" fmla="*/ 47 w 51"/>
                <a:gd name="T7" fmla="*/ 2 h 60"/>
                <a:gd name="T8" fmla="*/ 37 w 51"/>
                <a:gd name="T9" fmla="*/ 4 h 60"/>
                <a:gd name="T10" fmla="*/ 3 w 51"/>
                <a:gd name="T11" fmla="*/ 48 h 60"/>
                <a:gd name="T12" fmla="*/ 4 w 51"/>
                <a:gd name="T13" fmla="*/ 58 h 60"/>
                <a:gd name="T14" fmla="*/ 4 w 51"/>
                <a:gd name="T15" fmla="*/ 58 h 60"/>
                <a:gd name="T16" fmla="*/ 14 w 51"/>
                <a:gd name="T17" fmla="*/ 5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60">
                  <a:moveTo>
                    <a:pt x="14" y="56"/>
                  </a:moveTo>
                  <a:cubicBezTo>
                    <a:pt x="48" y="12"/>
                    <a:pt x="48" y="12"/>
                    <a:pt x="48" y="12"/>
                  </a:cubicBezTo>
                  <a:cubicBezTo>
                    <a:pt x="51" y="9"/>
                    <a:pt x="50" y="5"/>
                    <a:pt x="47" y="2"/>
                  </a:cubicBezTo>
                  <a:cubicBezTo>
                    <a:pt x="47" y="2"/>
                    <a:pt x="47" y="2"/>
                    <a:pt x="47" y="2"/>
                  </a:cubicBezTo>
                  <a:cubicBezTo>
                    <a:pt x="44" y="0"/>
                    <a:pt x="39" y="0"/>
                    <a:pt x="37" y="4"/>
                  </a:cubicBezTo>
                  <a:cubicBezTo>
                    <a:pt x="3" y="48"/>
                    <a:pt x="3" y="48"/>
                    <a:pt x="3" y="48"/>
                  </a:cubicBezTo>
                  <a:cubicBezTo>
                    <a:pt x="0" y="51"/>
                    <a:pt x="1" y="55"/>
                    <a:pt x="4" y="58"/>
                  </a:cubicBezTo>
                  <a:cubicBezTo>
                    <a:pt x="4" y="58"/>
                    <a:pt x="4" y="58"/>
                    <a:pt x="4" y="58"/>
                  </a:cubicBezTo>
                  <a:cubicBezTo>
                    <a:pt x="7" y="60"/>
                    <a:pt x="11" y="59"/>
                    <a:pt x="14" y="56"/>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7" name="Freeform 125"/>
            <p:cNvSpPr>
              <a:spLocks noEditPoints="1"/>
            </p:cNvSpPr>
            <p:nvPr/>
          </p:nvSpPr>
          <p:spPr bwMode="auto">
            <a:xfrm>
              <a:off x="5908676" y="1706563"/>
              <a:ext cx="176213" cy="203200"/>
            </a:xfrm>
            <a:custGeom>
              <a:avLst/>
              <a:gdLst>
                <a:gd name="T0" fmla="*/ 12 w 59"/>
                <a:gd name="T1" fmla="*/ 68 h 68"/>
                <a:gd name="T2" fmla="*/ 6 w 59"/>
                <a:gd name="T3" fmla="*/ 66 h 68"/>
                <a:gd name="T4" fmla="*/ 4 w 59"/>
                <a:gd name="T5" fmla="*/ 50 h 68"/>
                <a:gd name="T6" fmla="*/ 38 w 59"/>
                <a:gd name="T7" fmla="*/ 6 h 68"/>
                <a:gd name="T8" fmla="*/ 53 w 59"/>
                <a:gd name="T9" fmla="*/ 4 h 68"/>
                <a:gd name="T10" fmla="*/ 55 w 59"/>
                <a:gd name="T11" fmla="*/ 20 h 68"/>
                <a:gd name="T12" fmla="*/ 21 w 59"/>
                <a:gd name="T13" fmla="*/ 64 h 68"/>
                <a:gd name="T14" fmla="*/ 14 w 59"/>
                <a:gd name="T15" fmla="*/ 68 h 68"/>
                <a:gd name="T16" fmla="*/ 12 w 59"/>
                <a:gd name="T17" fmla="*/ 68 h 68"/>
                <a:gd name="T18" fmla="*/ 47 w 59"/>
                <a:gd name="T19" fmla="*/ 10 h 68"/>
                <a:gd name="T20" fmla="*/ 44 w 59"/>
                <a:gd name="T21" fmla="*/ 11 h 68"/>
                <a:gd name="T22" fmla="*/ 10 w 59"/>
                <a:gd name="T23" fmla="*/ 55 h 68"/>
                <a:gd name="T24" fmla="*/ 11 w 59"/>
                <a:gd name="T25" fmla="*/ 59 h 68"/>
                <a:gd name="T26" fmla="*/ 13 w 59"/>
                <a:gd name="T27" fmla="*/ 60 h 68"/>
                <a:gd name="T28" fmla="*/ 15 w 59"/>
                <a:gd name="T29" fmla="*/ 59 h 68"/>
                <a:gd name="T30" fmla="*/ 15 w 59"/>
                <a:gd name="T31" fmla="*/ 59 h 68"/>
                <a:gd name="T32" fmla="*/ 49 w 59"/>
                <a:gd name="T33" fmla="*/ 15 h 68"/>
                <a:gd name="T34" fmla="*/ 50 w 59"/>
                <a:gd name="T35" fmla="*/ 12 h 68"/>
                <a:gd name="T36" fmla="*/ 48 w 59"/>
                <a:gd name="T37" fmla="*/ 10 h 68"/>
                <a:gd name="T38" fmla="*/ 47 w 59"/>
                <a:gd name="T39"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9" h="68">
                  <a:moveTo>
                    <a:pt x="12" y="68"/>
                  </a:moveTo>
                  <a:cubicBezTo>
                    <a:pt x="10" y="68"/>
                    <a:pt x="8" y="67"/>
                    <a:pt x="6" y="66"/>
                  </a:cubicBezTo>
                  <a:cubicBezTo>
                    <a:pt x="1" y="62"/>
                    <a:pt x="0" y="55"/>
                    <a:pt x="4" y="50"/>
                  </a:cubicBezTo>
                  <a:cubicBezTo>
                    <a:pt x="38" y="6"/>
                    <a:pt x="38" y="6"/>
                    <a:pt x="38" y="6"/>
                  </a:cubicBezTo>
                  <a:cubicBezTo>
                    <a:pt x="42" y="1"/>
                    <a:pt x="49" y="0"/>
                    <a:pt x="53" y="4"/>
                  </a:cubicBezTo>
                  <a:cubicBezTo>
                    <a:pt x="58" y="8"/>
                    <a:pt x="59" y="15"/>
                    <a:pt x="55" y="20"/>
                  </a:cubicBezTo>
                  <a:cubicBezTo>
                    <a:pt x="21" y="64"/>
                    <a:pt x="21" y="64"/>
                    <a:pt x="21" y="64"/>
                  </a:cubicBezTo>
                  <a:cubicBezTo>
                    <a:pt x="19" y="66"/>
                    <a:pt x="17" y="68"/>
                    <a:pt x="14" y="68"/>
                  </a:cubicBezTo>
                  <a:cubicBezTo>
                    <a:pt x="13" y="68"/>
                    <a:pt x="13" y="68"/>
                    <a:pt x="12" y="68"/>
                  </a:cubicBezTo>
                  <a:close/>
                  <a:moveTo>
                    <a:pt x="47" y="10"/>
                  </a:moveTo>
                  <a:cubicBezTo>
                    <a:pt x="46" y="10"/>
                    <a:pt x="45" y="10"/>
                    <a:pt x="44" y="11"/>
                  </a:cubicBezTo>
                  <a:cubicBezTo>
                    <a:pt x="10" y="55"/>
                    <a:pt x="10" y="55"/>
                    <a:pt x="10" y="55"/>
                  </a:cubicBezTo>
                  <a:cubicBezTo>
                    <a:pt x="9" y="57"/>
                    <a:pt x="9" y="58"/>
                    <a:pt x="11" y="59"/>
                  </a:cubicBezTo>
                  <a:cubicBezTo>
                    <a:pt x="11" y="60"/>
                    <a:pt x="12" y="60"/>
                    <a:pt x="13" y="60"/>
                  </a:cubicBezTo>
                  <a:cubicBezTo>
                    <a:pt x="13" y="60"/>
                    <a:pt x="14" y="59"/>
                    <a:pt x="15" y="59"/>
                  </a:cubicBezTo>
                  <a:cubicBezTo>
                    <a:pt x="15" y="59"/>
                    <a:pt x="15" y="59"/>
                    <a:pt x="15" y="59"/>
                  </a:cubicBezTo>
                  <a:cubicBezTo>
                    <a:pt x="49" y="15"/>
                    <a:pt x="49" y="15"/>
                    <a:pt x="49" y="15"/>
                  </a:cubicBezTo>
                  <a:cubicBezTo>
                    <a:pt x="49" y="14"/>
                    <a:pt x="50" y="13"/>
                    <a:pt x="50" y="12"/>
                  </a:cubicBezTo>
                  <a:cubicBezTo>
                    <a:pt x="49" y="12"/>
                    <a:pt x="49" y="11"/>
                    <a:pt x="48" y="10"/>
                  </a:cubicBezTo>
                  <a:cubicBezTo>
                    <a:pt x="48" y="10"/>
                    <a:pt x="47" y="10"/>
                    <a:pt x="47"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8" name="Freeform 126"/>
            <p:cNvSpPr/>
            <p:nvPr/>
          </p:nvSpPr>
          <p:spPr bwMode="auto">
            <a:xfrm>
              <a:off x="6111876" y="1817688"/>
              <a:ext cx="60325" cy="212725"/>
            </a:xfrm>
            <a:custGeom>
              <a:avLst/>
              <a:gdLst>
                <a:gd name="T0" fmla="*/ 14 w 20"/>
                <a:gd name="T1" fmla="*/ 64 h 71"/>
                <a:gd name="T2" fmla="*/ 20 w 20"/>
                <a:gd name="T3" fmla="*/ 8 h 71"/>
                <a:gd name="T4" fmla="*/ 13 w 20"/>
                <a:gd name="T5" fmla="*/ 1 h 71"/>
                <a:gd name="T6" fmla="*/ 13 w 20"/>
                <a:gd name="T7" fmla="*/ 1 h 71"/>
                <a:gd name="T8" fmla="*/ 6 w 20"/>
                <a:gd name="T9" fmla="*/ 7 h 71"/>
                <a:gd name="T10" fmla="*/ 1 w 20"/>
                <a:gd name="T11" fmla="*/ 63 h 71"/>
                <a:gd name="T12" fmla="*/ 7 w 20"/>
                <a:gd name="T13" fmla="*/ 70 h 71"/>
                <a:gd name="T14" fmla="*/ 7 w 20"/>
                <a:gd name="T15" fmla="*/ 70 h 71"/>
                <a:gd name="T16" fmla="*/ 14 w 20"/>
                <a:gd name="T17" fmla="*/ 6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71">
                  <a:moveTo>
                    <a:pt x="14" y="64"/>
                  </a:moveTo>
                  <a:cubicBezTo>
                    <a:pt x="20" y="8"/>
                    <a:pt x="20" y="8"/>
                    <a:pt x="20" y="8"/>
                  </a:cubicBezTo>
                  <a:cubicBezTo>
                    <a:pt x="20" y="5"/>
                    <a:pt x="17" y="1"/>
                    <a:pt x="13" y="1"/>
                  </a:cubicBezTo>
                  <a:cubicBezTo>
                    <a:pt x="13" y="1"/>
                    <a:pt x="13" y="1"/>
                    <a:pt x="13" y="1"/>
                  </a:cubicBezTo>
                  <a:cubicBezTo>
                    <a:pt x="10" y="0"/>
                    <a:pt x="6" y="3"/>
                    <a:pt x="6" y="7"/>
                  </a:cubicBezTo>
                  <a:cubicBezTo>
                    <a:pt x="1" y="63"/>
                    <a:pt x="1" y="63"/>
                    <a:pt x="1" y="63"/>
                  </a:cubicBezTo>
                  <a:cubicBezTo>
                    <a:pt x="0" y="67"/>
                    <a:pt x="3" y="70"/>
                    <a:pt x="7" y="70"/>
                  </a:cubicBezTo>
                  <a:cubicBezTo>
                    <a:pt x="7" y="70"/>
                    <a:pt x="7" y="70"/>
                    <a:pt x="7" y="70"/>
                  </a:cubicBezTo>
                  <a:cubicBezTo>
                    <a:pt x="11" y="71"/>
                    <a:pt x="14" y="68"/>
                    <a:pt x="14" y="6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9" name="Freeform 127"/>
            <p:cNvSpPr>
              <a:spLocks noEditPoints="1"/>
            </p:cNvSpPr>
            <p:nvPr/>
          </p:nvSpPr>
          <p:spPr bwMode="auto">
            <a:xfrm>
              <a:off x="6100763" y="1808163"/>
              <a:ext cx="82550" cy="230187"/>
            </a:xfrm>
            <a:custGeom>
              <a:avLst/>
              <a:gdLst>
                <a:gd name="T0" fmla="*/ 12 w 28"/>
                <a:gd name="T1" fmla="*/ 77 h 77"/>
                <a:gd name="T2" fmla="*/ 10 w 28"/>
                <a:gd name="T3" fmla="*/ 77 h 77"/>
                <a:gd name="T4" fmla="*/ 3 w 28"/>
                <a:gd name="T5" fmla="*/ 74 h 77"/>
                <a:gd name="T6" fmla="*/ 1 w 28"/>
                <a:gd name="T7" fmla="*/ 65 h 77"/>
                <a:gd name="T8" fmla="*/ 6 w 28"/>
                <a:gd name="T9" fmla="*/ 10 h 77"/>
                <a:gd name="T10" fmla="*/ 10 w 28"/>
                <a:gd name="T11" fmla="*/ 2 h 77"/>
                <a:gd name="T12" fmla="*/ 18 w 28"/>
                <a:gd name="T13" fmla="*/ 0 h 77"/>
                <a:gd name="T14" fmla="*/ 28 w 28"/>
                <a:gd name="T15" fmla="*/ 12 h 77"/>
                <a:gd name="T16" fmla="*/ 22 w 28"/>
                <a:gd name="T17" fmla="*/ 68 h 77"/>
                <a:gd name="T18" fmla="*/ 22 w 28"/>
                <a:gd name="T19" fmla="*/ 68 h 77"/>
                <a:gd name="T20" fmla="*/ 19 w 28"/>
                <a:gd name="T21" fmla="*/ 75 h 77"/>
                <a:gd name="T22" fmla="*/ 12 w 28"/>
                <a:gd name="T23" fmla="*/ 77 h 77"/>
                <a:gd name="T24" fmla="*/ 17 w 28"/>
                <a:gd name="T25" fmla="*/ 8 h 77"/>
                <a:gd name="T26" fmla="*/ 15 w 28"/>
                <a:gd name="T27" fmla="*/ 8 h 77"/>
                <a:gd name="T28" fmla="*/ 14 w 28"/>
                <a:gd name="T29" fmla="*/ 10 h 77"/>
                <a:gd name="T30" fmla="*/ 9 w 28"/>
                <a:gd name="T31" fmla="*/ 66 h 77"/>
                <a:gd name="T32" fmla="*/ 9 w 28"/>
                <a:gd name="T33" fmla="*/ 68 h 77"/>
                <a:gd name="T34" fmla="*/ 11 w 28"/>
                <a:gd name="T35" fmla="*/ 69 h 77"/>
                <a:gd name="T36" fmla="*/ 13 w 28"/>
                <a:gd name="T37" fmla="*/ 69 h 77"/>
                <a:gd name="T38" fmla="*/ 14 w 28"/>
                <a:gd name="T39" fmla="*/ 67 h 77"/>
                <a:gd name="T40" fmla="*/ 14 w 28"/>
                <a:gd name="T41" fmla="*/ 67 h 77"/>
                <a:gd name="T42" fmla="*/ 20 w 28"/>
                <a:gd name="T43" fmla="*/ 11 h 77"/>
                <a:gd name="T44" fmla="*/ 17 w 28"/>
                <a:gd name="T45" fmla="*/ 8 h 77"/>
                <a:gd name="T46" fmla="*/ 17 w 28"/>
                <a:gd name="T47" fmla="*/ 8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8" h="77">
                  <a:moveTo>
                    <a:pt x="12" y="77"/>
                  </a:moveTo>
                  <a:cubicBezTo>
                    <a:pt x="11" y="77"/>
                    <a:pt x="11" y="77"/>
                    <a:pt x="10" y="77"/>
                  </a:cubicBezTo>
                  <a:cubicBezTo>
                    <a:pt x="8" y="77"/>
                    <a:pt x="5" y="76"/>
                    <a:pt x="3" y="74"/>
                  </a:cubicBezTo>
                  <a:cubicBezTo>
                    <a:pt x="1" y="71"/>
                    <a:pt x="0" y="68"/>
                    <a:pt x="1" y="65"/>
                  </a:cubicBezTo>
                  <a:cubicBezTo>
                    <a:pt x="6" y="10"/>
                    <a:pt x="6" y="10"/>
                    <a:pt x="6" y="10"/>
                  </a:cubicBezTo>
                  <a:cubicBezTo>
                    <a:pt x="6" y="7"/>
                    <a:pt x="7" y="4"/>
                    <a:pt x="10" y="2"/>
                  </a:cubicBezTo>
                  <a:cubicBezTo>
                    <a:pt x="12" y="0"/>
                    <a:pt x="15" y="0"/>
                    <a:pt x="18" y="0"/>
                  </a:cubicBezTo>
                  <a:cubicBezTo>
                    <a:pt x="24" y="0"/>
                    <a:pt x="28" y="6"/>
                    <a:pt x="28" y="12"/>
                  </a:cubicBezTo>
                  <a:cubicBezTo>
                    <a:pt x="22" y="68"/>
                    <a:pt x="22" y="68"/>
                    <a:pt x="22" y="68"/>
                  </a:cubicBezTo>
                  <a:cubicBezTo>
                    <a:pt x="22" y="68"/>
                    <a:pt x="22" y="68"/>
                    <a:pt x="22" y="68"/>
                  </a:cubicBezTo>
                  <a:cubicBezTo>
                    <a:pt x="22" y="70"/>
                    <a:pt x="21" y="73"/>
                    <a:pt x="19" y="75"/>
                  </a:cubicBezTo>
                  <a:cubicBezTo>
                    <a:pt x="17" y="77"/>
                    <a:pt x="14" y="77"/>
                    <a:pt x="12" y="77"/>
                  </a:cubicBezTo>
                  <a:close/>
                  <a:moveTo>
                    <a:pt x="17" y="8"/>
                  </a:moveTo>
                  <a:cubicBezTo>
                    <a:pt x="16" y="8"/>
                    <a:pt x="15" y="8"/>
                    <a:pt x="15" y="8"/>
                  </a:cubicBezTo>
                  <a:cubicBezTo>
                    <a:pt x="14" y="9"/>
                    <a:pt x="14" y="10"/>
                    <a:pt x="14" y="10"/>
                  </a:cubicBezTo>
                  <a:cubicBezTo>
                    <a:pt x="9" y="66"/>
                    <a:pt x="9" y="66"/>
                    <a:pt x="9" y="66"/>
                  </a:cubicBezTo>
                  <a:cubicBezTo>
                    <a:pt x="8" y="67"/>
                    <a:pt x="9" y="68"/>
                    <a:pt x="9" y="68"/>
                  </a:cubicBezTo>
                  <a:cubicBezTo>
                    <a:pt x="10" y="69"/>
                    <a:pt x="10" y="69"/>
                    <a:pt x="11" y="69"/>
                  </a:cubicBezTo>
                  <a:cubicBezTo>
                    <a:pt x="12" y="70"/>
                    <a:pt x="13" y="69"/>
                    <a:pt x="13" y="69"/>
                  </a:cubicBezTo>
                  <a:cubicBezTo>
                    <a:pt x="14" y="68"/>
                    <a:pt x="14" y="68"/>
                    <a:pt x="14" y="67"/>
                  </a:cubicBezTo>
                  <a:cubicBezTo>
                    <a:pt x="14" y="67"/>
                    <a:pt x="14" y="67"/>
                    <a:pt x="14" y="67"/>
                  </a:cubicBezTo>
                  <a:cubicBezTo>
                    <a:pt x="20" y="11"/>
                    <a:pt x="20" y="11"/>
                    <a:pt x="20" y="11"/>
                  </a:cubicBezTo>
                  <a:cubicBezTo>
                    <a:pt x="20" y="9"/>
                    <a:pt x="19" y="8"/>
                    <a:pt x="17" y="8"/>
                  </a:cubicBezTo>
                  <a:cubicBezTo>
                    <a:pt x="17" y="8"/>
                    <a:pt x="17" y="8"/>
                    <a:pt x="1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0" name="Freeform 128"/>
            <p:cNvSpPr/>
            <p:nvPr/>
          </p:nvSpPr>
          <p:spPr bwMode="auto">
            <a:xfrm>
              <a:off x="5751513" y="1647825"/>
              <a:ext cx="203200" cy="103187"/>
            </a:xfrm>
            <a:custGeom>
              <a:avLst/>
              <a:gdLst>
                <a:gd name="T0" fmla="*/ 5 w 68"/>
                <a:gd name="T1" fmla="*/ 20 h 35"/>
                <a:gd name="T2" fmla="*/ 58 w 68"/>
                <a:gd name="T3" fmla="*/ 1 h 35"/>
                <a:gd name="T4" fmla="*/ 67 w 68"/>
                <a:gd name="T5" fmla="*/ 5 h 35"/>
                <a:gd name="T6" fmla="*/ 67 w 68"/>
                <a:gd name="T7" fmla="*/ 5 h 35"/>
                <a:gd name="T8" fmla="*/ 63 w 68"/>
                <a:gd name="T9" fmla="*/ 14 h 35"/>
                <a:gd name="T10" fmla="*/ 10 w 68"/>
                <a:gd name="T11" fmla="*/ 33 h 35"/>
                <a:gd name="T12" fmla="*/ 1 w 68"/>
                <a:gd name="T13" fmla="*/ 29 h 35"/>
                <a:gd name="T14" fmla="*/ 1 w 68"/>
                <a:gd name="T15" fmla="*/ 29 h 35"/>
                <a:gd name="T16" fmla="*/ 5 w 68"/>
                <a:gd name="T17" fmla="*/ 2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35">
                  <a:moveTo>
                    <a:pt x="5" y="20"/>
                  </a:moveTo>
                  <a:cubicBezTo>
                    <a:pt x="58" y="1"/>
                    <a:pt x="58" y="1"/>
                    <a:pt x="58" y="1"/>
                  </a:cubicBezTo>
                  <a:cubicBezTo>
                    <a:pt x="61" y="0"/>
                    <a:pt x="65" y="2"/>
                    <a:pt x="67" y="5"/>
                  </a:cubicBezTo>
                  <a:cubicBezTo>
                    <a:pt x="67" y="5"/>
                    <a:pt x="67" y="5"/>
                    <a:pt x="67" y="5"/>
                  </a:cubicBezTo>
                  <a:cubicBezTo>
                    <a:pt x="68" y="9"/>
                    <a:pt x="66" y="13"/>
                    <a:pt x="63" y="14"/>
                  </a:cubicBezTo>
                  <a:cubicBezTo>
                    <a:pt x="10" y="33"/>
                    <a:pt x="10" y="33"/>
                    <a:pt x="10" y="33"/>
                  </a:cubicBezTo>
                  <a:cubicBezTo>
                    <a:pt x="6" y="35"/>
                    <a:pt x="2" y="33"/>
                    <a:pt x="1" y="29"/>
                  </a:cubicBezTo>
                  <a:cubicBezTo>
                    <a:pt x="1" y="29"/>
                    <a:pt x="1" y="29"/>
                    <a:pt x="1" y="29"/>
                  </a:cubicBezTo>
                  <a:cubicBezTo>
                    <a:pt x="0" y="25"/>
                    <a:pt x="2" y="21"/>
                    <a:pt x="5" y="20"/>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1" name="Freeform 129"/>
            <p:cNvSpPr>
              <a:spLocks noEditPoints="1"/>
            </p:cNvSpPr>
            <p:nvPr/>
          </p:nvSpPr>
          <p:spPr bwMode="auto">
            <a:xfrm>
              <a:off x="5738813" y="1631950"/>
              <a:ext cx="230188" cy="128587"/>
            </a:xfrm>
            <a:custGeom>
              <a:avLst/>
              <a:gdLst>
                <a:gd name="T0" fmla="*/ 12 w 77"/>
                <a:gd name="T1" fmla="*/ 43 h 43"/>
                <a:gd name="T2" fmla="*/ 1 w 77"/>
                <a:gd name="T3" fmla="*/ 35 h 43"/>
                <a:gd name="T4" fmla="*/ 2 w 77"/>
                <a:gd name="T5" fmla="*/ 27 h 43"/>
                <a:gd name="T6" fmla="*/ 8 w 77"/>
                <a:gd name="T7" fmla="*/ 21 h 43"/>
                <a:gd name="T8" fmla="*/ 61 w 77"/>
                <a:gd name="T9" fmla="*/ 2 h 43"/>
                <a:gd name="T10" fmla="*/ 75 w 77"/>
                <a:gd name="T11" fmla="*/ 9 h 43"/>
                <a:gd name="T12" fmla="*/ 68 w 77"/>
                <a:gd name="T13" fmla="*/ 23 h 43"/>
                <a:gd name="T14" fmla="*/ 15 w 77"/>
                <a:gd name="T15" fmla="*/ 42 h 43"/>
                <a:gd name="T16" fmla="*/ 12 w 77"/>
                <a:gd name="T17" fmla="*/ 43 h 43"/>
                <a:gd name="T18" fmla="*/ 64 w 77"/>
                <a:gd name="T19" fmla="*/ 10 h 43"/>
                <a:gd name="T20" fmla="*/ 63 w 77"/>
                <a:gd name="T21" fmla="*/ 10 h 43"/>
                <a:gd name="T22" fmla="*/ 11 w 77"/>
                <a:gd name="T23" fmla="*/ 29 h 43"/>
                <a:gd name="T24" fmla="*/ 11 w 77"/>
                <a:gd name="T25" fmla="*/ 29 h 43"/>
                <a:gd name="T26" fmla="*/ 9 w 77"/>
                <a:gd name="T27" fmla="*/ 30 h 43"/>
                <a:gd name="T28" fmla="*/ 9 w 77"/>
                <a:gd name="T29" fmla="*/ 33 h 43"/>
                <a:gd name="T30" fmla="*/ 13 w 77"/>
                <a:gd name="T31" fmla="*/ 34 h 43"/>
                <a:gd name="T32" fmla="*/ 65 w 77"/>
                <a:gd name="T33" fmla="*/ 16 h 43"/>
                <a:gd name="T34" fmla="*/ 67 w 77"/>
                <a:gd name="T35" fmla="*/ 12 h 43"/>
                <a:gd name="T36" fmla="*/ 64 w 77"/>
                <a:gd name="T37" fmla="*/ 1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7" h="43">
                  <a:moveTo>
                    <a:pt x="12" y="43"/>
                  </a:moveTo>
                  <a:cubicBezTo>
                    <a:pt x="7" y="43"/>
                    <a:pt x="3" y="40"/>
                    <a:pt x="1" y="35"/>
                  </a:cubicBezTo>
                  <a:cubicBezTo>
                    <a:pt x="0" y="33"/>
                    <a:pt x="0" y="30"/>
                    <a:pt x="2" y="27"/>
                  </a:cubicBezTo>
                  <a:cubicBezTo>
                    <a:pt x="3" y="24"/>
                    <a:pt x="5" y="22"/>
                    <a:pt x="8" y="21"/>
                  </a:cubicBezTo>
                  <a:cubicBezTo>
                    <a:pt x="61" y="2"/>
                    <a:pt x="61" y="2"/>
                    <a:pt x="61" y="2"/>
                  </a:cubicBezTo>
                  <a:cubicBezTo>
                    <a:pt x="66" y="0"/>
                    <a:pt x="73" y="3"/>
                    <a:pt x="75" y="9"/>
                  </a:cubicBezTo>
                  <a:cubicBezTo>
                    <a:pt x="77" y="15"/>
                    <a:pt x="74" y="21"/>
                    <a:pt x="68" y="23"/>
                  </a:cubicBezTo>
                  <a:cubicBezTo>
                    <a:pt x="15" y="42"/>
                    <a:pt x="15" y="42"/>
                    <a:pt x="15" y="42"/>
                  </a:cubicBezTo>
                  <a:cubicBezTo>
                    <a:pt x="14" y="42"/>
                    <a:pt x="13" y="43"/>
                    <a:pt x="12" y="43"/>
                  </a:cubicBezTo>
                  <a:close/>
                  <a:moveTo>
                    <a:pt x="64" y="10"/>
                  </a:moveTo>
                  <a:cubicBezTo>
                    <a:pt x="64" y="10"/>
                    <a:pt x="64" y="10"/>
                    <a:pt x="63" y="10"/>
                  </a:cubicBezTo>
                  <a:cubicBezTo>
                    <a:pt x="11" y="29"/>
                    <a:pt x="11" y="29"/>
                    <a:pt x="11" y="29"/>
                  </a:cubicBezTo>
                  <a:cubicBezTo>
                    <a:pt x="11" y="29"/>
                    <a:pt x="11" y="29"/>
                    <a:pt x="11" y="29"/>
                  </a:cubicBezTo>
                  <a:cubicBezTo>
                    <a:pt x="10" y="29"/>
                    <a:pt x="9" y="30"/>
                    <a:pt x="9" y="30"/>
                  </a:cubicBezTo>
                  <a:cubicBezTo>
                    <a:pt x="8" y="31"/>
                    <a:pt x="8" y="32"/>
                    <a:pt x="9" y="33"/>
                  </a:cubicBezTo>
                  <a:cubicBezTo>
                    <a:pt x="9" y="34"/>
                    <a:pt x="11" y="35"/>
                    <a:pt x="13" y="34"/>
                  </a:cubicBezTo>
                  <a:cubicBezTo>
                    <a:pt x="65" y="16"/>
                    <a:pt x="65" y="16"/>
                    <a:pt x="65" y="16"/>
                  </a:cubicBezTo>
                  <a:cubicBezTo>
                    <a:pt x="67" y="15"/>
                    <a:pt x="68" y="13"/>
                    <a:pt x="67" y="12"/>
                  </a:cubicBezTo>
                  <a:cubicBezTo>
                    <a:pt x="67" y="11"/>
                    <a:pt x="65" y="10"/>
                    <a:pt x="64"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2" name="Freeform 130"/>
            <p:cNvSpPr/>
            <p:nvPr/>
          </p:nvSpPr>
          <p:spPr bwMode="auto">
            <a:xfrm>
              <a:off x="5819776" y="1449388"/>
              <a:ext cx="555625" cy="476250"/>
            </a:xfrm>
            <a:custGeom>
              <a:avLst/>
              <a:gdLst>
                <a:gd name="T0" fmla="*/ 22 w 186"/>
                <a:gd name="T1" fmla="*/ 0 h 159"/>
                <a:gd name="T2" fmla="*/ 13 w 186"/>
                <a:gd name="T3" fmla="*/ 11 h 159"/>
                <a:gd name="T4" fmla="*/ 19 w 186"/>
                <a:gd name="T5" fmla="*/ 66 h 159"/>
                <a:gd name="T6" fmla="*/ 122 w 186"/>
                <a:gd name="T7" fmla="*/ 146 h 159"/>
                <a:gd name="T8" fmla="*/ 177 w 186"/>
                <a:gd name="T9" fmla="*/ 138 h 159"/>
                <a:gd name="T10" fmla="*/ 186 w 186"/>
                <a:gd name="T11" fmla="*/ 127 h 159"/>
                <a:gd name="T12" fmla="*/ 22 w 186"/>
                <a:gd name="T13" fmla="*/ 0 h 159"/>
              </a:gdLst>
              <a:ahLst/>
              <a:cxnLst>
                <a:cxn ang="0">
                  <a:pos x="T0" y="T1"/>
                </a:cxn>
                <a:cxn ang="0">
                  <a:pos x="T2" y="T3"/>
                </a:cxn>
                <a:cxn ang="0">
                  <a:pos x="T4" y="T5"/>
                </a:cxn>
                <a:cxn ang="0">
                  <a:pos x="T6" y="T7"/>
                </a:cxn>
                <a:cxn ang="0">
                  <a:pos x="T8" y="T9"/>
                </a:cxn>
                <a:cxn ang="0">
                  <a:pos x="T10" y="T11"/>
                </a:cxn>
                <a:cxn ang="0">
                  <a:pos x="T12" y="T13"/>
                </a:cxn>
              </a:cxnLst>
              <a:rect l="0" t="0" r="r" b="b"/>
              <a:pathLst>
                <a:path w="186" h="159">
                  <a:moveTo>
                    <a:pt x="22" y="0"/>
                  </a:moveTo>
                  <a:cubicBezTo>
                    <a:pt x="13" y="11"/>
                    <a:pt x="13" y="11"/>
                    <a:pt x="13" y="11"/>
                  </a:cubicBezTo>
                  <a:cubicBezTo>
                    <a:pt x="0" y="29"/>
                    <a:pt x="2" y="53"/>
                    <a:pt x="19" y="66"/>
                  </a:cubicBezTo>
                  <a:cubicBezTo>
                    <a:pt x="122" y="146"/>
                    <a:pt x="122" y="146"/>
                    <a:pt x="122" y="146"/>
                  </a:cubicBezTo>
                  <a:cubicBezTo>
                    <a:pt x="139" y="159"/>
                    <a:pt x="164" y="156"/>
                    <a:pt x="177" y="138"/>
                  </a:cubicBezTo>
                  <a:cubicBezTo>
                    <a:pt x="186" y="127"/>
                    <a:pt x="186" y="127"/>
                    <a:pt x="186" y="127"/>
                  </a:cubicBezTo>
                  <a:lnTo>
                    <a:pt x="22" y="0"/>
                  </a:ln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3" name="Freeform 131"/>
            <p:cNvSpPr>
              <a:spLocks noEditPoints="1"/>
            </p:cNvSpPr>
            <p:nvPr/>
          </p:nvSpPr>
          <p:spPr bwMode="auto">
            <a:xfrm>
              <a:off x="5805488" y="1438275"/>
              <a:ext cx="581025" cy="484187"/>
            </a:xfrm>
            <a:custGeom>
              <a:avLst/>
              <a:gdLst>
                <a:gd name="T0" fmla="*/ 150 w 195"/>
                <a:gd name="T1" fmla="*/ 162 h 162"/>
                <a:gd name="T2" fmla="*/ 125 w 195"/>
                <a:gd name="T3" fmla="*/ 154 h 162"/>
                <a:gd name="T4" fmla="*/ 22 w 195"/>
                <a:gd name="T5" fmla="*/ 73 h 162"/>
                <a:gd name="T6" fmla="*/ 15 w 195"/>
                <a:gd name="T7" fmla="*/ 13 h 162"/>
                <a:gd name="T8" fmla="*/ 24 w 195"/>
                <a:gd name="T9" fmla="*/ 2 h 162"/>
                <a:gd name="T10" fmla="*/ 27 w 195"/>
                <a:gd name="T11" fmla="*/ 0 h 162"/>
                <a:gd name="T12" fmla="*/ 30 w 195"/>
                <a:gd name="T13" fmla="*/ 1 h 162"/>
                <a:gd name="T14" fmla="*/ 193 w 195"/>
                <a:gd name="T15" fmla="*/ 128 h 162"/>
                <a:gd name="T16" fmla="*/ 195 w 195"/>
                <a:gd name="T17" fmla="*/ 131 h 162"/>
                <a:gd name="T18" fmla="*/ 194 w 195"/>
                <a:gd name="T19" fmla="*/ 134 h 162"/>
                <a:gd name="T20" fmla="*/ 185 w 195"/>
                <a:gd name="T21" fmla="*/ 145 h 162"/>
                <a:gd name="T22" fmla="*/ 150 w 195"/>
                <a:gd name="T23" fmla="*/ 162 h 162"/>
                <a:gd name="T24" fmla="*/ 28 w 195"/>
                <a:gd name="T25" fmla="*/ 10 h 162"/>
                <a:gd name="T26" fmla="*/ 21 w 195"/>
                <a:gd name="T27" fmla="*/ 18 h 162"/>
                <a:gd name="T28" fmla="*/ 27 w 195"/>
                <a:gd name="T29" fmla="*/ 67 h 162"/>
                <a:gd name="T30" fmla="*/ 130 w 195"/>
                <a:gd name="T31" fmla="*/ 147 h 162"/>
                <a:gd name="T32" fmla="*/ 179 w 195"/>
                <a:gd name="T33" fmla="*/ 140 h 162"/>
                <a:gd name="T34" fmla="*/ 185 w 195"/>
                <a:gd name="T35" fmla="*/ 132 h 162"/>
                <a:gd name="T36" fmla="*/ 28 w 195"/>
                <a:gd name="T37" fmla="*/ 1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95" h="162">
                  <a:moveTo>
                    <a:pt x="150" y="162"/>
                  </a:moveTo>
                  <a:cubicBezTo>
                    <a:pt x="141" y="162"/>
                    <a:pt x="132" y="159"/>
                    <a:pt x="125" y="154"/>
                  </a:cubicBezTo>
                  <a:cubicBezTo>
                    <a:pt x="22" y="73"/>
                    <a:pt x="22" y="73"/>
                    <a:pt x="22" y="73"/>
                  </a:cubicBezTo>
                  <a:cubicBezTo>
                    <a:pt x="3" y="59"/>
                    <a:pt x="0" y="32"/>
                    <a:pt x="15" y="13"/>
                  </a:cubicBezTo>
                  <a:cubicBezTo>
                    <a:pt x="24" y="2"/>
                    <a:pt x="24" y="2"/>
                    <a:pt x="24" y="2"/>
                  </a:cubicBezTo>
                  <a:cubicBezTo>
                    <a:pt x="25" y="1"/>
                    <a:pt x="26" y="0"/>
                    <a:pt x="27" y="0"/>
                  </a:cubicBezTo>
                  <a:cubicBezTo>
                    <a:pt x="28" y="0"/>
                    <a:pt x="29" y="0"/>
                    <a:pt x="30" y="1"/>
                  </a:cubicBezTo>
                  <a:cubicBezTo>
                    <a:pt x="193" y="128"/>
                    <a:pt x="193" y="128"/>
                    <a:pt x="193" y="128"/>
                  </a:cubicBezTo>
                  <a:cubicBezTo>
                    <a:pt x="194" y="129"/>
                    <a:pt x="195" y="129"/>
                    <a:pt x="195" y="131"/>
                  </a:cubicBezTo>
                  <a:cubicBezTo>
                    <a:pt x="195" y="132"/>
                    <a:pt x="195" y="133"/>
                    <a:pt x="194" y="134"/>
                  </a:cubicBezTo>
                  <a:cubicBezTo>
                    <a:pt x="185" y="145"/>
                    <a:pt x="185" y="145"/>
                    <a:pt x="185" y="145"/>
                  </a:cubicBezTo>
                  <a:cubicBezTo>
                    <a:pt x="176" y="156"/>
                    <a:pt x="163" y="162"/>
                    <a:pt x="150" y="162"/>
                  </a:cubicBezTo>
                  <a:close/>
                  <a:moveTo>
                    <a:pt x="28" y="10"/>
                  </a:moveTo>
                  <a:cubicBezTo>
                    <a:pt x="21" y="18"/>
                    <a:pt x="21" y="18"/>
                    <a:pt x="21" y="18"/>
                  </a:cubicBezTo>
                  <a:cubicBezTo>
                    <a:pt x="9" y="33"/>
                    <a:pt x="12" y="56"/>
                    <a:pt x="27" y="67"/>
                  </a:cubicBezTo>
                  <a:cubicBezTo>
                    <a:pt x="130" y="147"/>
                    <a:pt x="130" y="147"/>
                    <a:pt x="130" y="147"/>
                  </a:cubicBezTo>
                  <a:cubicBezTo>
                    <a:pt x="145" y="159"/>
                    <a:pt x="167" y="156"/>
                    <a:pt x="179" y="140"/>
                  </a:cubicBezTo>
                  <a:cubicBezTo>
                    <a:pt x="185" y="132"/>
                    <a:pt x="185" y="132"/>
                    <a:pt x="185" y="132"/>
                  </a:cubicBezTo>
                  <a:lnTo>
                    <a:pt x="28" y="10"/>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4" name="Freeform 132"/>
            <p:cNvSpPr/>
            <p:nvPr/>
          </p:nvSpPr>
          <p:spPr bwMode="auto">
            <a:xfrm>
              <a:off x="5283201" y="1952625"/>
              <a:ext cx="736600" cy="555625"/>
            </a:xfrm>
            <a:custGeom>
              <a:avLst/>
              <a:gdLst>
                <a:gd name="T0" fmla="*/ 233 w 247"/>
                <a:gd name="T1" fmla="*/ 184 h 186"/>
                <a:gd name="T2" fmla="*/ 3 w 247"/>
                <a:gd name="T3" fmla="*/ 18 h 186"/>
                <a:gd name="T4" fmla="*/ 2 w 247"/>
                <a:gd name="T5" fmla="*/ 9 h 186"/>
                <a:gd name="T6" fmla="*/ 6 w 247"/>
                <a:gd name="T7" fmla="*/ 4 h 186"/>
                <a:gd name="T8" fmla="*/ 14 w 247"/>
                <a:gd name="T9" fmla="*/ 2 h 186"/>
                <a:gd name="T10" fmla="*/ 244 w 247"/>
                <a:gd name="T11" fmla="*/ 169 h 186"/>
                <a:gd name="T12" fmla="*/ 246 w 247"/>
                <a:gd name="T13" fmla="*/ 177 h 186"/>
                <a:gd name="T14" fmla="*/ 242 w 247"/>
                <a:gd name="T15" fmla="*/ 183 h 186"/>
                <a:gd name="T16" fmla="*/ 233 w 247"/>
                <a:gd name="T17" fmla="*/ 18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7" h="186">
                  <a:moveTo>
                    <a:pt x="233" y="184"/>
                  </a:moveTo>
                  <a:cubicBezTo>
                    <a:pt x="3" y="18"/>
                    <a:pt x="3" y="18"/>
                    <a:pt x="3" y="18"/>
                  </a:cubicBezTo>
                  <a:cubicBezTo>
                    <a:pt x="0" y="16"/>
                    <a:pt x="0" y="12"/>
                    <a:pt x="2" y="9"/>
                  </a:cubicBezTo>
                  <a:cubicBezTo>
                    <a:pt x="6" y="4"/>
                    <a:pt x="6" y="4"/>
                    <a:pt x="6" y="4"/>
                  </a:cubicBezTo>
                  <a:cubicBezTo>
                    <a:pt x="8" y="1"/>
                    <a:pt x="11" y="0"/>
                    <a:pt x="14" y="2"/>
                  </a:cubicBezTo>
                  <a:cubicBezTo>
                    <a:pt x="244" y="169"/>
                    <a:pt x="244" y="169"/>
                    <a:pt x="244" y="169"/>
                  </a:cubicBezTo>
                  <a:cubicBezTo>
                    <a:pt x="247" y="171"/>
                    <a:pt x="247" y="174"/>
                    <a:pt x="246" y="177"/>
                  </a:cubicBezTo>
                  <a:cubicBezTo>
                    <a:pt x="242" y="183"/>
                    <a:pt x="242" y="183"/>
                    <a:pt x="242" y="183"/>
                  </a:cubicBezTo>
                  <a:cubicBezTo>
                    <a:pt x="240" y="185"/>
                    <a:pt x="236" y="186"/>
                    <a:pt x="233" y="184"/>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5" name="Freeform 133"/>
            <p:cNvSpPr>
              <a:spLocks noEditPoints="1"/>
            </p:cNvSpPr>
            <p:nvPr/>
          </p:nvSpPr>
          <p:spPr bwMode="auto">
            <a:xfrm>
              <a:off x="5267326" y="1939925"/>
              <a:ext cx="765175" cy="576262"/>
            </a:xfrm>
            <a:custGeom>
              <a:avLst/>
              <a:gdLst>
                <a:gd name="T0" fmla="*/ 242 w 256"/>
                <a:gd name="T1" fmla="*/ 193 h 193"/>
                <a:gd name="T2" fmla="*/ 236 w 256"/>
                <a:gd name="T3" fmla="*/ 191 h 193"/>
                <a:gd name="T4" fmla="*/ 6 w 256"/>
                <a:gd name="T5" fmla="*/ 25 h 193"/>
                <a:gd name="T6" fmla="*/ 3 w 256"/>
                <a:gd name="T7" fmla="*/ 11 h 193"/>
                <a:gd name="T8" fmla="*/ 7 w 256"/>
                <a:gd name="T9" fmla="*/ 5 h 193"/>
                <a:gd name="T10" fmla="*/ 21 w 256"/>
                <a:gd name="T11" fmla="*/ 3 h 193"/>
                <a:gd name="T12" fmla="*/ 251 w 256"/>
                <a:gd name="T13" fmla="*/ 169 h 193"/>
                <a:gd name="T14" fmla="*/ 256 w 256"/>
                <a:gd name="T15" fmla="*/ 176 h 193"/>
                <a:gd name="T16" fmla="*/ 254 w 256"/>
                <a:gd name="T17" fmla="*/ 183 h 193"/>
                <a:gd name="T18" fmla="*/ 250 w 256"/>
                <a:gd name="T19" fmla="*/ 189 h 193"/>
                <a:gd name="T20" fmla="*/ 243 w 256"/>
                <a:gd name="T21" fmla="*/ 193 h 193"/>
                <a:gd name="T22" fmla="*/ 242 w 256"/>
                <a:gd name="T23" fmla="*/ 193 h 193"/>
                <a:gd name="T24" fmla="*/ 16 w 256"/>
                <a:gd name="T25" fmla="*/ 9 h 193"/>
                <a:gd name="T26" fmla="*/ 14 w 256"/>
                <a:gd name="T27" fmla="*/ 10 h 193"/>
                <a:gd name="T28" fmla="*/ 10 w 256"/>
                <a:gd name="T29" fmla="*/ 16 h 193"/>
                <a:gd name="T30" fmla="*/ 10 w 256"/>
                <a:gd name="T31" fmla="*/ 19 h 193"/>
                <a:gd name="T32" fmla="*/ 240 w 256"/>
                <a:gd name="T33" fmla="*/ 185 h 193"/>
                <a:gd name="T34" fmla="*/ 240 w 256"/>
                <a:gd name="T35" fmla="*/ 185 h 193"/>
                <a:gd name="T36" fmla="*/ 242 w 256"/>
                <a:gd name="T37" fmla="*/ 185 h 193"/>
                <a:gd name="T38" fmla="*/ 243 w 256"/>
                <a:gd name="T39" fmla="*/ 184 h 193"/>
                <a:gd name="T40" fmla="*/ 247 w 256"/>
                <a:gd name="T41" fmla="*/ 179 h 193"/>
                <a:gd name="T42" fmla="*/ 248 w 256"/>
                <a:gd name="T43" fmla="*/ 177 h 193"/>
                <a:gd name="T44" fmla="*/ 247 w 256"/>
                <a:gd name="T45" fmla="*/ 176 h 193"/>
                <a:gd name="T46" fmla="*/ 17 w 256"/>
                <a:gd name="T47" fmla="*/ 10 h 193"/>
                <a:gd name="T48" fmla="*/ 16 w 256"/>
                <a:gd name="T49" fmla="*/ 9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6" h="193">
                  <a:moveTo>
                    <a:pt x="242" y="193"/>
                  </a:moveTo>
                  <a:cubicBezTo>
                    <a:pt x="239" y="193"/>
                    <a:pt x="237" y="193"/>
                    <a:pt x="236" y="191"/>
                  </a:cubicBezTo>
                  <a:cubicBezTo>
                    <a:pt x="6" y="25"/>
                    <a:pt x="6" y="25"/>
                    <a:pt x="6" y="25"/>
                  </a:cubicBezTo>
                  <a:cubicBezTo>
                    <a:pt x="1" y="22"/>
                    <a:pt x="0" y="15"/>
                    <a:pt x="3" y="11"/>
                  </a:cubicBezTo>
                  <a:cubicBezTo>
                    <a:pt x="7" y="5"/>
                    <a:pt x="7" y="5"/>
                    <a:pt x="7" y="5"/>
                  </a:cubicBezTo>
                  <a:cubicBezTo>
                    <a:pt x="11" y="1"/>
                    <a:pt x="17" y="0"/>
                    <a:pt x="21" y="3"/>
                  </a:cubicBezTo>
                  <a:cubicBezTo>
                    <a:pt x="251" y="169"/>
                    <a:pt x="251" y="169"/>
                    <a:pt x="251" y="169"/>
                  </a:cubicBezTo>
                  <a:cubicBezTo>
                    <a:pt x="254" y="171"/>
                    <a:pt x="255" y="173"/>
                    <a:pt x="256" y="176"/>
                  </a:cubicBezTo>
                  <a:cubicBezTo>
                    <a:pt x="256" y="179"/>
                    <a:pt x="255" y="181"/>
                    <a:pt x="254" y="183"/>
                  </a:cubicBezTo>
                  <a:cubicBezTo>
                    <a:pt x="250" y="189"/>
                    <a:pt x="250" y="189"/>
                    <a:pt x="250" y="189"/>
                  </a:cubicBezTo>
                  <a:cubicBezTo>
                    <a:pt x="248" y="191"/>
                    <a:pt x="246" y="193"/>
                    <a:pt x="243" y="193"/>
                  </a:cubicBezTo>
                  <a:cubicBezTo>
                    <a:pt x="243" y="193"/>
                    <a:pt x="242" y="193"/>
                    <a:pt x="242" y="193"/>
                  </a:cubicBezTo>
                  <a:close/>
                  <a:moveTo>
                    <a:pt x="16" y="9"/>
                  </a:moveTo>
                  <a:cubicBezTo>
                    <a:pt x="15" y="9"/>
                    <a:pt x="14" y="10"/>
                    <a:pt x="14" y="10"/>
                  </a:cubicBezTo>
                  <a:cubicBezTo>
                    <a:pt x="10" y="16"/>
                    <a:pt x="10" y="16"/>
                    <a:pt x="10" y="16"/>
                  </a:cubicBezTo>
                  <a:cubicBezTo>
                    <a:pt x="9" y="17"/>
                    <a:pt x="9" y="18"/>
                    <a:pt x="10" y="19"/>
                  </a:cubicBezTo>
                  <a:cubicBezTo>
                    <a:pt x="240" y="185"/>
                    <a:pt x="240" y="185"/>
                    <a:pt x="240" y="185"/>
                  </a:cubicBezTo>
                  <a:cubicBezTo>
                    <a:pt x="240" y="185"/>
                    <a:pt x="240" y="185"/>
                    <a:pt x="240" y="185"/>
                  </a:cubicBezTo>
                  <a:cubicBezTo>
                    <a:pt x="241" y="185"/>
                    <a:pt x="242" y="185"/>
                    <a:pt x="242" y="185"/>
                  </a:cubicBezTo>
                  <a:cubicBezTo>
                    <a:pt x="242" y="185"/>
                    <a:pt x="243" y="185"/>
                    <a:pt x="243" y="184"/>
                  </a:cubicBezTo>
                  <a:cubicBezTo>
                    <a:pt x="247" y="179"/>
                    <a:pt x="247" y="179"/>
                    <a:pt x="247" y="179"/>
                  </a:cubicBezTo>
                  <a:cubicBezTo>
                    <a:pt x="248" y="178"/>
                    <a:pt x="248" y="178"/>
                    <a:pt x="248" y="177"/>
                  </a:cubicBezTo>
                  <a:cubicBezTo>
                    <a:pt x="248" y="177"/>
                    <a:pt x="247" y="176"/>
                    <a:pt x="247" y="176"/>
                  </a:cubicBezTo>
                  <a:cubicBezTo>
                    <a:pt x="17" y="10"/>
                    <a:pt x="17" y="10"/>
                    <a:pt x="17" y="10"/>
                  </a:cubicBezTo>
                  <a:cubicBezTo>
                    <a:pt x="16" y="9"/>
                    <a:pt x="16" y="9"/>
                    <a:pt x="16"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6" name="Freeform 134"/>
            <p:cNvSpPr/>
            <p:nvPr/>
          </p:nvSpPr>
          <p:spPr bwMode="auto">
            <a:xfrm>
              <a:off x="5270501" y="1901825"/>
              <a:ext cx="803275" cy="600075"/>
            </a:xfrm>
            <a:custGeom>
              <a:avLst/>
              <a:gdLst>
                <a:gd name="T0" fmla="*/ 254 w 269"/>
                <a:gd name="T1" fmla="*/ 199 h 201"/>
                <a:gd name="T2" fmla="*/ 4 w 269"/>
                <a:gd name="T3" fmla="*/ 18 h 201"/>
                <a:gd name="T4" fmla="*/ 2 w 269"/>
                <a:gd name="T5" fmla="*/ 9 h 201"/>
                <a:gd name="T6" fmla="*/ 6 w 269"/>
                <a:gd name="T7" fmla="*/ 4 h 201"/>
                <a:gd name="T8" fmla="*/ 15 w 269"/>
                <a:gd name="T9" fmla="*/ 2 h 201"/>
                <a:gd name="T10" fmla="*/ 266 w 269"/>
                <a:gd name="T11" fmla="*/ 183 h 201"/>
                <a:gd name="T12" fmla="*/ 267 w 269"/>
                <a:gd name="T13" fmla="*/ 192 h 201"/>
                <a:gd name="T14" fmla="*/ 263 w 269"/>
                <a:gd name="T15" fmla="*/ 197 h 201"/>
                <a:gd name="T16" fmla="*/ 254 w 269"/>
                <a:gd name="T17" fmla="*/ 199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01">
                  <a:moveTo>
                    <a:pt x="254" y="199"/>
                  </a:moveTo>
                  <a:cubicBezTo>
                    <a:pt x="4" y="18"/>
                    <a:pt x="4" y="18"/>
                    <a:pt x="4" y="18"/>
                  </a:cubicBezTo>
                  <a:cubicBezTo>
                    <a:pt x="1" y="16"/>
                    <a:pt x="0" y="12"/>
                    <a:pt x="2" y="9"/>
                  </a:cubicBezTo>
                  <a:cubicBezTo>
                    <a:pt x="6" y="4"/>
                    <a:pt x="6" y="4"/>
                    <a:pt x="6" y="4"/>
                  </a:cubicBezTo>
                  <a:cubicBezTo>
                    <a:pt x="8" y="1"/>
                    <a:pt x="12" y="0"/>
                    <a:pt x="15" y="2"/>
                  </a:cubicBezTo>
                  <a:cubicBezTo>
                    <a:pt x="266" y="183"/>
                    <a:pt x="266" y="183"/>
                    <a:pt x="266" y="183"/>
                  </a:cubicBezTo>
                  <a:cubicBezTo>
                    <a:pt x="268" y="185"/>
                    <a:pt x="269" y="189"/>
                    <a:pt x="267" y="192"/>
                  </a:cubicBezTo>
                  <a:cubicBezTo>
                    <a:pt x="263" y="197"/>
                    <a:pt x="263" y="197"/>
                    <a:pt x="263" y="197"/>
                  </a:cubicBezTo>
                  <a:cubicBezTo>
                    <a:pt x="261" y="200"/>
                    <a:pt x="257" y="201"/>
                    <a:pt x="254" y="199"/>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7" name="Freeform 135"/>
            <p:cNvSpPr>
              <a:spLocks noEditPoints="1"/>
            </p:cNvSpPr>
            <p:nvPr/>
          </p:nvSpPr>
          <p:spPr bwMode="auto">
            <a:xfrm>
              <a:off x="5259388" y="1889125"/>
              <a:ext cx="822325" cy="622300"/>
            </a:xfrm>
            <a:custGeom>
              <a:avLst/>
              <a:gdLst>
                <a:gd name="T0" fmla="*/ 262 w 276"/>
                <a:gd name="T1" fmla="*/ 208 h 208"/>
                <a:gd name="T2" fmla="*/ 256 w 276"/>
                <a:gd name="T3" fmla="*/ 206 h 208"/>
                <a:gd name="T4" fmla="*/ 256 w 276"/>
                <a:gd name="T5" fmla="*/ 206 h 208"/>
                <a:gd name="T6" fmla="*/ 5 w 276"/>
                <a:gd name="T7" fmla="*/ 25 h 208"/>
                <a:gd name="T8" fmla="*/ 3 w 276"/>
                <a:gd name="T9" fmla="*/ 10 h 208"/>
                <a:gd name="T10" fmla="*/ 7 w 276"/>
                <a:gd name="T11" fmla="*/ 5 h 208"/>
                <a:gd name="T12" fmla="*/ 21 w 276"/>
                <a:gd name="T13" fmla="*/ 3 h 208"/>
                <a:gd name="T14" fmla="*/ 272 w 276"/>
                <a:gd name="T15" fmla="*/ 184 h 208"/>
                <a:gd name="T16" fmla="*/ 276 w 276"/>
                <a:gd name="T17" fmla="*/ 191 h 208"/>
                <a:gd name="T18" fmla="*/ 274 w 276"/>
                <a:gd name="T19" fmla="*/ 199 h 208"/>
                <a:gd name="T20" fmla="*/ 270 w 276"/>
                <a:gd name="T21" fmla="*/ 204 h 208"/>
                <a:gd name="T22" fmla="*/ 264 w 276"/>
                <a:gd name="T23" fmla="*/ 208 h 208"/>
                <a:gd name="T24" fmla="*/ 262 w 276"/>
                <a:gd name="T25" fmla="*/ 208 h 208"/>
                <a:gd name="T26" fmla="*/ 261 w 276"/>
                <a:gd name="T27" fmla="*/ 200 h 208"/>
                <a:gd name="T28" fmla="*/ 262 w 276"/>
                <a:gd name="T29" fmla="*/ 200 h 208"/>
                <a:gd name="T30" fmla="*/ 264 w 276"/>
                <a:gd name="T31" fmla="*/ 199 h 208"/>
                <a:gd name="T32" fmla="*/ 268 w 276"/>
                <a:gd name="T33" fmla="*/ 194 h 208"/>
                <a:gd name="T34" fmla="*/ 268 w 276"/>
                <a:gd name="T35" fmla="*/ 192 h 208"/>
                <a:gd name="T36" fmla="*/ 267 w 276"/>
                <a:gd name="T37" fmla="*/ 191 h 208"/>
                <a:gd name="T38" fmla="*/ 16 w 276"/>
                <a:gd name="T39" fmla="*/ 9 h 208"/>
                <a:gd name="T40" fmla="*/ 13 w 276"/>
                <a:gd name="T41" fmla="*/ 10 h 208"/>
                <a:gd name="T42" fmla="*/ 9 w 276"/>
                <a:gd name="T43" fmla="*/ 15 h 208"/>
                <a:gd name="T44" fmla="*/ 10 w 276"/>
                <a:gd name="T45" fmla="*/ 18 h 208"/>
                <a:gd name="T46" fmla="*/ 261 w 276"/>
                <a:gd name="T47" fmla="*/ 20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6" h="208">
                  <a:moveTo>
                    <a:pt x="262" y="208"/>
                  </a:moveTo>
                  <a:cubicBezTo>
                    <a:pt x="260" y="208"/>
                    <a:pt x="258" y="207"/>
                    <a:pt x="256" y="206"/>
                  </a:cubicBezTo>
                  <a:cubicBezTo>
                    <a:pt x="256" y="206"/>
                    <a:pt x="256" y="206"/>
                    <a:pt x="256" y="206"/>
                  </a:cubicBezTo>
                  <a:cubicBezTo>
                    <a:pt x="5" y="25"/>
                    <a:pt x="5" y="25"/>
                    <a:pt x="5" y="25"/>
                  </a:cubicBezTo>
                  <a:cubicBezTo>
                    <a:pt x="1" y="22"/>
                    <a:pt x="0" y="15"/>
                    <a:pt x="3" y="10"/>
                  </a:cubicBezTo>
                  <a:cubicBezTo>
                    <a:pt x="7" y="5"/>
                    <a:pt x="7" y="5"/>
                    <a:pt x="7" y="5"/>
                  </a:cubicBezTo>
                  <a:cubicBezTo>
                    <a:pt x="10" y="1"/>
                    <a:pt x="16" y="0"/>
                    <a:pt x="21" y="3"/>
                  </a:cubicBezTo>
                  <a:cubicBezTo>
                    <a:pt x="272" y="184"/>
                    <a:pt x="272" y="184"/>
                    <a:pt x="272" y="184"/>
                  </a:cubicBezTo>
                  <a:cubicBezTo>
                    <a:pt x="274" y="186"/>
                    <a:pt x="276" y="188"/>
                    <a:pt x="276" y="191"/>
                  </a:cubicBezTo>
                  <a:cubicBezTo>
                    <a:pt x="276" y="194"/>
                    <a:pt x="276" y="196"/>
                    <a:pt x="274" y="199"/>
                  </a:cubicBezTo>
                  <a:cubicBezTo>
                    <a:pt x="270" y="204"/>
                    <a:pt x="270" y="204"/>
                    <a:pt x="270" y="204"/>
                  </a:cubicBezTo>
                  <a:cubicBezTo>
                    <a:pt x="269" y="206"/>
                    <a:pt x="266" y="207"/>
                    <a:pt x="264" y="208"/>
                  </a:cubicBezTo>
                  <a:cubicBezTo>
                    <a:pt x="263" y="208"/>
                    <a:pt x="263" y="208"/>
                    <a:pt x="262" y="208"/>
                  </a:cubicBezTo>
                  <a:close/>
                  <a:moveTo>
                    <a:pt x="261" y="200"/>
                  </a:moveTo>
                  <a:cubicBezTo>
                    <a:pt x="261" y="200"/>
                    <a:pt x="262" y="200"/>
                    <a:pt x="262" y="200"/>
                  </a:cubicBezTo>
                  <a:cubicBezTo>
                    <a:pt x="263" y="200"/>
                    <a:pt x="264" y="199"/>
                    <a:pt x="264" y="199"/>
                  </a:cubicBezTo>
                  <a:cubicBezTo>
                    <a:pt x="268" y="194"/>
                    <a:pt x="268" y="194"/>
                    <a:pt x="268" y="194"/>
                  </a:cubicBezTo>
                  <a:cubicBezTo>
                    <a:pt x="268" y="193"/>
                    <a:pt x="268" y="193"/>
                    <a:pt x="268" y="192"/>
                  </a:cubicBezTo>
                  <a:cubicBezTo>
                    <a:pt x="268" y="192"/>
                    <a:pt x="268" y="191"/>
                    <a:pt x="267" y="191"/>
                  </a:cubicBezTo>
                  <a:cubicBezTo>
                    <a:pt x="16" y="9"/>
                    <a:pt x="16" y="9"/>
                    <a:pt x="16" y="9"/>
                  </a:cubicBezTo>
                  <a:cubicBezTo>
                    <a:pt x="15" y="9"/>
                    <a:pt x="14" y="9"/>
                    <a:pt x="13" y="10"/>
                  </a:cubicBezTo>
                  <a:cubicBezTo>
                    <a:pt x="9" y="15"/>
                    <a:pt x="9" y="15"/>
                    <a:pt x="9" y="15"/>
                  </a:cubicBezTo>
                  <a:cubicBezTo>
                    <a:pt x="9" y="16"/>
                    <a:pt x="9" y="18"/>
                    <a:pt x="10" y="18"/>
                  </a:cubicBezTo>
                  <a:cubicBezTo>
                    <a:pt x="261" y="200"/>
                    <a:pt x="261" y="200"/>
                    <a:pt x="261" y="20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8" name="Freeform 136"/>
            <p:cNvSpPr/>
            <p:nvPr/>
          </p:nvSpPr>
          <p:spPr bwMode="auto">
            <a:xfrm>
              <a:off x="5172076" y="2262188"/>
              <a:ext cx="587375" cy="446087"/>
            </a:xfrm>
            <a:custGeom>
              <a:avLst/>
              <a:gdLst>
                <a:gd name="T0" fmla="*/ 182 w 197"/>
                <a:gd name="T1" fmla="*/ 148 h 149"/>
                <a:gd name="T2" fmla="*/ 4 w 197"/>
                <a:gd name="T3" fmla="*/ 19 h 149"/>
                <a:gd name="T4" fmla="*/ 2 w 197"/>
                <a:gd name="T5" fmla="*/ 11 h 149"/>
                <a:gd name="T6" fmla="*/ 8 w 197"/>
                <a:gd name="T7" fmla="*/ 3 h 149"/>
                <a:gd name="T8" fmla="*/ 16 w 197"/>
                <a:gd name="T9" fmla="*/ 2 h 149"/>
                <a:gd name="T10" fmla="*/ 194 w 197"/>
                <a:gd name="T11" fmla="*/ 130 h 149"/>
                <a:gd name="T12" fmla="*/ 195 w 197"/>
                <a:gd name="T13" fmla="*/ 138 h 149"/>
                <a:gd name="T14" fmla="*/ 190 w 197"/>
                <a:gd name="T15" fmla="*/ 146 h 149"/>
                <a:gd name="T16" fmla="*/ 182 w 197"/>
                <a:gd name="T17" fmla="*/ 148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7" h="149">
                  <a:moveTo>
                    <a:pt x="182" y="148"/>
                  </a:moveTo>
                  <a:cubicBezTo>
                    <a:pt x="4" y="19"/>
                    <a:pt x="4" y="19"/>
                    <a:pt x="4" y="19"/>
                  </a:cubicBezTo>
                  <a:cubicBezTo>
                    <a:pt x="1" y="17"/>
                    <a:pt x="0" y="14"/>
                    <a:pt x="2" y="11"/>
                  </a:cubicBezTo>
                  <a:cubicBezTo>
                    <a:pt x="8" y="3"/>
                    <a:pt x="8" y="3"/>
                    <a:pt x="8" y="3"/>
                  </a:cubicBezTo>
                  <a:cubicBezTo>
                    <a:pt x="10" y="0"/>
                    <a:pt x="14" y="0"/>
                    <a:pt x="16" y="2"/>
                  </a:cubicBezTo>
                  <a:cubicBezTo>
                    <a:pt x="194" y="130"/>
                    <a:pt x="194" y="130"/>
                    <a:pt x="194" y="130"/>
                  </a:cubicBezTo>
                  <a:cubicBezTo>
                    <a:pt x="197" y="132"/>
                    <a:pt x="197" y="136"/>
                    <a:pt x="195" y="138"/>
                  </a:cubicBezTo>
                  <a:cubicBezTo>
                    <a:pt x="190" y="146"/>
                    <a:pt x="190" y="146"/>
                    <a:pt x="190" y="146"/>
                  </a:cubicBezTo>
                  <a:cubicBezTo>
                    <a:pt x="188" y="149"/>
                    <a:pt x="184" y="149"/>
                    <a:pt x="182" y="148"/>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9" name="Freeform 137"/>
            <p:cNvSpPr>
              <a:spLocks noEditPoints="1"/>
            </p:cNvSpPr>
            <p:nvPr/>
          </p:nvSpPr>
          <p:spPr bwMode="auto">
            <a:xfrm>
              <a:off x="5159376" y="2247900"/>
              <a:ext cx="612775" cy="471487"/>
            </a:xfrm>
            <a:custGeom>
              <a:avLst/>
              <a:gdLst>
                <a:gd name="T0" fmla="*/ 189 w 205"/>
                <a:gd name="T1" fmla="*/ 158 h 158"/>
                <a:gd name="T2" fmla="*/ 183 w 205"/>
                <a:gd name="T3" fmla="*/ 156 h 158"/>
                <a:gd name="T4" fmla="*/ 183 w 205"/>
                <a:gd name="T5" fmla="*/ 156 h 158"/>
                <a:gd name="T6" fmla="*/ 5 w 205"/>
                <a:gd name="T7" fmla="*/ 27 h 158"/>
                <a:gd name="T8" fmla="*/ 3 w 205"/>
                <a:gd name="T9" fmla="*/ 14 h 158"/>
                <a:gd name="T10" fmla="*/ 9 w 205"/>
                <a:gd name="T11" fmla="*/ 5 h 158"/>
                <a:gd name="T12" fmla="*/ 23 w 205"/>
                <a:gd name="T13" fmla="*/ 3 h 158"/>
                <a:gd name="T14" fmla="*/ 201 w 205"/>
                <a:gd name="T15" fmla="*/ 132 h 158"/>
                <a:gd name="T16" fmla="*/ 204 w 205"/>
                <a:gd name="T17" fmla="*/ 138 h 158"/>
                <a:gd name="T18" fmla="*/ 203 w 205"/>
                <a:gd name="T19" fmla="*/ 145 h 158"/>
                <a:gd name="T20" fmla="*/ 197 w 205"/>
                <a:gd name="T21" fmla="*/ 154 h 158"/>
                <a:gd name="T22" fmla="*/ 189 w 205"/>
                <a:gd name="T23" fmla="*/ 158 h 158"/>
                <a:gd name="T24" fmla="*/ 188 w 205"/>
                <a:gd name="T25" fmla="*/ 149 h 158"/>
                <a:gd name="T26" fmla="*/ 190 w 205"/>
                <a:gd name="T27" fmla="*/ 149 h 158"/>
                <a:gd name="T28" fmla="*/ 196 w 205"/>
                <a:gd name="T29" fmla="*/ 141 h 158"/>
                <a:gd name="T30" fmla="*/ 197 w 205"/>
                <a:gd name="T31" fmla="*/ 139 h 158"/>
                <a:gd name="T32" fmla="*/ 196 w 205"/>
                <a:gd name="T33" fmla="*/ 138 h 158"/>
                <a:gd name="T34" fmla="*/ 18 w 205"/>
                <a:gd name="T35" fmla="*/ 10 h 158"/>
                <a:gd name="T36" fmla="*/ 15 w 205"/>
                <a:gd name="T37" fmla="*/ 10 h 158"/>
                <a:gd name="T38" fmla="*/ 10 w 205"/>
                <a:gd name="T39" fmla="*/ 18 h 158"/>
                <a:gd name="T40" fmla="*/ 10 w 205"/>
                <a:gd name="T41" fmla="*/ 21 h 158"/>
                <a:gd name="T42" fmla="*/ 188 w 205"/>
                <a:gd name="T43" fmla="*/ 149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5" h="158">
                  <a:moveTo>
                    <a:pt x="189" y="158"/>
                  </a:moveTo>
                  <a:cubicBezTo>
                    <a:pt x="187" y="158"/>
                    <a:pt x="185" y="157"/>
                    <a:pt x="183" y="156"/>
                  </a:cubicBezTo>
                  <a:cubicBezTo>
                    <a:pt x="183" y="156"/>
                    <a:pt x="183" y="156"/>
                    <a:pt x="183" y="156"/>
                  </a:cubicBezTo>
                  <a:cubicBezTo>
                    <a:pt x="5" y="27"/>
                    <a:pt x="5" y="27"/>
                    <a:pt x="5" y="27"/>
                  </a:cubicBezTo>
                  <a:cubicBezTo>
                    <a:pt x="1" y="24"/>
                    <a:pt x="0" y="18"/>
                    <a:pt x="3" y="14"/>
                  </a:cubicBezTo>
                  <a:cubicBezTo>
                    <a:pt x="9" y="5"/>
                    <a:pt x="9" y="5"/>
                    <a:pt x="9" y="5"/>
                  </a:cubicBezTo>
                  <a:cubicBezTo>
                    <a:pt x="12" y="1"/>
                    <a:pt x="18" y="0"/>
                    <a:pt x="23" y="3"/>
                  </a:cubicBezTo>
                  <a:cubicBezTo>
                    <a:pt x="201" y="132"/>
                    <a:pt x="201" y="132"/>
                    <a:pt x="201" y="132"/>
                  </a:cubicBezTo>
                  <a:cubicBezTo>
                    <a:pt x="203" y="133"/>
                    <a:pt x="204" y="136"/>
                    <a:pt x="204" y="138"/>
                  </a:cubicBezTo>
                  <a:cubicBezTo>
                    <a:pt x="205" y="141"/>
                    <a:pt x="204" y="143"/>
                    <a:pt x="203" y="145"/>
                  </a:cubicBezTo>
                  <a:cubicBezTo>
                    <a:pt x="197" y="154"/>
                    <a:pt x="197" y="154"/>
                    <a:pt x="197" y="154"/>
                  </a:cubicBezTo>
                  <a:cubicBezTo>
                    <a:pt x="195" y="156"/>
                    <a:pt x="192" y="158"/>
                    <a:pt x="189" y="158"/>
                  </a:cubicBezTo>
                  <a:close/>
                  <a:moveTo>
                    <a:pt x="188" y="149"/>
                  </a:moveTo>
                  <a:cubicBezTo>
                    <a:pt x="189" y="150"/>
                    <a:pt x="190" y="150"/>
                    <a:pt x="190" y="149"/>
                  </a:cubicBezTo>
                  <a:cubicBezTo>
                    <a:pt x="196" y="141"/>
                    <a:pt x="196" y="141"/>
                    <a:pt x="196" y="141"/>
                  </a:cubicBezTo>
                  <a:cubicBezTo>
                    <a:pt x="197" y="140"/>
                    <a:pt x="197" y="140"/>
                    <a:pt x="197" y="139"/>
                  </a:cubicBezTo>
                  <a:cubicBezTo>
                    <a:pt x="197" y="139"/>
                    <a:pt x="196" y="139"/>
                    <a:pt x="196" y="138"/>
                  </a:cubicBezTo>
                  <a:cubicBezTo>
                    <a:pt x="18" y="10"/>
                    <a:pt x="18" y="10"/>
                    <a:pt x="18" y="10"/>
                  </a:cubicBezTo>
                  <a:cubicBezTo>
                    <a:pt x="17" y="9"/>
                    <a:pt x="16" y="9"/>
                    <a:pt x="15" y="10"/>
                  </a:cubicBezTo>
                  <a:cubicBezTo>
                    <a:pt x="10" y="18"/>
                    <a:pt x="10" y="18"/>
                    <a:pt x="10" y="18"/>
                  </a:cubicBezTo>
                  <a:cubicBezTo>
                    <a:pt x="9" y="19"/>
                    <a:pt x="9" y="20"/>
                    <a:pt x="10" y="21"/>
                  </a:cubicBezTo>
                  <a:lnTo>
                    <a:pt x="188" y="14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0" name="Freeform 138"/>
            <p:cNvSpPr/>
            <p:nvPr/>
          </p:nvSpPr>
          <p:spPr bwMode="auto">
            <a:xfrm>
              <a:off x="5168901" y="2125663"/>
              <a:ext cx="708025" cy="566737"/>
            </a:xfrm>
            <a:custGeom>
              <a:avLst/>
              <a:gdLst>
                <a:gd name="T0" fmla="*/ 201 w 237"/>
                <a:gd name="T1" fmla="*/ 187 h 190"/>
                <a:gd name="T2" fmla="*/ 5 w 237"/>
                <a:gd name="T3" fmla="*/ 45 h 190"/>
                <a:gd name="T4" fmla="*/ 3 w 237"/>
                <a:gd name="T5" fmla="*/ 32 h 190"/>
                <a:gd name="T6" fmla="*/ 22 w 237"/>
                <a:gd name="T7" fmla="*/ 5 h 190"/>
                <a:gd name="T8" fmla="*/ 36 w 237"/>
                <a:gd name="T9" fmla="*/ 3 h 190"/>
                <a:gd name="T10" fmla="*/ 232 w 237"/>
                <a:gd name="T11" fmla="*/ 145 h 190"/>
                <a:gd name="T12" fmla="*/ 234 w 237"/>
                <a:gd name="T13" fmla="*/ 158 h 190"/>
                <a:gd name="T14" fmla="*/ 215 w 237"/>
                <a:gd name="T15" fmla="*/ 185 h 190"/>
                <a:gd name="T16" fmla="*/ 201 w 237"/>
                <a:gd name="T17" fmla="*/ 187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190">
                  <a:moveTo>
                    <a:pt x="201" y="187"/>
                  </a:moveTo>
                  <a:cubicBezTo>
                    <a:pt x="5" y="45"/>
                    <a:pt x="5" y="45"/>
                    <a:pt x="5" y="45"/>
                  </a:cubicBezTo>
                  <a:cubicBezTo>
                    <a:pt x="1" y="42"/>
                    <a:pt x="0" y="36"/>
                    <a:pt x="3" y="32"/>
                  </a:cubicBezTo>
                  <a:cubicBezTo>
                    <a:pt x="22" y="5"/>
                    <a:pt x="22" y="5"/>
                    <a:pt x="22" y="5"/>
                  </a:cubicBezTo>
                  <a:cubicBezTo>
                    <a:pt x="25" y="1"/>
                    <a:pt x="31" y="0"/>
                    <a:pt x="36" y="3"/>
                  </a:cubicBezTo>
                  <a:cubicBezTo>
                    <a:pt x="232" y="145"/>
                    <a:pt x="232" y="145"/>
                    <a:pt x="232" y="145"/>
                  </a:cubicBezTo>
                  <a:cubicBezTo>
                    <a:pt x="236" y="148"/>
                    <a:pt x="237" y="154"/>
                    <a:pt x="234" y="158"/>
                  </a:cubicBezTo>
                  <a:cubicBezTo>
                    <a:pt x="215" y="185"/>
                    <a:pt x="215" y="185"/>
                    <a:pt x="215" y="185"/>
                  </a:cubicBezTo>
                  <a:cubicBezTo>
                    <a:pt x="212" y="189"/>
                    <a:pt x="206" y="190"/>
                    <a:pt x="201" y="187"/>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1" name="Freeform 139"/>
            <p:cNvSpPr>
              <a:spLocks noEditPoints="1"/>
            </p:cNvSpPr>
            <p:nvPr/>
          </p:nvSpPr>
          <p:spPr bwMode="auto">
            <a:xfrm>
              <a:off x="5154613" y="2109788"/>
              <a:ext cx="730250" cy="592137"/>
            </a:xfrm>
            <a:custGeom>
              <a:avLst/>
              <a:gdLst>
                <a:gd name="T0" fmla="*/ 212 w 245"/>
                <a:gd name="T1" fmla="*/ 198 h 198"/>
                <a:gd name="T2" fmla="*/ 204 w 245"/>
                <a:gd name="T3" fmla="*/ 195 h 198"/>
                <a:gd name="T4" fmla="*/ 204 w 245"/>
                <a:gd name="T5" fmla="*/ 195 h 198"/>
                <a:gd name="T6" fmla="*/ 8 w 245"/>
                <a:gd name="T7" fmla="*/ 53 h 198"/>
                <a:gd name="T8" fmla="*/ 5 w 245"/>
                <a:gd name="T9" fmla="*/ 34 h 198"/>
                <a:gd name="T10" fmla="*/ 24 w 245"/>
                <a:gd name="T11" fmla="*/ 8 h 198"/>
                <a:gd name="T12" fmla="*/ 43 w 245"/>
                <a:gd name="T13" fmla="*/ 5 h 198"/>
                <a:gd name="T14" fmla="*/ 239 w 245"/>
                <a:gd name="T15" fmla="*/ 146 h 198"/>
                <a:gd name="T16" fmla="*/ 245 w 245"/>
                <a:gd name="T17" fmla="*/ 155 h 198"/>
                <a:gd name="T18" fmla="*/ 242 w 245"/>
                <a:gd name="T19" fmla="*/ 165 h 198"/>
                <a:gd name="T20" fmla="*/ 223 w 245"/>
                <a:gd name="T21" fmla="*/ 192 h 198"/>
                <a:gd name="T22" fmla="*/ 212 w 245"/>
                <a:gd name="T23" fmla="*/ 198 h 198"/>
                <a:gd name="T24" fmla="*/ 209 w 245"/>
                <a:gd name="T25" fmla="*/ 189 h 198"/>
                <a:gd name="T26" fmla="*/ 216 w 245"/>
                <a:gd name="T27" fmla="*/ 187 h 198"/>
                <a:gd name="T28" fmla="*/ 236 w 245"/>
                <a:gd name="T29" fmla="*/ 160 h 198"/>
                <a:gd name="T30" fmla="*/ 237 w 245"/>
                <a:gd name="T31" fmla="*/ 156 h 198"/>
                <a:gd name="T32" fmla="*/ 235 w 245"/>
                <a:gd name="T33" fmla="*/ 153 h 198"/>
                <a:gd name="T34" fmla="*/ 38 w 245"/>
                <a:gd name="T35" fmla="*/ 11 h 198"/>
                <a:gd name="T36" fmla="*/ 31 w 245"/>
                <a:gd name="T37" fmla="*/ 12 h 198"/>
                <a:gd name="T38" fmla="*/ 11 w 245"/>
                <a:gd name="T39" fmla="*/ 39 h 198"/>
                <a:gd name="T40" fmla="*/ 12 w 245"/>
                <a:gd name="T41" fmla="*/ 47 h 198"/>
                <a:gd name="T42" fmla="*/ 209 w 245"/>
                <a:gd name="T43" fmla="*/ 189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5" h="198">
                  <a:moveTo>
                    <a:pt x="212" y="198"/>
                  </a:moveTo>
                  <a:cubicBezTo>
                    <a:pt x="209" y="198"/>
                    <a:pt x="206" y="197"/>
                    <a:pt x="204" y="195"/>
                  </a:cubicBezTo>
                  <a:cubicBezTo>
                    <a:pt x="204" y="195"/>
                    <a:pt x="204" y="195"/>
                    <a:pt x="204" y="195"/>
                  </a:cubicBezTo>
                  <a:cubicBezTo>
                    <a:pt x="8" y="53"/>
                    <a:pt x="8" y="53"/>
                    <a:pt x="8" y="53"/>
                  </a:cubicBezTo>
                  <a:cubicBezTo>
                    <a:pt x="2" y="49"/>
                    <a:pt x="0" y="40"/>
                    <a:pt x="5" y="34"/>
                  </a:cubicBezTo>
                  <a:cubicBezTo>
                    <a:pt x="24" y="8"/>
                    <a:pt x="24" y="8"/>
                    <a:pt x="24" y="8"/>
                  </a:cubicBezTo>
                  <a:cubicBezTo>
                    <a:pt x="29" y="2"/>
                    <a:pt x="37" y="0"/>
                    <a:pt x="43" y="5"/>
                  </a:cubicBezTo>
                  <a:cubicBezTo>
                    <a:pt x="239" y="146"/>
                    <a:pt x="239" y="146"/>
                    <a:pt x="239" y="146"/>
                  </a:cubicBezTo>
                  <a:cubicBezTo>
                    <a:pt x="242" y="148"/>
                    <a:pt x="244" y="152"/>
                    <a:pt x="245" y="155"/>
                  </a:cubicBezTo>
                  <a:cubicBezTo>
                    <a:pt x="245" y="159"/>
                    <a:pt x="244" y="162"/>
                    <a:pt x="242" y="165"/>
                  </a:cubicBezTo>
                  <a:cubicBezTo>
                    <a:pt x="223" y="192"/>
                    <a:pt x="223" y="192"/>
                    <a:pt x="223" y="192"/>
                  </a:cubicBezTo>
                  <a:cubicBezTo>
                    <a:pt x="220" y="196"/>
                    <a:pt x="216" y="198"/>
                    <a:pt x="212" y="198"/>
                  </a:cubicBezTo>
                  <a:close/>
                  <a:moveTo>
                    <a:pt x="209" y="189"/>
                  </a:moveTo>
                  <a:cubicBezTo>
                    <a:pt x="211" y="190"/>
                    <a:pt x="215" y="190"/>
                    <a:pt x="216" y="187"/>
                  </a:cubicBezTo>
                  <a:cubicBezTo>
                    <a:pt x="236" y="160"/>
                    <a:pt x="236" y="160"/>
                    <a:pt x="236" y="160"/>
                  </a:cubicBezTo>
                  <a:cubicBezTo>
                    <a:pt x="237" y="159"/>
                    <a:pt x="237" y="158"/>
                    <a:pt x="237" y="156"/>
                  </a:cubicBezTo>
                  <a:cubicBezTo>
                    <a:pt x="236" y="155"/>
                    <a:pt x="236" y="154"/>
                    <a:pt x="235" y="153"/>
                  </a:cubicBezTo>
                  <a:cubicBezTo>
                    <a:pt x="38" y="11"/>
                    <a:pt x="38" y="11"/>
                    <a:pt x="38" y="11"/>
                  </a:cubicBezTo>
                  <a:cubicBezTo>
                    <a:pt x="36" y="9"/>
                    <a:pt x="32" y="10"/>
                    <a:pt x="31" y="12"/>
                  </a:cubicBezTo>
                  <a:cubicBezTo>
                    <a:pt x="11" y="39"/>
                    <a:pt x="11" y="39"/>
                    <a:pt x="11" y="39"/>
                  </a:cubicBezTo>
                  <a:cubicBezTo>
                    <a:pt x="10" y="42"/>
                    <a:pt x="10" y="45"/>
                    <a:pt x="12" y="47"/>
                  </a:cubicBezTo>
                  <a:lnTo>
                    <a:pt x="209" y="18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2" name="Freeform 140"/>
            <p:cNvSpPr/>
            <p:nvPr/>
          </p:nvSpPr>
          <p:spPr bwMode="auto">
            <a:xfrm>
              <a:off x="5500688" y="2382838"/>
              <a:ext cx="488950" cy="373062"/>
            </a:xfrm>
            <a:custGeom>
              <a:avLst/>
              <a:gdLst>
                <a:gd name="T0" fmla="*/ 148 w 164"/>
                <a:gd name="T1" fmla="*/ 122 h 125"/>
                <a:gd name="T2" fmla="*/ 4 w 164"/>
                <a:gd name="T3" fmla="*/ 18 h 125"/>
                <a:gd name="T4" fmla="*/ 2 w 164"/>
                <a:gd name="T5" fmla="*/ 7 h 125"/>
                <a:gd name="T6" fmla="*/ 4 w 164"/>
                <a:gd name="T7" fmla="*/ 5 h 125"/>
                <a:gd name="T8" fmla="*/ 15 w 164"/>
                <a:gd name="T9" fmla="*/ 3 h 125"/>
                <a:gd name="T10" fmla="*/ 160 w 164"/>
                <a:gd name="T11" fmla="*/ 107 h 125"/>
                <a:gd name="T12" fmla="*/ 161 w 164"/>
                <a:gd name="T13" fmla="*/ 119 h 125"/>
                <a:gd name="T14" fmla="*/ 160 w 164"/>
                <a:gd name="T15" fmla="*/ 120 h 125"/>
                <a:gd name="T16" fmla="*/ 148 w 164"/>
                <a:gd name="T17" fmla="*/ 1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4" h="125">
                  <a:moveTo>
                    <a:pt x="148" y="122"/>
                  </a:moveTo>
                  <a:cubicBezTo>
                    <a:pt x="4" y="18"/>
                    <a:pt x="4" y="18"/>
                    <a:pt x="4" y="18"/>
                  </a:cubicBezTo>
                  <a:cubicBezTo>
                    <a:pt x="1" y="16"/>
                    <a:pt x="0" y="10"/>
                    <a:pt x="2" y="7"/>
                  </a:cubicBezTo>
                  <a:cubicBezTo>
                    <a:pt x="4" y="5"/>
                    <a:pt x="4" y="5"/>
                    <a:pt x="4" y="5"/>
                  </a:cubicBezTo>
                  <a:cubicBezTo>
                    <a:pt x="6" y="1"/>
                    <a:pt x="12" y="0"/>
                    <a:pt x="15" y="3"/>
                  </a:cubicBezTo>
                  <a:cubicBezTo>
                    <a:pt x="160" y="107"/>
                    <a:pt x="160" y="107"/>
                    <a:pt x="160" y="107"/>
                  </a:cubicBezTo>
                  <a:cubicBezTo>
                    <a:pt x="163" y="110"/>
                    <a:pt x="164" y="115"/>
                    <a:pt x="161" y="119"/>
                  </a:cubicBezTo>
                  <a:cubicBezTo>
                    <a:pt x="160" y="120"/>
                    <a:pt x="160" y="120"/>
                    <a:pt x="160" y="120"/>
                  </a:cubicBezTo>
                  <a:cubicBezTo>
                    <a:pt x="157" y="124"/>
                    <a:pt x="152" y="125"/>
                    <a:pt x="148" y="122"/>
                  </a:cubicBezTo>
                  <a:close/>
                </a:path>
              </a:pathLst>
            </a:custGeom>
            <a:solidFill>
              <a:srgbClr val="FEFEF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3" name="Freeform 141"/>
            <p:cNvSpPr>
              <a:spLocks noEditPoints="1"/>
            </p:cNvSpPr>
            <p:nvPr/>
          </p:nvSpPr>
          <p:spPr bwMode="auto">
            <a:xfrm>
              <a:off x="5494338" y="2379663"/>
              <a:ext cx="498475" cy="379412"/>
            </a:xfrm>
            <a:custGeom>
              <a:avLst/>
              <a:gdLst>
                <a:gd name="T0" fmla="*/ 155 w 167"/>
                <a:gd name="T1" fmla="*/ 127 h 127"/>
                <a:gd name="T2" fmla="*/ 149 w 167"/>
                <a:gd name="T3" fmla="*/ 125 h 127"/>
                <a:gd name="T4" fmla="*/ 149 w 167"/>
                <a:gd name="T5" fmla="*/ 125 h 127"/>
                <a:gd name="T6" fmla="*/ 5 w 167"/>
                <a:gd name="T7" fmla="*/ 21 h 127"/>
                <a:gd name="T8" fmla="*/ 3 w 167"/>
                <a:gd name="T9" fmla="*/ 6 h 127"/>
                <a:gd name="T10" fmla="*/ 4 w 167"/>
                <a:gd name="T11" fmla="*/ 5 h 127"/>
                <a:gd name="T12" fmla="*/ 11 w 167"/>
                <a:gd name="T13" fmla="*/ 0 h 127"/>
                <a:gd name="T14" fmla="*/ 19 w 167"/>
                <a:gd name="T15" fmla="*/ 2 h 127"/>
                <a:gd name="T16" fmla="*/ 163 w 167"/>
                <a:gd name="T17" fmla="*/ 106 h 127"/>
                <a:gd name="T18" fmla="*/ 167 w 167"/>
                <a:gd name="T19" fmla="*/ 113 h 127"/>
                <a:gd name="T20" fmla="*/ 165 w 167"/>
                <a:gd name="T21" fmla="*/ 121 h 127"/>
                <a:gd name="T22" fmla="*/ 164 w 167"/>
                <a:gd name="T23" fmla="*/ 123 h 127"/>
                <a:gd name="T24" fmla="*/ 155 w 167"/>
                <a:gd name="T25" fmla="*/ 127 h 127"/>
                <a:gd name="T26" fmla="*/ 152 w 167"/>
                <a:gd name="T27" fmla="*/ 122 h 127"/>
                <a:gd name="T28" fmla="*/ 160 w 167"/>
                <a:gd name="T29" fmla="*/ 120 h 127"/>
                <a:gd name="T30" fmla="*/ 162 w 167"/>
                <a:gd name="T31" fmla="*/ 118 h 127"/>
                <a:gd name="T32" fmla="*/ 163 w 167"/>
                <a:gd name="T33" fmla="*/ 114 h 127"/>
                <a:gd name="T34" fmla="*/ 160 w 167"/>
                <a:gd name="T35" fmla="*/ 110 h 127"/>
                <a:gd name="T36" fmla="*/ 16 w 167"/>
                <a:gd name="T37" fmla="*/ 5 h 127"/>
                <a:gd name="T38" fmla="*/ 7 w 167"/>
                <a:gd name="T39" fmla="*/ 7 h 127"/>
                <a:gd name="T40" fmla="*/ 6 w 167"/>
                <a:gd name="T41" fmla="*/ 9 h 127"/>
                <a:gd name="T42" fmla="*/ 8 w 167"/>
                <a:gd name="T43" fmla="*/ 18 h 127"/>
                <a:gd name="T44" fmla="*/ 152 w 167"/>
                <a:gd name="T45" fmla="*/ 122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7" h="127">
                  <a:moveTo>
                    <a:pt x="155" y="127"/>
                  </a:moveTo>
                  <a:cubicBezTo>
                    <a:pt x="153" y="127"/>
                    <a:pt x="151" y="126"/>
                    <a:pt x="149" y="125"/>
                  </a:cubicBezTo>
                  <a:cubicBezTo>
                    <a:pt x="149" y="125"/>
                    <a:pt x="149" y="125"/>
                    <a:pt x="149" y="125"/>
                  </a:cubicBezTo>
                  <a:cubicBezTo>
                    <a:pt x="5" y="21"/>
                    <a:pt x="5" y="21"/>
                    <a:pt x="5" y="21"/>
                  </a:cubicBezTo>
                  <a:cubicBezTo>
                    <a:pt x="1" y="18"/>
                    <a:pt x="0" y="11"/>
                    <a:pt x="3" y="6"/>
                  </a:cubicBezTo>
                  <a:cubicBezTo>
                    <a:pt x="4" y="5"/>
                    <a:pt x="4" y="5"/>
                    <a:pt x="4" y="5"/>
                  </a:cubicBezTo>
                  <a:cubicBezTo>
                    <a:pt x="6" y="2"/>
                    <a:pt x="8" y="1"/>
                    <a:pt x="11" y="0"/>
                  </a:cubicBezTo>
                  <a:cubicBezTo>
                    <a:pt x="14" y="0"/>
                    <a:pt x="16" y="1"/>
                    <a:pt x="19" y="2"/>
                  </a:cubicBezTo>
                  <a:cubicBezTo>
                    <a:pt x="163" y="106"/>
                    <a:pt x="163" y="106"/>
                    <a:pt x="163" y="106"/>
                  </a:cubicBezTo>
                  <a:cubicBezTo>
                    <a:pt x="165" y="108"/>
                    <a:pt x="166" y="110"/>
                    <a:pt x="167" y="113"/>
                  </a:cubicBezTo>
                  <a:cubicBezTo>
                    <a:pt x="167" y="116"/>
                    <a:pt x="167" y="119"/>
                    <a:pt x="165" y="121"/>
                  </a:cubicBezTo>
                  <a:cubicBezTo>
                    <a:pt x="164" y="123"/>
                    <a:pt x="164" y="123"/>
                    <a:pt x="164" y="123"/>
                  </a:cubicBezTo>
                  <a:cubicBezTo>
                    <a:pt x="162" y="125"/>
                    <a:pt x="159" y="127"/>
                    <a:pt x="155" y="127"/>
                  </a:cubicBezTo>
                  <a:close/>
                  <a:moveTo>
                    <a:pt x="152" y="122"/>
                  </a:moveTo>
                  <a:cubicBezTo>
                    <a:pt x="154" y="124"/>
                    <a:pt x="158" y="123"/>
                    <a:pt x="160" y="120"/>
                  </a:cubicBezTo>
                  <a:cubicBezTo>
                    <a:pt x="162" y="118"/>
                    <a:pt x="162" y="118"/>
                    <a:pt x="162" y="118"/>
                  </a:cubicBezTo>
                  <a:cubicBezTo>
                    <a:pt x="163" y="117"/>
                    <a:pt x="163" y="115"/>
                    <a:pt x="163" y="114"/>
                  </a:cubicBezTo>
                  <a:cubicBezTo>
                    <a:pt x="163" y="112"/>
                    <a:pt x="162" y="111"/>
                    <a:pt x="160" y="110"/>
                  </a:cubicBezTo>
                  <a:cubicBezTo>
                    <a:pt x="16" y="5"/>
                    <a:pt x="16" y="5"/>
                    <a:pt x="16" y="5"/>
                  </a:cubicBezTo>
                  <a:cubicBezTo>
                    <a:pt x="13" y="3"/>
                    <a:pt x="9" y="4"/>
                    <a:pt x="7" y="7"/>
                  </a:cubicBezTo>
                  <a:cubicBezTo>
                    <a:pt x="6" y="9"/>
                    <a:pt x="6" y="9"/>
                    <a:pt x="6" y="9"/>
                  </a:cubicBezTo>
                  <a:cubicBezTo>
                    <a:pt x="4" y="12"/>
                    <a:pt x="5" y="16"/>
                    <a:pt x="8" y="18"/>
                  </a:cubicBezTo>
                  <a:lnTo>
                    <a:pt x="152" y="122"/>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4" name="Freeform 142"/>
            <p:cNvSpPr/>
            <p:nvPr/>
          </p:nvSpPr>
          <p:spPr bwMode="auto">
            <a:xfrm>
              <a:off x="5518151" y="2403475"/>
              <a:ext cx="23813" cy="23812"/>
            </a:xfrm>
            <a:custGeom>
              <a:avLst/>
              <a:gdLst>
                <a:gd name="T0" fmla="*/ 7 w 8"/>
                <a:gd name="T1" fmla="*/ 6 h 8"/>
                <a:gd name="T2" fmla="*/ 2 w 8"/>
                <a:gd name="T3" fmla="*/ 7 h 8"/>
                <a:gd name="T4" fmla="*/ 1 w 8"/>
                <a:gd name="T5" fmla="*/ 2 h 8"/>
                <a:gd name="T6" fmla="*/ 6 w 8"/>
                <a:gd name="T7" fmla="*/ 1 h 8"/>
                <a:gd name="T8" fmla="*/ 7 w 8"/>
                <a:gd name="T9" fmla="*/ 6 h 8"/>
              </a:gdLst>
              <a:ahLst/>
              <a:cxnLst>
                <a:cxn ang="0">
                  <a:pos x="T0" y="T1"/>
                </a:cxn>
                <a:cxn ang="0">
                  <a:pos x="T2" y="T3"/>
                </a:cxn>
                <a:cxn ang="0">
                  <a:pos x="T4" y="T5"/>
                </a:cxn>
                <a:cxn ang="0">
                  <a:pos x="T6" y="T7"/>
                </a:cxn>
                <a:cxn ang="0">
                  <a:pos x="T8" y="T9"/>
                </a:cxn>
              </a:cxnLst>
              <a:rect l="0" t="0" r="r" b="b"/>
              <a:pathLst>
                <a:path w="8" h="8">
                  <a:moveTo>
                    <a:pt x="7" y="6"/>
                  </a:moveTo>
                  <a:cubicBezTo>
                    <a:pt x="6" y="7"/>
                    <a:pt x="4" y="8"/>
                    <a:pt x="2" y="7"/>
                  </a:cubicBezTo>
                  <a:cubicBezTo>
                    <a:pt x="1" y="6"/>
                    <a:pt x="0" y="3"/>
                    <a:pt x="1" y="2"/>
                  </a:cubicBezTo>
                  <a:cubicBezTo>
                    <a:pt x="3" y="0"/>
                    <a:pt x="5" y="0"/>
                    <a:pt x="6" y="1"/>
                  </a:cubicBezTo>
                  <a:cubicBezTo>
                    <a:pt x="8" y="2"/>
                    <a:pt x="8" y="4"/>
                    <a:pt x="7" y="6"/>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5" name="Oval 143"/>
            <p:cNvSpPr>
              <a:spLocks noChangeArrowheads="1"/>
            </p:cNvSpPr>
            <p:nvPr/>
          </p:nvSpPr>
          <p:spPr bwMode="auto">
            <a:xfrm>
              <a:off x="5884863" y="2668588"/>
              <a:ext cx="196850" cy="198437"/>
            </a:xfrm>
            <a:prstGeom prst="ellipse">
              <a:avLst/>
            </a:prstGeom>
            <a:solidFill>
              <a:srgbClr val="50A4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6" name="Oval 144"/>
            <p:cNvSpPr>
              <a:spLocks noChangeArrowheads="1"/>
            </p:cNvSpPr>
            <p:nvPr/>
          </p:nvSpPr>
          <p:spPr bwMode="auto">
            <a:xfrm>
              <a:off x="5867401" y="2636838"/>
              <a:ext cx="200025" cy="200025"/>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7" name="Freeform 145"/>
            <p:cNvSpPr>
              <a:spLocks noEditPoints="1"/>
            </p:cNvSpPr>
            <p:nvPr/>
          </p:nvSpPr>
          <p:spPr bwMode="auto">
            <a:xfrm>
              <a:off x="5861051" y="2630488"/>
              <a:ext cx="212725" cy="212725"/>
            </a:xfrm>
            <a:custGeom>
              <a:avLst/>
              <a:gdLst>
                <a:gd name="T0" fmla="*/ 36 w 71"/>
                <a:gd name="T1" fmla="*/ 71 h 71"/>
                <a:gd name="T2" fmla="*/ 0 w 71"/>
                <a:gd name="T3" fmla="*/ 36 h 71"/>
                <a:gd name="T4" fmla="*/ 36 w 71"/>
                <a:gd name="T5" fmla="*/ 0 h 71"/>
                <a:gd name="T6" fmla="*/ 71 w 71"/>
                <a:gd name="T7" fmla="*/ 36 h 71"/>
                <a:gd name="T8" fmla="*/ 36 w 71"/>
                <a:gd name="T9" fmla="*/ 71 h 71"/>
                <a:gd name="T10" fmla="*/ 36 w 71"/>
                <a:gd name="T11" fmla="*/ 4 h 71"/>
                <a:gd name="T12" fmla="*/ 4 w 71"/>
                <a:gd name="T13" fmla="*/ 36 h 71"/>
                <a:gd name="T14" fmla="*/ 36 w 71"/>
                <a:gd name="T15" fmla="*/ 67 h 71"/>
                <a:gd name="T16" fmla="*/ 67 w 71"/>
                <a:gd name="T17" fmla="*/ 36 h 71"/>
                <a:gd name="T18" fmla="*/ 36 w 71"/>
                <a:gd name="T19" fmla="*/ 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1" h="71">
                  <a:moveTo>
                    <a:pt x="36" y="71"/>
                  </a:moveTo>
                  <a:cubicBezTo>
                    <a:pt x="16" y="71"/>
                    <a:pt x="0" y="55"/>
                    <a:pt x="0" y="36"/>
                  </a:cubicBezTo>
                  <a:cubicBezTo>
                    <a:pt x="0" y="16"/>
                    <a:pt x="16" y="0"/>
                    <a:pt x="36" y="0"/>
                  </a:cubicBezTo>
                  <a:cubicBezTo>
                    <a:pt x="55" y="0"/>
                    <a:pt x="71" y="16"/>
                    <a:pt x="71" y="36"/>
                  </a:cubicBezTo>
                  <a:cubicBezTo>
                    <a:pt x="71" y="55"/>
                    <a:pt x="55" y="71"/>
                    <a:pt x="36" y="71"/>
                  </a:cubicBezTo>
                  <a:close/>
                  <a:moveTo>
                    <a:pt x="36" y="4"/>
                  </a:moveTo>
                  <a:cubicBezTo>
                    <a:pt x="18" y="4"/>
                    <a:pt x="4" y="18"/>
                    <a:pt x="4" y="36"/>
                  </a:cubicBezTo>
                  <a:cubicBezTo>
                    <a:pt x="4" y="53"/>
                    <a:pt x="18" y="67"/>
                    <a:pt x="36" y="67"/>
                  </a:cubicBezTo>
                  <a:cubicBezTo>
                    <a:pt x="53" y="67"/>
                    <a:pt x="67" y="53"/>
                    <a:pt x="67" y="36"/>
                  </a:cubicBezTo>
                  <a:cubicBezTo>
                    <a:pt x="67" y="18"/>
                    <a:pt x="53" y="4"/>
                    <a:pt x="36"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8" name="Oval 146"/>
            <p:cNvSpPr>
              <a:spLocks noChangeArrowheads="1"/>
            </p:cNvSpPr>
            <p:nvPr/>
          </p:nvSpPr>
          <p:spPr bwMode="auto">
            <a:xfrm>
              <a:off x="5918201" y="2687638"/>
              <a:ext cx="98425" cy="98425"/>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9" name="Freeform 147"/>
            <p:cNvSpPr>
              <a:spLocks noEditPoints="1"/>
            </p:cNvSpPr>
            <p:nvPr/>
          </p:nvSpPr>
          <p:spPr bwMode="auto">
            <a:xfrm>
              <a:off x="5911851" y="2681288"/>
              <a:ext cx="111125" cy="111125"/>
            </a:xfrm>
            <a:custGeom>
              <a:avLst/>
              <a:gdLst>
                <a:gd name="T0" fmla="*/ 19 w 37"/>
                <a:gd name="T1" fmla="*/ 37 h 37"/>
                <a:gd name="T2" fmla="*/ 0 w 37"/>
                <a:gd name="T3" fmla="*/ 19 h 37"/>
                <a:gd name="T4" fmla="*/ 19 w 37"/>
                <a:gd name="T5" fmla="*/ 0 h 37"/>
                <a:gd name="T6" fmla="*/ 37 w 37"/>
                <a:gd name="T7" fmla="*/ 19 h 37"/>
                <a:gd name="T8" fmla="*/ 19 w 37"/>
                <a:gd name="T9" fmla="*/ 37 h 37"/>
                <a:gd name="T10" fmla="*/ 19 w 37"/>
                <a:gd name="T11" fmla="*/ 4 h 37"/>
                <a:gd name="T12" fmla="*/ 4 w 37"/>
                <a:gd name="T13" fmla="*/ 19 h 37"/>
                <a:gd name="T14" fmla="*/ 19 w 37"/>
                <a:gd name="T15" fmla="*/ 33 h 37"/>
                <a:gd name="T16" fmla="*/ 33 w 37"/>
                <a:gd name="T17" fmla="*/ 19 h 37"/>
                <a:gd name="T18" fmla="*/ 19 w 37"/>
                <a:gd name="T19" fmla="*/ 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7">
                  <a:moveTo>
                    <a:pt x="19" y="37"/>
                  </a:moveTo>
                  <a:cubicBezTo>
                    <a:pt x="8" y="37"/>
                    <a:pt x="0" y="29"/>
                    <a:pt x="0" y="19"/>
                  </a:cubicBezTo>
                  <a:cubicBezTo>
                    <a:pt x="0" y="8"/>
                    <a:pt x="8" y="0"/>
                    <a:pt x="19" y="0"/>
                  </a:cubicBezTo>
                  <a:cubicBezTo>
                    <a:pt x="29" y="0"/>
                    <a:pt x="37" y="8"/>
                    <a:pt x="37" y="19"/>
                  </a:cubicBezTo>
                  <a:cubicBezTo>
                    <a:pt x="37" y="29"/>
                    <a:pt x="29" y="37"/>
                    <a:pt x="19" y="37"/>
                  </a:cubicBezTo>
                  <a:close/>
                  <a:moveTo>
                    <a:pt x="19" y="4"/>
                  </a:moveTo>
                  <a:cubicBezTo>
                    <a:pt x="10" y="4"/>
                    <a:pt x="4" y="11"/>
                    <a:pt x="4" y="19"/>
                  </a:cubicBezTo>
                  <a:cubicBezTo>
                    <a:pt x="4" y="27"/>
                    <a:pt x="10" y="33"/>
                    <a:pt x="19" y="33"/>
                  </a:cubicBezTo>
                  <a:cubicBezTo>
                    <a:pt x="27" y="33"/>
                    <a:pt x="33" y="27"/>
                    <a:pt x="33" y="19"/>
                  </a:cubicBezTo>
                  <a:cubicBezTo>
                    <a:pt x="33" y="11"/>
                    <a:pt x="27" y="4"/>
                    <a:pt x="19"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0" name="Freeform 148"/>
            <p:cNvSpPr/>
            <p:nvPr/>
          </p:nvSpPr>
          <p:spPr bwMode="auto">
            <a:xfrm>
              <a:off x="5935663" y="2708275"/>
              <a:ext cx="39688" cy="34925"/>
            </a:xfrm>
            <a:custGeom>
              <a:avLst/>
              <a:gdLst>
                <a:gd name="T0" fmla="*/ 2 w 13"/>
                <a:gd name="T1" fmla="*/ 12 h 12"/>
                <a:gd name="T2" fmla="*/ 0 w 13"/>
                <a:gd name="T3" fmla="*/ 10 h 12"/>
                <a:gd name="T4" fmla="*/ 11 w 13"/>
                <a:gd name="T5" fmla="*/ 0 h 12"/>
                <a:gd name="T6" fmla="*/ 13 w 13"/>
                <a:gd name="T7" fmla="*/ 2 h 12"/>
                <a:gd name="T8" fmla="*/ 11 w 13"/>
                <a:gd name="T9" fmla="*/ 4 h 12"/>
                <a:gd name="T10" fmla="*/ 4 w 13"/>
                <a:gd name="T11" fmla="*/ 10 h 12"/>
                <a:gd name="T12" fmla="*/ 2 w 13"/>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3" h="12">
                  <a:moveTo>
                    <a:pt x="2" y="12"/>
                  </a:moveTo>
                  <a:cubicBezTo>
                    <a:pt x="1" y="12"/>
                    <a:pt x="0" y="11"/>
                    <a:pt x="0" y="10"/>
                  </a:cubicBezTo>
                  <a:cubicBezTo>
                    <a:pt x="0" y="4"/>
                    <a:pt x="5" y="0"/>
                    <a:pt x="11" y="0"/>
                  </a:cubicBezTo>
                  <a:cubicBezTo>
                    <a:pt x="12" y="0"/>
                    <a:pt x="13" y="0"/>
                    <a:pt x="13" y="2"/>
                  </a:cubicBezTo>
                  <a:cubicBezTo>
                    <a:pt x="13" y="3"/>
                    <a:pt x="12" y="4"/>
                    <a:pt x="11" y="4"/>
                  </a:cubicBezTo>
                  <a:cubicBezTo>
                    <a:pt x="7" y="4"/>
                    <a:pt x="4" y="6"/>
                    <a:pt x="4" y="10"/>
                  </a:cubicBezTo>
                  <a:cubicBezTo>
                    <a:pt x="4" y="11"/>
                    <a:pt x="4" y="12"/>
                    <a:pt x="2" y="12"/>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1" name="Oval 149"/>
            <p:cNvSpPr>
              <a:spLocks noChangeArrowheads="1"/>
            </p:cNvSpPr>
            <p:nvPr/>
          </p:nvSpPr>
          <p:spPr bwMode="auto">
            <a:xfrm>
              <a:off x="6396038" y="1214438"/>
              <a:ext cx="379413" cy="382587"/>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2" name="Freeform 150"/>
            <p:cNvSpPr>
              <a:spLocks noEditPoints="1"/>
            </p:cNvSpPr>
            <p:nvPr/>
          </p:nvSpPr>
          <p:spPr bwMode="auto">
            <a:xfrm>
              <a:off x="6383338" y="1201738"/>
              <a:ext cx="403225" cy="406400"/>
            </a:xfrm>
            <a:custGeom>
              <a:avLst/>
              <a:gdLst>
                <a:gd name="T0" fmla="*/ 67 w 135"/>
                <a:gd name="T1" fmla="*/ 136 h 136"/>
                <a:gd name="T2" fmla="*/ 0 w 135"/>
                <a:gd name="T3" fmla="*/ 68 h 136"/>
                <a:gd name="T4" fmla="*/ 67 w 135"/>
                <a:gd name="T5" fmla="*/ 0 h 136"/>
                <a:gd name="T6" fmla="*/ 135 w 135"/>
                <a:gd name="T7" fmla="*/ 68 h 136"/>
                <a:gd name="T8" fmla="*/ 67 w 135"/>
                <a:gd name="T9" fmla="*/ 136 h 136"/>
                <a:gd name="T10" fmla="*/ 67 w 135"/>
                <a:gd name="T11" fmla="*/ 8 h 136"/>
                <a:gd name="T12" fmla="*/ 8 w 135"/>
                <a:gd name="T13" fmla="*/ 68 h 136"/>
                <a:gd name="T14" fmla="*/ 67 w 135"/>
                <a:gd name="T15" fmla="*/ 128 h 136"/>
                <a:gd name="T16" fmla="*/ 127 w 135"/>
                <a:gd name="T17" fmla="*/ 68 h 136"/>
                <a:gd name="T18" fmla="*/ 67 w 135"/>
                <a:gd name="T19" fmla="*/ 8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5" h="136">
                  <a:moveTo>
                    <a:pt x="67" y="136"/>
                  </a:moveTo>
                  <a:cubicBezTo>
                    <a:pt x="30" y="136"/>
                    <a:pt x="0" y="105"/>
                    <a:pt x="0" y="68"/>
                  </a:cubicBezTo>
                  <a:cubicBezTo>
                    <a:pt x="0" y="31"/>
                    <a:pt x="30" y="0"/>
                    <a:pt x="67" y="0"/>
                  </a:cubicBezTo>
                  <a:cubicBezTo>
                    <a:pt x="105" y="0"/>
                    <a:pt x="135" y="31"/>
                    <a:pt x="135" y="68"/>
                  </a:cubicBezTo>
                  <a:cubicBezTo>
                    <a:pt x="135" y="105"/>
                    <a:pt x="105" y="136"/>
                    <a:pt x="67" y="136"/>
                  </a:cubicBezTo>
                  <a:close/>
                  <a:moveTo>
                    <a:pt x="67" y="8"/>
                  </a:moveTo>
                  <a:cubicBezTo>
                    <a:pt x="34" y="8"/>
                    <a:pt x="8" y="35"/>
                    <a:pt x="8" y="68"/>
                  </a:cubicBezTo>
                  <a:cubicBezTo>
                    <a:pt x="8" y="101"/>
                    <a:pt x="34" y="128"/>
                    <a:pt x="67" y="128"/>
                  </a:cubicBezTo>
                  <a:cubicBezTo>
                    <a:pt x="100" y="128"/>
                    <a:pt x="127" y="101"/>
                    <a:pt x="127" y="68"/>
                  </a:cubicBezTo>
                  <a:cubicBezTo>
                    <a:pt x="127" y="35"/>
                    <a:pt x="100" y="8"/>
                    <a:pt x="6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3" name="Oval 151"/>
            <p:cNvSpPr>
              <a:spLocks noChangeArrowheads="1"/>
            </p:cNvSpPr>
            <p:nvPr/>
          </p:nvSpPr>
          <p:spPr bwMode="auto">
            <a:xfrm>
              <a:off x="6488113" y="1309688"/>
              <a:ext cx="192088" cy="190500"/>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4" name="Freeform 152"/>
            <p:cNvSpPr>
              <a:spLocks noEditPoints="1"/>
            </p:cNvSpPr>
            <p:nvPr/>
          </p:nvSpPr>
          <p:spPr bwMode="auto">
            <a:xfrm>
              <a:off x="6477001" y="1296988"/>
              <a:ext cx="214313" cy="215900"/>
            </a:xfrm>
            <a:custGeom>
              <a:avLst/>
              <a:gdLst>
                <a:gd name="T0" fmla="*/ 36 w 72"/>
                <a:gd name="T1" fmla="*/ 72 h 72"/>
                <a:gd name="T2" fmla="*/ 0 w 72"/>
                <a:gd name="T3" fmla="*/ 36 h 72"/>
                <a:gd name="T4" fmla="*/ 36 w 72"/>
                <a:gd name="T5" fmla="*/ 0 h 72"/>
                <a:gd name="T6" fmla="*/ 72 w 72"/>
                <a:gd name="T7" fmla="*/ 36 h 72"/>
                <a:gd name="T8" fmla="*/ 36 w 72"/>
                <a:gd name="T9" fmla="*/ 72 h 72"/>
                <a:gd name="T10" fmla="*/ 36 w 72"/>
                <a:gd name="T11" fmla="*/ 8 h 72"/>
                <a:gd name="T12" fmla="*/ 8 w 72"/>
                <a:gd name="T13" fmla="*/ 36 h 72"/>
                <a:gd name="T14" fmla="*/ 36 w 72"/>
                <a:gd name="T15" fmla="*/ 64 h 72"/>
                <a:gd name="T16" fmla="*/ 64 w 72"/>
                <a:gd name="T17" fmla="*/ 36 h 72"/>
                <a:gd name="T18" fmla="*/ 36 w 72"/>
                <a:gd name="T19" fmla="*/ 8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72">
                  <a:moveTo>
                    <a:pt x="36" y="72"/>
                  </a:moveTo>
                  <a:cubicBezTo>
                    <a:pt x="16" y="72"/>
                    <a:pt x="0" y="56"/>
                    <a:pt x="0" y="36"/>
                  </a:cubicBezTo>
                  <a:cubicBezTo>
                    <a:pt x="0" y="16"/>
                    <a:pt x="16" y="0"/>
                    <a:pt x="36" y="0"/>
                  </a:cubicBezTo>
                  <a:cubicBezTo>
                    <a:pt x="56" y="0"/>
                    <a:pt x="72" y="16"/>
                    <a:pt x="72" y="36"/>
                  </a:cubicBezTo>
                  <a:cubicBezTo>
                    <a:pt x="72" y="56"/>
                    <a:pt x="56" y="72"/>
                    <a:pt x="36" y="72"/>
                  </a:cubicBezTo>
                  <a:close/>
                  <a:moveTo>
                    <a:pt x="36" y="8"/>
                  </a:moveTo>
                  <a:cubicBezTo>
                    <a:pt x="21" y="8"/>
                    <a:pt x="8" y="21"/>
                    <a:pt x="8" y="36"/>
                  </a:cubicBezTo>
                  <a:cubicBezTo>
                    <a:pt x="8" y="52"/>
                    <a:pt x="21" y="64"/>
                    <a:pt x="36" y="64"/>
                  </a:cubicBezTo>
                  <a:cubicBezTo>
                    <a:pt x="52" y="64"/>
                    <a:pt x="64" y="52"/>
                    <a:pt x="64" y="36"/>
                  </a:cubicBezTo>
                  <a:cubicBezTo>
                    <a:pt x="64" y="21"/>
                    <a:pt x="52" y="8"/>
                    <a:pt x="36"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5" name="Freeform 153"/>
            <p:cNvSpPr/>
            <p:nvPr/>
          </p:nvSpPr>
          <p:spPr bwMode="auto">
            <a:xfrm>
              <a:off x="6527801" y="1344613"/>
              <a:ext cx="68263" cy="73025"/>
            </a:xfrm>
            <a:custGeom>
              <a:avLst/>
              <a:gdLst>
                <a:gd name="T0" fmla="*/ 4 w 23"/>
                <a:gd name="T1" fmla="*/ 24 h 24"/>
                <a:gd name="T2" fmla="*/ 0 w 23"/>
                <a:gd name="T3" fmla="*/ 20 h 24"/>
                <a:gd name="T4" fmla="*/ 19 w 23"/>
                <a:gd name="T5" fmla="*/ 0 h 24"/>
                <a:gd name="T6" fmla="*/ 23 w 23"/>
                <a:gd name="T7" fmla="*/ 4 h 24"/>
                <a:gd name="T8" fmla="*/ 19 w 23"/>
                <a:gd name="T9" fmla="*/ 8 h 24"/>
                <a:gd name="T10" fmla="*/ 8 w 23"/>
                <a:gd name="T11" fmla="*/ 20 h 24"/>
                <a:gd name="T12" fmla="*/ 4 w 23"/>
                <a:gd name="T13" fmla="*/ 24 h 24"/>
              </a:gdLst>
              <a:ahLst/>
              <a:cxnLst>
                <a:cxn ang="0">
                  <a:pos x="T0" y="T1"/>
                </a:cxn>
                <a:cxn ang="0">
                  <a:pos x="T2" y="T3"/>
                </a:cxn>
                <a:cxn ang="0">
                  <a:pos x="T4" y="T5"/>
                </a:cxn>
                <a:cxn ang="0">
                  <a:pos x="T6" y="T7"/>
                </a:cxn>
                <a:cxn ang="0">
                  <a:pos x="T8" y="T9"/>
                </a:cxn>
                <a:cxn ang="0">
                  <a:pos x="T10" y="T11"/>
                </a:cxn>
                <a:cxn ang="0">
                  <a:pos x="T12" y="T13"/>
                </a:cxn>
              </a:cxnLst>
              <a:rect l="0" t="0" r="r" b="b"/>
              <a:pathLst>
                <a:path w="23" h="24">
                  <a:moveTo>
                    <a:pt x="4" y="24"/>
                  </a:moveTo>
                  <a:cubicBezTo>
                    <a:pt x="1" y="24"/>
                    <a:pt x="0" y="22"/>
                    <a:pt x="0" y="20"/>
                  </a:cubicBezTo>
                  <a:cubicBezTo>
                    <a:pt x="0" y="9"/>
                    <a:pt x="8" y="0"/>
                    <a:pt x="19" y="0"/>
                  </a:cubicBezTo>
                  <a:cubicBezTo>
                    <a:pt x="21" y="0"/>
                    <a:pt x="23" y="2"/>
                    <a:pt x="23" y="4"/>
                  </a:cubicBezTo>
                  <a:cubicBezTo>
                    <a:pt x="23" y="7"/>
                    <a:pt x="21" y="8"/>
                    <a:pt x="19" y="8"/>
                  </a:cubicBezTo>
                  <a:cubicBezTo>
                    <a:pt x="13" y="8"/>
                    <a:pt x="8" y="14"/>
                    <a:pt x="8" y="20"/>
                  </a:cubicBezTo>
                  <a:cubicBezTo>
                    <a:pt x="8" y="22"/>
                    <a:pt x="6" y="24"/>
                    <a:pt x="4" y="24"/>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6" name="Freeform 154"/>
            <p:cNvSpPr/>
            <p:nvPr/>
          </p:nvSpPr>
          <p:spPr bwMode="auto">
            <a:xfrm>
              <a:off x="7556596" y="999087"/>
              <a:ext cx="248967" cy="245135"/>
            </a:xfrm>
            <a:custGeom>
              <a:avLst/>
              <a:gdLst>
                <a:gd name="T0" fmla="*/ 45 w 69"/>
                <a:gd name="T1" fmla="*/ 40 h 68"/>
                <a:gd name="T2" fmla="*/ 69 w 69"/>
                <a:gd name="T3" fmla="*/ 34 h 68"/>
                <a:gd name="T4" fmla="*/ 45 w 69"/>
                <a:gd name="T5" fmla="*/ 28 h 68"/>
                <a:gd name="T6" fmla="*/ 45 w 69"/>
                <a:gd name="T7" fmla="*/ 28 h 68"/>
                <a:gd name="T8" fmla="*/ 45 w 69"/>
                <a:gd name="T9" fmla="*/ 28 h 68"/>
                <a:gd name="T10" fmla="*/ 40 w 69"/>
                <a:gd name="T11" fmla="*/ 24 h 68"/>
                <a:gd name="T12" fmla="*/ 34 w 69"/>
                <a:gd name="T13" fmla="*/ 0 h 68"/>
                <a:gd name="T14" fmla="*/ 28 w 69"/>
                <a:gd name="T15" fmla="*/ 24 h 68"/>
                <a:gd name="T16" fmla="*/ 28 w 69"/>
                <a:gd name="T17" fmla="*/ 24 h 68"/>
                <a:gd name="T18" fmla="*/ 28 w 69"/>
                <a:gd name="T19" fmla="*/ 24 h 68"/>
                <a:gd name="T20" fmla="*/ 24 w 69"/>
                <a:gd name="T21" fmla="*/ 28 h 68"/>
                <a:gd name="T22" fmla="*/ 24 w 69"/>
                <a:gd name="T23" fmla="*/ 28 h 68"/>
                <a:gd name="T24" fmla="*/ 24 w 69"/>
                <a:gd name="T25" fmla="*/ 28 h 68"/>
                <a:gd name="T26" fmla="*/ 0 w 69"/>
                <a:gd name="T27" fmla="*/ 34 h 68"/>
                <a:gd name="T28" fmla="*/ 24 w 69"/>
                <a:gd name="T29" fmla="*/ 40 h 68"/>
                <a:gd name="T30" fmla="*/ 28 w 69"/>
                <a:gd name="T31" fmla="*/ 45 h 68"/>
                <a:gd name="T32" fmla="*/ 28 w 69"/>
                <a:gd name="T33" fmla="*/ 45 h 68"/>
                <a:gd name="T34" fmla="*/ 28 w 69"/>
                <a:gd name="T35" fmla="*/ 45 h 68"/>
                <a:gd name="T36" fmla="*/ 34 w 69"/>
                <a:gd name="T37" fmla="*/ 68 h 68"/>
                <a:gd name="T38" fmla="*/ 40 w 69"/>
                <a:gd name="T39" fmla="*/ 45 h 68"/>
                <a:gd name="T40" fmla="*/ 45 w 69"/>
                <a:gd name="T41" fmla="*/ 4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9" h="68">
                  <a:moveTo>
                    <a:pt x="45" y="40"/>
                  </a:moveTo>
                  <a:cubicBezTo>
                    <a:pt x="69" y="34"/>
                    <a:pt x="69" y="34"/>
                    <a:pt x="69" y="34"/>
                  </a:cubicBezTo>
                  <a:cubicBezTo>
                    <a:pt x="45" y="28"/>
                    <a:pt x="45" y="28"/>
                    <a:pt x="45" y="28"/>
                  </a:cubicBezTo>
                  <a:cubicBezTo>
                    <a:pt x="45" y="28"/>
                    <a:pt x="45" y="28"/>
                    <a:pt x="45" y="28"/>
                  </a:cubicBezTo>
                  <a:cubicBezTo>
                    <a:pt x="45" y="28"/>
                    <a:pt x="45" y="28"/>
                    <a:pt x="45" y="28"/>
                  </a:cubicBezTo>
                  <a:cubicBezTo>
                    <a:pt x="43" y="28"/>
                    <a:pt x="41" y="26"/>
                    <a:pt x="40" y="24"/>
                  </a:cubicBezTo>
                  <a:cubicBezTo>
                    <a:pt x="34" y="0"/>
                    <a:pt x="34" y="0"/>
                    <a:pt x="34" y="0"/>
                  </a:cubicBezTo>
                  <a:cubicBezTo>
                    <a:pt x="28" y="24"/>
                    <a:pt x="28" y="24"/>
                    <a:pt x="28" y="24"/>
                  </a:cubicBezTo>
                  <a:cubicBezTo>
                    <a:pt x="28" y="24"/>
                    <a:pt x="28" y="24"/>
                    <a:pt x="28" y="24"/>
                  </a:cubicBezTo>
                  <a:cubicBezTo>
                    <a:pt x="28" y="24"/>
                    <a:pt x="28" y="24"/>
                    <a:pt x="28" y="24"/>
                  </a:cubicBezTo>
                  <a:cubicBezTo>
                    <a:pt x="28" y="26"/>
                    <a:pt x="26" y="28"/>
                    <a:pt x="24" y="28"/>
                  </a:cubicBezTo>
                  <a:cubicBezTo>
                    <a:pt x="24" y="28"/>
                    <a:pt x="24" y="28"/>
                    <a:pt x="24" y="28"/>
                  </a:cubicBezTo>
                  <a:cubicBezTo>
                    <a:pt x="24" y="28"/>
                    <a:pt x="24" y="28"/>
                    <a:pt x="24" y="28"/>
                  </a:cubicBezTo>
                  <a:cubicBezTo>
                    <a:pt x="0" y="34"/>
                    <a:pt x="0" y="34"/>
                    <a:pt x="0" y="34"/>
                  </a:cubicBezTo>
                  <a:cubicBezTo>
                    <a:pt x="24" y="40"/>
                    <a:pt x="24" y="40"/>
                    <a:pt x="24" y="40"/>
                  </a:cubicBezTo>
                  <a:cubicBezTo>
                    <a:pt x="26" y="41"/>
                    <a:pt x="28" y="42"/>
                    <a:pt x="28" y="45"/>
                  </a:cubicBezTo>
                  <a:cubicBezTo>
                    <a:pt x="28" y="45"/>
                    <a:pt x="28" y="45"/>
                    <a:pt x="28" y="45"/>
                  </a:cubicBezTo>
                  <a:cubicBezTo>
                    <a:pt x="28" y="45"/>
                    <a:pt x="28" y="45"/>
                    <a:pt x="28" y="45"/>
                  </a:cubicBezTo>
                  <a:cubicBezTo>
                    <a:pt x="34" y="68"/>
                    <a:pt x="34" y="68"/>
                    <a:pt x="34" y="68"/>
                  </a:cubicBezTo>
                  <a:cubicBezTo>
                    <a:pt x="40" y="45"/>
                    <a:pt x="40" y="45"/>
                    <a:pt x="40" y="45"/>
                  </a:cubicBezTo>
                  <a:cubicBezTo>
                    <a:pt x="41" y="42"/>
                    <a:pt x="43" y="41"/>
                    <a:pt x="45" y="40"/>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7" name="Freeform 155"/>
            <p:cNvSpPr/>
            <p:nvPr/>
          </p:nvSpPr>
          <p:spPr bwMode="auto">
            <a:xfrm>
              <a:off x="6551994" y="1905386"/>
              <a:ext cx="186563" cy="186554"/>
            </a:xfrm>
            <a:custGeom>
              <a:avLst/>
              <a:gdLst>
                <a:gd name="T0" fmla="*/ 25 w 39"/>
                <a:gd name="T1" fmla="*/ 23 h 39"/>
                <a:gd name="T2" fmla="*/ 39 w 39"/>
                <a:gd name="T3" fmla="*/ 19 h 39"/>
                <a:gd name="T4" fmla="*/ 25 w 39"/>
                <a:gd name="T5" fmla="*/ 16 h 39"/>
                <a:gd name="T6" fmla="*/ 25 w 39"/>
                <a:gd name="T7" fmla="*/ 16 h 39"/>
                <a:gd name="T8" fmla="*/ 25 w 39"/>
                <a:gd name="T9" fmla="*/ 16 h 39"/>
                <a:gd name="T10" fmla="*/ 23 w 39"/>
                <a:gd name="T11" fmla="*/ 13 h 39"/>
                <a:gd name="T12" fmla="*/ 19 w 39"/>
                <a:gd name="T13" fmla="*/ 0 h 39"/>
                <a:gd name="T14" fmla="*/ 16 w 39"/>
                <a:gd name="T15" fmla="*/ 13 h 39"/>
                <a:gd name="T16" fmla="*/ 16 w 39"/>
                <a:gd name="T17" fmla="*/ 13 h 39"/>
                <a:gd name="T18" fmla="*/ 16 w 39"/>
                <a:gd name="T19" fmla="*/ 13 h 39"/>
                <a:gd name="T20" fmla="*/ 13 w 39"/>
                <a:gd name="T21" fmla="*/ 16 h 39"/>
                <a:gd name="T22" fmla="*/ 13 w 39"/>
                <a:gd name="T23" fmla="*/ 16 h 39"/>
                <a:gd name="T24" fmla="*/ 13 w 39"/>
                <a:gd name="T25" fmla="*/ 16 h 39"/>
                <a:gd name="T26" fmla="*/ 0 w 39"/>
                <a:gd name="T27" fmla="*/ 19 h 39"/>
                <a:gd name="T28" fmla="*/ 13 w 39"/>
                <a:gd name="T29" fmla="*/ 23 h 39"/>
                <a:gd name="T30" fmla="*/ 16 w 39"/>
                <a:gd name="T31" fmla="*/ 25 h 39"/>
                <a:gd name="T32" fmla="*/ 16 w 39"/>
                <a:gd name="T33" fmla="*/ 25 h 39"/>
                <a:gd name="T34" fmla="*/ 16 w 39"/>
                <a:gd name="T35" fmla="*/ 25 h 39"/>
                <a:gd name="T36" fmla="*/ 19 w 39"/>
                <a:gd name="T37" fmla="*/ 39 h 39"/>
                <a:gd name="T38" fmla="*/ 23 w 39"/>
                <a:gd name="T39" fmla="*/ 25 h 39"/>
                <a:gd name="T40" fmla="*/ 25 w 39"/>
                <a:gd name="T41" fmla="*/ 23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 h="39">
                  <a:moveTo>
                    <a:pt x="25" y="23"/>
                  </a:moveTo>
                  <a:cubicBezTo>
                    <a:pt x="39" y="19"/>
                    <a:pt x="39" y="19"/>
                    <a:pt x="39" y="19"/>
                  </a:cubicBezTo>
                  <a:cubicBezTo>
                    <a:pt x="25" y="16"/>
                    <a:pt x="25" y="16"/>
                    <a:pt x="25" y="16"/>
                  </a:cubicBezTo>
                  <a:cubicBezTo>
                    <a:pt x="25" y="16"/>
                    <a:pt x="25" y="16"/>
                    <a:pt x="25" y="16"/>
                  </a:cubicBezTo>
                  <a:cubicBezTo>
                    <a:pt x="25" y="16"/>
                    <a:pt x="25" y="16"/>
                    <a:pt x="25" y="16"/>
                  </a:cubicBezTo>
                  <a:cubicBezTo>
                    <a:pt x="24" y="15"/>
                    <a:pt x="23" y="14"/>
                    <a:pt x="23" y="13"/>
                  </a:cubicBezTo>
                  <a:cubicBezTo>
                    <a:pt x="19" y="0"/>
                    <a:pt x="19" y="0"/>
                    <a:pt x="19" y="0"/>
                  </a:cubicBezTo>
                  <a:cubicBezTo>
                    <a:pt x="16" y="13"/>
                    <a:pt x="16" y="13"/>
                    <a:pt x="16" y="13"/>
                  </a:cubicBezTo>
                  <a:cubicBezTo>
                    <a:pt x="16" y="13"/>
                    <a:pt x="16" y="13"/>
                    <a:pt x="16" y="13"/>
                  </a:cubicBezTo>
                  <a:cubicBezTo>
                    <a:pt x="16" y="13"/>
                    <a:pt x="16" y="13"/>
                    <a:pt x="16" y="13"/>
                  </a:cubicBezTo>
                  <a:cubicBezTo>
                    <a:pt x="15" y="14"/>
                    <a:pt x="14" y="15"/>
                    <a:pt x="13" y="16"/>
                  </a:cubicBezTo>
                  <a:cubicBezTo>
                    <a:pt x="13" y="16"/>
                    <a:pt x="13" y="16"/>
                    <a:pt x="13" y="16"/>
                  </a:cubicBezTo>
                  <a:cubicBezTo>
                    <a:pt x="13" y="16"/>
                    <a:pt x="13" y="16"/>
                    <a:pt x="13" y="16"/>
                  </a:cubicBezTo>
                  <a:cubicBezTo>
                    <a:pt x="0" y="19"/>
                    <a:pt x="0" y="19"/>
                    <a:pt x="0" y="19"/>
                  </a:cubicBezTo>
                  <a:cubicBezTo>
                    <a:pt x="13" y="23"/>
                    <a:pt x="13" y="23"/>
                    <a:pt x="13" y="23"/>
                  </a:cubicBezTo>
                  <a:cubicBezTo>
                    <a:pt x="14" y="23"/>
                    <a:pt x="15" y="24"/>
                    <a:pt x="16" y="25"/>
                  </a:cubicBezTo>
                  <a:cubicBezTo>
                    <a:pt x="16" y="25"/>
                    <a:pt x="16" y="25"/>
                    <a:pt x="16" y="25"/>
                  </a:cubicBezTo>
                  <a:cubicBezTo>
                    <a:pt x="16" y="25"/>
                    <a:pt x="16" y="25"/>
                    <a:pt x="16" y="25"/>
                  </a:cubicBezTo>
                  <a:cubicBezTo>
                    <a:pt x="19" y="39"/>
                    <a:pt x="19" y="39"/>
                    <a:pt x="19" y="39"/>
                  </a:cubicBezTo>
                  <a:cubicBezTo>
                    <a:pt x="23" y="25"/>
                    <a:pt x="23" y="25"/>
                    <a:pt x="23" y="25"/>
                  </a:cubicBezTo>
                  <a:cubicBezTo>
                    <a:pt x="23" y="24"/>
                    <a:pt x="24" y="23"/>
                    <a:pt x="25" y="23"/>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8" name="Freeform 156"/>
            <p:cNvSpPr/>
            <p:nvPr/>
          </p:nvSpPr>
          <p:spPr bwMode="auto">
            <a:xfrm>
              <a:off x="7127792" y="953538"/>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9" name="Freeform 157"/>
            <p:cNvSpPr/>
            <p:nvPr/>
          </p:nvSpPr>
          <p:spPr bwMode="auto">
            <a:xfrm>
              <a:off x="5824844" y="878619"/>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30" name="Freeform 158"/>
            <p:cNvSpPr/>
            <p:nvPr/>
          </p:nvSpPr>
          <p:spPr bwMode="auto">
            <a:xfrm>
              <a:off x="7511173" y="1631950"/>
              <a:ext cx="189079" cy="191599"/>
            </a:xfrm>
            <a:custGeom>
              <a:avLst/>
              <a:gdLst>
                <a:gd name="T0" fmla="*/ 26 w 40"/>
                <a:gd name="T1" fmla="*/ 23 h 40"/>
                <a:gd name="T2" fmla="*/ 40 w 40"/>
                <a:gd name="T3" fmla="*/ 20 h 40"/>
                <a:gd name="T4" fmla="*/ 26 w 40"/>
                <a:gd name="T5" fmla="*/ 16 h 40"/>
                <a:gd name="T6" fmla="*/ 26 w 40"/>
                <a:gd name="T7" fmla="*/ 16 h 40"/>
                <a:gd name="T8" fmla="*/ 26 w 40"/>
                <a:gd name="T9" fmla="*/ 16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6 h 40"/>
                <a:gd name="T22" fmla="*/ 14 w 40"/>
                <a:gd name="T23" fmla="*/ 16 h 40"/>
                <a:gd name="T24" fmla="*/ 14 w 40"/>
                <a:gd name="T25" fmla="*/ 16 h 40"/>
                <a:gd name="T26" fmla="*/ 0 w 40"/>
                <a:gd name="T27" fmla="*/ 20 h 40"/>
                <a:gd name="T28" fmla="*/ 14 w 40"/>
                <a:gd name="T29" fmla="*/ 23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3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3"/>
                  </a:moveTo>
                  <a:cubicBezTo>
                    <a:pt x="40" y="20"/>
                    <a:pt x="40" y="20"/>
                    <a:pt x="40" y="20"/>
                  </a:cubicBezTo>
                  <a:cubicBezTo>
                    <a:pt x="26" y="16"/>
                    <a:pt x="26" y="16"/>
                    <a:pt x="26" y="16"/>
                  </a:cubicBezTo>
                  <a:cubicBezTo>
                    <a:pt x="26" y="16"/>
                    <a:pt x="26" y="16"/>
                    <a:pt x="26" y="16"/>
                  </a:cubicBezTo>
                  <a:cubicBezTo>
                    <a:pt x="26" y="16"/>
                    <a:pt x="26" y="16"/>
                    <a:pt x="26" y="16"/>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6"/>
                  </a:cubicBezTo>
                  <a:cubicBezTo>
                    <a:pt x="14" y="16"/>
                    <a:pt x="14" y="16"/>
                    <a:pt x="14" y="16"/>
                  </a:cubicBezTo>
                  <a:cubicBezTo>
                    <a:pt x="14" y="16"/>
                    <a:pt x="14" y="16"/>
                    <a:pt x="14" y="16"/>
                  </a:cubicBezTo>
                  <a:cubicBezTo>
                    <a:pt x="0" y="20"/>
                    <a:pt x="0" y="20"/>
                    <a:pt x="0" y="20"/>
                  </a:cubicBezTo>
                  <a:cubicBezTo>
                    <a:pt x="14" y="23"/>
                    <a:pt x="14" y="23"/>
                    <a:pt x="14" y="23"/>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3"/>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grpSp>
      <p:sp>
        <p:nvSpPr>
          <p:cNvPr id="78" name="矩形 77">
            <a:extLst>
              <a:ext uri="{FF2B5EF4-FFF2-40B4-BE49-F238E27FC236}">
                <a16:creationId xmlns:a16="http://schemas.microsoft.com/office/drawing/2014/main" id="{D9B3C2D1-1A88-4278-8391-1005BB0356C6}"/>
              </a:ext>
            </a:extLst>
          </p:cNvPr>
          <p:cNvSpPr/>
          <p:nvPr/>
        </p:nvSpPr>
        <p:spPr>
          <a:xfrm>
            <a:off x="571769" y="1347239"/>
            <a:ext cx="10474848" cy="4665444"/>
          </a:xfrm>
          <a:prstGeom prst="rect">
            <a:avLst/>
          </a:prstGeom>
        </p:spPr>
        <p:txBody>
          <a:bodyPr wrap="square">
            <a:spAutoFit/>
          </a:bodyPr>
          <a:lstStyle/>
          <a:p>
            <a:pPr marL="457200" indent="-4572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不同的研究對換道過程的識別，特別是換道操縱的起始點的識別各不相同。</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Lee et al.,</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(2004) </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將車輛首次橫向移動作為車道變換啟動的點。 </a:t>
            </a:r>
            <a:r>
              <a:rPr lang="en-US" altLang="zh-TW" sz="2400" dirty="0" err="1">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Salvucci</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 &amp;</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Liu (2002) </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使用參與者的</a:t>
            </a:r>
            <a:r>
              <a:rPr lang="zh-TW" altLang="en-US" sz="2400" b="1"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車道變化報告作為口回答</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7200" indent="-4572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在本研究中，</a:t>
            </a:r>
            <a:r>
              <a:rPr lang="zh-TW" altLang="en-US" sz="2400" dirty="0">
                <a:solidFill>
                  <a:schemeClr val="accent2">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換道</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開始於</a:t>
            </a:r>
            <a:r>
              <a:rPr lang="zh-TW" altLang="en-US" sz="2400" b="1"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前輪到達車道線時，結束於整車進入相鄰車道時</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，這與 </a:t>
            </a:r>
            <a:r>
              <a:rPr lang="en-US" altLang="zh-TW" sz="2400" dirty="0" err="1">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Hanowski</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 et</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al.,(2000)</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的定義相似。</a:t>
            </a:r>
            <a:endPar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7200" indent="-4572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至於</a:t>
            </a:r>
            <a:r>
              <a:rPr lang="zh-TW" altLang="en-US" sz="2400" dirty="0">
                <a:solidFill>
                  <a:schemeClr val="accent2">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超車</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過程，</a:t>
            </a:r>
            <a:r>
              <a:rPr lang="en-US" altLang="zh-TW" sz="2400" dirty="0" err="1">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Hegeman</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 et al.,(2007) </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定義超車在左前輪接觸中心線時開始，並在左後輪再次越過中心線時完成。在本研究中，超車持續時間定義為從車輛第一次橫向移動的那一刻開始，到車輛返回原車道（即整車進入原車道）時結束。至於車輛沒有返回原車道而是繼續在相鄰車道行駛的情況，則認定為單純的換道操作。</a:t>
            </a:r>
            <a:endParaRPr lang="en-US" altLang="zh-CN"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3" name="AutoShape 2" descr="https://static-01.hindawi.com/articles/jat/volume-2019/7659496/figures/7659496.fig.001.svgz"/>
          <p:cNvSpPr>
            <a:spLocks noChangeAspect="1" noChangeArrowheads="1"/>
          </p:cNvSpPr>
          <p:nvPr/>
        </p:nvSpPr>
        <p:spPr bwMode="auto">
          <a:xfrm>
            <a:off x="579493" y="655319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TW" altLang="en-US"/>
          </a:p>
        </p:txBody>
      </p:sp>
    </p:spTree>
    <p:extLst>
      <p:ext uri="{BB962C8B-B14F-4D97-AF65-F5344CB8AC3E}">
        <p14:creationId xmlns:p14="http://schemas.microsoft.com/office/powerpoint/2010/main" val="877235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571769" y="219396"/>
            <a:ext cx="6950260" cy="821572"/>
          </a:xfrm>
          <a:prstGeom prst="rect">
            <a:avLst/>
          </a:prstGeom>
          <a:noFill/>
        </p:spPr>
        <p:txBody>
          <a:bodyPr wrap="square" rtlCol="0">
            <a:spAutoFit/>
          </a:bodyPr>
          <a:lstStyle/>
          <a:p>
            <a:pPr>
              <a:lnSpc>
                <a:spcPct val="150000"/>
              </a:lnSpc>
            </a:pPr>
            <a:r>
              <a:rPr lang="zh-TW" altLang="en-US" sz="3600" b="1" dirty="0">
                <a:ln w="6350">
                  <a:noFill/>
                </a:ln>
                <a:solidFill>
                  <a:schemeClr val="accent6">
                    <a:lumMod val="75000"/>
                  </a:schemeClr>
                </a:solidFill>
                <a:latin typeface="微軟正黑體" panose="020B0604030504040204" pitchFamily="34" charset="-120"/>
                <a:ea typeface="微軟正黑體" panose="020B0604030504040204" pitchFamily="34" charset="-120"/>
              </a:rPr>
              <a:t>方法</a:t>
            </a:r>
            <a:r>
              <a:rPr lang="en-US" altLang="zh-TW" sz="3600" b="1" dirty="0">
                <a:ln w="6350">
                  <a:noFill/>
                </a:ln>
                <a:solidFill>
                  <a:schemeClr val="accent6">
                    <a:lumMod val="75000"/>
                  </a:schemeClr>
                </a:solidFill>
                <a:latin typeface="微軟正黑體" panose="020B0604030504040204" pitchFamily="34" charset="-120"/>
                <a:ea typeface="微軟正黑體" panose="020B0604030504040204" pitchFamily="34" charset="-120"/>
              </a:rPr>
              <a:t>-</a:t>
            </a:r>
            <a:r>
              <a:rPr lang="zh-TW" altLang="en-US" sz="3600" b="1" dirty="0">
                <a:ln w="6350">
                  <a:noFill/>
                </a:ln>
                <a:solidFill>
                  <a:schemeClr val="accent6">
                    <a:lumMod val="75000"/>
                  </a:schemeClr>
                </a:solidFill>
                <a:latin typeface="微軟正黑體" panose="020B0604030504040204" pitchFamily="34" charset="-120"/>
                <a:ea typeface="微軟正黑體" panose="020B0604030504040204" pitchFamily="34" charset="-120"/>
              </a:rPr>
              <a:t>分析方法</a:t>
            </a:r>
            <a:endParaRPr lang="en-US" altLang="zh-CN" sz="3600" b="1" dirty="0">
              <a:ln w="6350">
                <a:noFill/>
              </a:ln>
              <a:solidFill>
                <a:schemeClr val="accent6">
                  <a:lumMod val="75000"/>
                </a:schemeClr>
              </a:solidFill>
              <a:latin typeface="微軟正黑體" panose="020B0604030504040204" pitchFamily="34" charset="-120"/>
              <a:ea typeface="微軟正黑體" panose="020B0604030504040204" pitchFamily="34" charset="-120"/>
            </a:endParaRPr>
          </a:p>
        </p:txBody>
      </p:sp>
      <p:cxnSp>
        <p:nvCxnSpPr>
          <p:cNvPr id="4" name="直接连接符 3"/>
          <p:cNvCxnSpPr/>
          <p:nvPr/>
        </p:nvCxnSpPr>
        <p:spPr>
          <a:xfrm>
            <a:off x="377838" y="1042122"/>
            <a:ext cx="11537937" cy="0"/>
          </a:xfrm>
          <a:prstGeom prst="line">
            <a:avLst/>
          </a:prstGeom>
          <a:ln w="25400" cap="rnd">
            <a:solidFill>
              <a:srgbClr val="5E126B"/>
            </a:solidFill>
            <a:round/>
          </a:ln>
        </p:spPr>
        <p:style>
          <a:lnRef idx="1">
            <a:schemeClr val="accent1"/>
          </a:lnRef>
          <a:fillRef idx="0">
            <a:schemeClr val="accent1"/>
          </a:fillRef>
          <a:effectRef idx="0">
            <a:schemeClr val="accent1"/>
          </a:effectRef>
          <a:fontRef idx="minor">
            <a:schemeClr val="tx1"/>
          </a:fontRef>
        </p:style>
      </p:cxnSp>
      <p:grpSp>
        <p:nvGrpSpPr>
          <p:cNvPr id="222" name="组合 221"/>
          <p:cNvGrpSpPr/>
          <p:nvPr/>
        </p:nvGrpSpPr>
        <p:grpSpPr>
          <a:xfrm>
            <a:off x="10940879" y="-2577"/>
            <a:ext cx="1358704" cy="1319366"/>
            <a:chOff x="4795838" y="385763"/>
            <a:chExt cx="3009725" cy="2922587"/>
          </a:xfrm>
        </p:grpSpPr>
        <p:sp>
          <p:nvSpPr>
            <p:cNvPr id="263" name="Oval 91"/>
            <p:cNvSpPr>
              <a:spLocks noChangeArrowheads="1"/>
            </p:cNvSpPr>
            <p:nvPr/>
          </p:nvSpPr>
          <p:spPr bwMode="auto">
            <a:xfrm>
              <a:off x="4816476" y="727075"/>
              <a:ext cx="2555875" cy="2557462"/>
            </a:xfrm>
            <a:prstGeom prst="ellipse">
              <a:avLst/>
            </a:pr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4" name="Freeform 92"/>
            <p:cNvSpPr>
              <a:spLocks noEditPoints="1"/>
            </p:cNvSpPr>
            <p:nvPr/>
          </p:nvSpPr>
          <p:spPr bwMode="auto">
            <a:xfrm>
              <a:off x="4795838" y="703263"/>
              <a:ext cx="2603500" cy="2605087"/>
            </a:xfrm>
            <a:custGeom>
              <a:avLst/>
              <a:gdLst>
                <a:gd name="T0" fmla="*/ 436 w 872"/>
                <a:gd name="T1" fmla="*/ 872 h 872"/>
                <a:gd name="T2" fmla="*/ 0 w 872"/>
                <a:gd name="T3" fmla="*/ 436 h 872"/>
                <a:gd name="T4" fmla="*/ 436 w 872"/>
                <a:gd name="T5" fmla="*/ 0 h 872"/>
                <a:gd name="T6" fmla="*/ 872 w 872"/>
                <a:gd name="T7" fmla="*/ 436 h 872"/>
                <a:gd name="T8" fmla="*/ 436 w 872"/>
                <a:gd name="T9" fmla="*/ 872 h 872"/>
                <a:gd name="T10" fmla="*/ 436 w 872"/>
                <a:gd name="T11" fmla="*/ 16 h 872"/>
                <a:gd name="T12" fmla="*/ 16 w 872"/>
                <a:gd name="T13" fmla="*/ 436 h 872"/>
                <a:gd name="T14" fmla="*/ 436 w 872"/>
                <a:gd name="T15" fmla="*/ 856 h 872"/>
                <a:gd name="T16" fmla="*/ 856 w 872"/>
                <a:gd name="T17" fmla="*/ 436 h 872"/>
                <a:gd name="T18" fmla="*/ 436 w 872"/>
                <a:gd name="T19" fmla="*/ 16 h 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72" h="872">
                  <a:moveTo>
                    <a:pt x="436" y="872"/>
                  </a:moveTo>
                  <a:cubicBezTo>
                    <a:pt x="195" y="872"/>
                    <a:pt x="0" y="676"/>
                    <a:pt x="0" y="436"/>
                  </a:cubicBezTo>
                  <a:cubicBezTo>
                    <a:pt x="0" y="195"/>
                    <a:pt x="195" y="0"/>
                    <a:pt x="436" y="0"/>
                  </a:cubicBezTo>
                  <a:cubicBezTo>
                    <a:pt x="676" y="0"/>
                    <a:pt x="872" y="195"/>
                    <a:pt x="872" y="436"/>
                  </a:cubicBezTo>
                  <a:cubicBezTo>
                    <a:pt x="872" y="676"/>
                    <a:pt x="676" y="872"/>
                    <a:pt x="436" y="872"/>
                  </a:cubicBezTo>
                  <a:close/>
                  <a:moveTo>
                    <a:pt x="436" y="16"/>
                  </a:moveTo>
                  <a:cubicBezTo>
                    <a:pt x="204" y="16"/>
                    <a:pt x="16" y="204"/>
                    <a:pt x="16" y="436"/>
                  </a:cubicBezTo>
                  <a:cubicBezTo>
                    <a:pt x="16" y="667"/>
                    <a:pt x="204" y="856"/>
                    <a:pt x="436" y="856"/>
                  </a:cubicBezTo>
                  <a:cubicBezTo>
                    <a:pt x="667" y="856"/>
                    <a:pt x="856" y="667"/>
                    <a:pt x="856" y="436"/>
                  </a:cubicBezTo>
                  <a:cubicBezTo>
                    <a:pt x="856" y="204"/>
                    <a:pt x="667" y="16"/>
                    <a:pt x="436" y="16"/>
                  </a:cubicBezTo>
                  <a:close/>
                </a:path>
              </a:pathLst>
            </a:custGeom>
            <a:solidFill>
              <a:srgbClr val="5E126B"/>
            </a:solidFill>
            <a:ln w="3175">
              <a:noFill/>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5" name="Freeform 93"/>
            <p:cNvSpPr/>
            <p:nvPr/>
          </p:nvSpPr>
          <p:spPr bwMode="auto">
            <a:xfrm>
              <a:off x="5154613" y="2867025"/>
              <a:ext cx="1882775" cy="417512"/>
            </a:xfrm>
            <a:custGeom>
              <a:avLst/>
              <a:gdLst>
                <a:gd name="T0" fmla="*/ 0 w 631"/>
                <a:gd name="T1" fmla="*/ 0 h 140"/>
                <a:gd name="T2" fmla="*/ 315 w 631"/>
                <a:gd name="T3" fmla="*/ 140 h 140"/>
                <a:gd name="T4" fmla="*/ 631 w 631"/>
                <a:gd name="T5" fmla="*/ 0 h 140"/>
                <a:gd name="T6" fmla="*/ 0 w 631"/>
                <a:gd name="T7" fmla="*/ 0 h 140"/>
              </a:gdLst>
              <a:ahLst/>
              <a:cxnLst>
                <a:cxn ang="0">
                  <a:pos x="T0" y="T1"/>
                </a:cxn>
                <a:cxn ang="0">
                  <a:pos x="T2" y="T3"/>
                </a:cxn>
                <a:cxn ang="0">
                  <a:pos x="T4" y="T5"/>
                </a:cxn>
                <a:cxn ang="0">
                  <a:pos x="T6" y="T7"/>
                </a:cxn>
              </a:cxnLst>
              <a:rect l="0" t="0" r="r" b="b"/>
              <a:pathLst>
                <a:path w="631" h="140">
                  <a:moveTo>
                    <a:pt x="0" y="0"/>
                  </a:moveTo>
                  <a:cubicBezTo>
                    <a:pt x="78" y="86"/>
                    <a:pt x="190" y="140"/>
                    <a:pt x="315" y="140"/>
                  </a:cubicBezTo>
                  <a:cubicBezTo>
                    <a:pt x="441" y="140"/>
                    <a:pt x="553" y="86"/>
                    <a:pt x="631" y="0"/>
                  </a:cubicBezTo>
                  <a:lnTo>
                    <a:pt x="0" y="0"/>
                  </a:ln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6" name="Freeform 94"/>
            <p:cNvSpPr>
              <a:spLocks noEditPoints="1"/>
            </p:cNvSpPr>
            <p:nvPr/>
          </p:nvSpPr>
          <p:spPr bwMode="auto">
            <a:xfrm>
              <a:off x="5138738" y="2854325"/>
              <a:ext cx="1914525" cy="442912"/>
            </a:xfrm>
            <a:custGeom>
              <a:avLst/>
              <a:gdLst>
                <a:gd name="T0" fmla="*/ 321 w 641"/>
                <a:gd name="T1" fmla="*/ 148 h 148"/>
                <a:gd name="T2" fmla="*/ 2 w 641"/>
                <a:gd name="T3" fmla="*/ 7 h 148"/>
                <a:gd name="T4" fmla="*/ 1 w 641"/>
                <a:gd name="T5" fmla="*/ 3 h 148"/>
                <a:gd name="T6" fmla="*/ 5 w 641"/>
                <a:gd name="T7" fmla="*/ 0 h 148"/>
                <a:gd name="T8" fmla="*/ 636 w 641"/>
                <a:gd name="T9" fmla="*/ 0 h 148"/>
                <a:gd name="T10" fmla="*/ 640 w 641"/>
                <a:gd name="T11" fmla="*/ 3 h 148"/>
                <a:gd name="T12" fmla="*/ 639 w 641"/>
                <a:gd name="T13" fmla="*/ 7 h 148"/>
                <a:gd name="T14" fmla="*/ 321 w 641"/>
                <a:gd name="T15" fmla="*/ 148 h 148"/>
                <a:gd name="T16" fmla="*/ 14 w 641"/>
                <a:gd name="T17" fmla="*/ 8 h 148"/>
                <a:gd name="T18" fmla="*/ 321 w 641"/>
                <a:gd name="T19" fmla="*/ 140 h 148"/>
                <a:gd name="T20" fmla="*/ 627 w 641"/>
                <a:gd name="T21" fmla="*/ 8 h 148"/>
                <a:gd name="T22" fmla="*/ 14 w 641"/>
                <a:gd name="T23" fmla="*/ 8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1" h="148">
                  <a:moveTo>
                    <a:pt x="321" y="148"/>
                  </a:moveTo>
                  <a:cubicBezTo>
                    <a:pt x="200" y="148"/>
                    <a:pt x="83" y="97"/>
                    <a:pt x="2" y="7"/>
                  </a:cubicBezTo>
                  <a:cubicBezTo>
                    <a:pt x="0" y="6"/>
                    <a:pt x="0" y="4"/>
                    <a:pt x="1" y="3"/>
                  </a:cubicBezTo>
                  <a:cubicBezTo>
                    <a:pt x="1" y="1"/>
                    <a:pt x="3" y="0"/>
                    <a:pt x="5" y="0"/>
                  </a:cubicBezTo>
                  <a:cubicBezTo>
                    <a:pt x="636" y="0"/>
                    <a:pt x="636" y="0"/>
                    <a:pt x="636" y="0"/>
                  </a:cubicBezTo>
                  <a:cubicBezTo>
                    <a:pt x="638" y="0"/>
                    <a:pt x="640" y="1"/>
                    <a:pt x="640" y="3"/>
                  </a:cubicBezTo>
                  <a:cubicBezTo>
                    <a:pt x="641" y="4"/>
                    <a:pt x="641" y="6"/>
                    <a:pt x="639" y="7"/>
                  </a:cubicBezTo>
                  <a:cubicBezTo>
                    <a:pt x="558" y="97"/>
                    <a:pt x="441" y="148"/>
                    <a:pt x="321" y="148"/>
                  </a:cubicBezTo>
                  <a:close/>
                  <a:moveTo>
                    <a:pt x="14" y="8"/>
                  </a:moveTo>
                  <a:cubicBezTo>
                    <a:pt x="94" y="92"/>
                    <a:pt x="205" y="140"/>
                    <a:pt x="321" y="140"/>
                  </a:cubicBezTo>
                  <a:cubicBezTo>
                    <a:pt x="436" y="140"/>
                    <a:pt x="547" y="92"/>
                    <a:pt x="627" y="8"/>
                  </a:cubicBezTo>
                  <a:lnTo>
                    <a:pt x="14" y="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7" name="Freeform 95"/>
            <p:cNvSpPr/>
            <p:nvPr/>
          </p:nvSpPr>
          <p:spPr bwMode="auto">
            <a:xfrm>
              <a:off x="5514976" y="3036888"/>
              <a:ext cx="165100" cy="179387"/>
            </a:xfrm>
            <a:custGeom>
              <a:avLst/>
              <a:gdLst>
                <a:gd name="T0" fmla="*/ 28 w 55"/>
                <a:gd name="T1" fmla="*/ 0 h 60"/>
                <a:gd name="T2" fmla="*/ 28 w 55"/>
                <a:gd name="T3" fmla="*/ 0 h 60"/>
                <a:gd name="T4" fmla="*/ 0 w 55"/>
                <a:gd name="T5" fmla="*/ 28 h 60"/>
                <a:gd name="T6" fmla="*/ 0 w 55"/>
                <a:gd name="T7" fmla="*/ 36 h 60"/>
                <a:gd name="T8" fmla="*/ 55 w 55"/>
                <a:gd name="T9" fmla="*/ 60 h 60"/>
                <a:gd name="T10" fmla="*/ 55 w 55"/>
                <a:gd name="T11" fmla="*/ 28 h 60"/>
                <a:gd name="T12" fmla="*/ 28 w 55"/>
                <a:gd name="T13" fmla="*/ 0 h 60"/>
              </a:gdLst>
              <a:ahLst/>
              <a:cxnLst>
                <a:cxn ang="0">
                  <a:pos x="T0" y="T1"/>
                </a:cxn>
                <a:cxn ang="0">
                  <a:pos x="T2" y="T3"/>
                </a:cxn>
                <a:cxn ang="0">
                  <a:pos x="T4" y="T5"/>
                </a:cxn>
                <a:cxn ang="0">
                  <a:pos x="T6" y="T7"/>
                </a:cxn>
                <a:cxn ang="0">
                  <a:pos x="T8" y="T9"/>
                </a:cxn>
                <a:cxn ang="0">
                  <a:pos x="T10" y="T11"/>
                </a:cxn>
                <a:cxn ang="0">
                  <a:pos x="T12" y="T13"/>
                </a:cxn>
              </a:cxnLst>
              <a:rect l="0" t="0" r="r" b="b"/>
              <a:pathLst>
                <a:path w="55" h="60">
                  <a:moveTo>
                    <a:pt x="28" y="0"/>
                  </a:moveTo>
                  <a:cubicBezTo>
                    <a:pt x="28" y="0"/>
                    <a:pt x="28" y="0"/>
                    <a:pt x="28" y="0"/>
                  </a:cubicBezTo>
                  <a:cubicBezTo>
                    <a:pt x="12" y="0"/>
                    <a:pt x="0" y="13"/>
                    <a:pt x="0" y="28"/>
                  </a:cubicBezTo>
                  <a:cubicBezTo>
                    <a:pt x="0" y="36"/>
                    <a:pt x="0" y="36"/>
                    <a:pt x="0" y="36"/>
                  </a:cubicBezTo>
                  <a:cubicBezTo>
                    <a:pt x="18" y="45"/>
                    <a:pt x="36" y="53"/>
                    <a:pt x="55" y="60"/>
                  </a:cubicBezTo>
                  <a:cubicBezTo>
                    <a:pt x="55" y="28"/>
                    <a:pt x="55" y="28"/>
                    <a:pt x="55" y="28"/>
                  </a:cubicBezTo>
                  <a:cubicBezTo>
                    <a:pt x="55"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8" name="Freeform 96"/>
            <p:cNvSpPr>
              <a:spLocks noEditPoints="1"/>
            </p:cNvSpPr>
            <p:nvPr/>
          </p:nvSpPr>
          <p:spPr bwMode="auto">
            <a:xfrm>
              <a:off x="5503863" y="3024188"/>
              <a:ext cx="187325" cy="203200"/>
            </a:xfrm>
            <a:custGeom>
              <a:avLst/>
              <a:gdLst>
                <a:gd name="T0" fmla="*/ 59 w 63"/>
                <a:gd name="T1" fmla="*/ 68 h 68"/>
                <a:gd name="T2" fmla="*/ 58 w 63"/>
                <a:gd name="T3" fmla="*/ 67 h 68"/>
                <a:gd name="T4" fmla="*/ 2 w 63"/>
                <a:gd name="T5" fmla="*/ 44 h 68"/>
                <a:gd name="T6" fmla="*/ 0 w 63"/>
                <a:gd name="T7" fmla="*/ 40 h 68"/>
                <a:gd name="T8" fmla="*/ 0 w 63"/>
                <a:gd name="T9" fmla="*/ 32 h 68"/>
                <a:gd name="T10" fmla="*/ 32 w 63"/>
                <a:gd name="T11" fmla="*/ 0 h 68"/>
                <a:gd name="T12" fmla="*/ 32 w 63"/>
                <a:gd name="T13" fmla="*/ 0 h 68"/>
                <a:gd name="T14" fmla="*/ 63 w 63"/>
                <a:gd name="T15" fmla="*/ 32 h 68"/>
                <a:gd name="T16" fmla="*/ 63 w 63"/>
                <a:gd name="T17" fmla="*/ 64 h 68"/>
                <a:gd name="T18" fmla="*/ 62 w 63"/>
                <a:gd name="T19" fmla="*/ 67 h 68"/>
                <a:gd name="T20" fmla="*/ 59 w 63"/>
                <a:gd name="T21" fmla="*/ 68 h 68"/>
                <a:gd name="T22" fmla="*/ 8 w 63"/>
                <a:gd name="T23" fmla="*/ 38 h 68"/>
                <a:gd name="T24" fmla="*/ 55 w 63"/>
                <a:gd name="T25" fmla="*/ 58 h 68"/>
                <a:gd name="T26" fmla="*/ 55 w 63"/>
                <a:gd name="T27" fmla="*/ 32 h 68"/>
                <a:gd name="T28" fmla="*/ 32 w 63"/>
                <a:gd name="T29" fmla="*/ 8 h 68"/>
                <a:gd name="T30" fmla="*/ 8 w 63"/>
                <a:gd name="T31" fmla="*/ 32 h 68"/>
                <a:gd name="T32" fmla="*/ 8 w 63"/>
                <a:gd name="T33" fmla="*/ 3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 h="68">
                  <a:moveTo>
                    <a:pt x="59" y="68"/>
                  </a:moveTo>
                  <a:cubicBezTo>
                    <a:pt x="59" y="68"/>
                    <a:pt x="58" y="68"/>
                    <a:pt x="58" y="67"/>
                  </a:cubicBezTo>
                  <a:cubicBezTo>
                    <a:pt x="39" y="61"/>
                    <a:pt x="20" y="53"/>
                    <a:pt x="2" y="44"/>
                  </a:cubicBezTo>
                  <a:cubicBezTo>
                    <a:pt x="1" y="43"/>
                    <a:pt x="0" y="42"/>
                    <a:pt x="0" y="40"/>
                  </a:cubicBezTo>
                  <a:cubicBezTo>
                    <a:pt x="0" y="32"/>
                    <a:pt x="0" y="32"/>
                    <a:pt x="0" y="32"/>
                  </a:cubicBezTo>
                  <a:cubicBezTo>
                    <a:pt x="0" y="14"/>
                    <a:pt x="14" y="0"/>
                    <a:pt x="32" y="0"/>
                  </a:cubicBezTo>
                  <a:cubicBezTo>
                    <a:pt x="32" y="0"/>
                    <a:pt x="32" y="0"/>
                    <a:pt x="32" y="0"/>
                  </a:cubicBezTo>
                  <a:cubicBezTo>
                    <a:pt x="49" y="0"/>
                    <a:pt x="63" y="14"/>
                    <a:pt x="63" y="32"/>
                  </a:cubicBezTo>
                  <a:cubicBezTo>
                    <a:pt x="63" y="64"/>
                    <a:pt x="63" y="64"/>
                    <a:pt x="63" y="64"/>
                  </a:cubicBezTo>
                  <a:cubicBezTo>
                    <a:pt x="63" y="65"/>
                    <a:pt x="63" y="66"/>
                    <a:pt x="62" y="67"/>
                  </a:cubicBezTo>
                  <a:cubicBezTo>
                    <a:pt x="61" y="67"/>
                    <a:pt x="60" y="68"/>
                    <a:pt x="59" y="68"/>
                  </a:cubicBezTo>
                  <a:close/>
                  <a:moveTo>
                    <a:pt x="8" y="38"/>
                  </a:moveTo>
                  <a:cubicBezTo>
                    <a:pt x="23" y="45"/>
                    <a:pt x="39" y="52"/>
                    <a:pt x="55" y="58"/>
                  </a:cubicBezTo>
                  <a:cubicBezTo>
                    <a:pt x="55" y="32"/>
                    <a:pt x="55" y="32"/>
                    <a:pt x="55" y="32"/>
                  </a:cubicBezTo>
                  <a:cubicBezTo>
                    <a:pt x="55" y="19"/>
                    <a:pt x="45" y="8"/>
                    <a:pt x="32" y="8"/>
                  </a:cubicBezTo>
                  <a:cubicBezTo>
                    <a:pt x="19" y="8"/>
                    <a:pt x="8" y="19"/>
                    <a:pt x="8" y="32"/>
                  </a:cubicBezTo>
                  <a:lnTo>
                    <a:pt x="8" y="3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9" name="Freeform 97"/>
            <p:cNvSpPr/>
            <p:nvPr/>
          </p:nvSpPr>
          <p:spPr bwMode="auto">
            <a:xfrm>
              <a:off x="5846763" y="3036888"/>
              <a:ext cx="166688" cy="244475"/>
            </a:xfrm>
            <a:custGeom>
              <a:avLst/>
              <a:gdLst>
                <a:gd name="T0" fmla="*/ 28 w 56"/>
                <a:gd name="T1" fmla="*/ 0 h 82"/>
                <a:gd name="T2" fmla="*/ 0 w 56"/>
                <a:gd name="T3" fmla="*/ 28 h 82"/>
                <a:gd name="T4" fmla="*/ 0 w 56"/>
                <a:gd name="T5" fmla="*/ 75 h 82"/>
                <a:gd name="T6" fmla="*/ 56 w 56"/>
                <a:gd name="T7" fmla="*/ 82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75"/>
                    <a:pt x="0" y="75"/>
                    <a:pt x="0" y="75"/>
                  </a:cubicBezTo>
                  <a:cubicBezTo>
                    <a:pt x="18" y="78"/>
                    <a:pt x="37" y="81"/>
                    <a:pt x="56" y="82"/>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0" name="Freeform 98"/>
            <p:cNvSpPr>
              <a:spLocks noEditPoints="1"/>
            </p:cNvSpPr>
            <p:nvPr/>
          </p:nvSpPr>
          <p:spPr bwMode="auto">
            <a:xfrm>
              <a:off x="5834063" y="3024188"/>
              <a:ext cx="192088" cy="269875"/>
            </a:xfrm>
            <a:custGeom>
              <a:avLst/>
              <a:gdLst>
                <a:gd name="T0" fmla="*/ 60 w 64"/>
                <a:gd name="T1" fmla="*/ 90 h 90"/>
                <a:gd name="T2" fmla="*/ 59 w 64"/>
                <a:gd name="T3" fmla="*/ 90 h 90"/>
                <a:gd name="T4" fmla="*/ 3 w 64"/>
                <a:gd name="T5" fmla="*/ 83 h 90"/>
                <a:gd name="T6" fmla="*/ 0 w 64"/>
                <a:gd name="T7" fmla="*/ 79 h 90"/>
                <a:gd name="T8" fmla="*/ 0 w 64"/>
                <a:gd name="T9" fmla="*/ 32 h 90"/>
                <a:gd name="T10" fmla="*/ 32 w 64"/>
                <a:gd name="T11" fmla="*/ 0 h 90"/>
                <a:gd name="T12" fmla="*/ 64 w 64"/>
                <a:gd name="T13" fmla="*/ 32 h 90"/>
                <a:gd name="T14" fmla="*/ 64 w 64"/>
                <a:gd name="T15" fmla="*/ 86 h 90"/>
                <a:gd name="T16" fmla="*/ 62 w 64"/>
                <a:gd name="T17" fmla="*/ 89 h 90"/>
                <a:gd name="T18" fmla="*/ 60 w 64"/>
                <a:gd name="T19" fmla="*/ 90 h 90"/>
                <a:gd name="T20" fmla="*/ 8 w 64"/>
                <a:gd name="T21" fmla="*/ 75 h 90"/>
                <a:gd name="T22" fmla="*/ 56 w 64"/>
                <a:gd name="T23" fmla="*/ 82 h 90"/>
                <a:gd name="T24" fmla="*/ 56 w 64"/>
                <a:gd name="T25" fmla="*/ 32 h 90"/>
                <a:gd name="T26" fmla="*/ 32 w 64"/>
                <a:gd name="T27" fmla="*/ 8 h 90"/>
                <a:gd name="T28" fmla="*/ 8 w 64"/>
                <a:gd name="T29" fmla="*/ 32 h 90"/>
                <a:gd name="T30" fmla="*/ 8 w 64"/>
                <a:gd name="T31" fmla="*/ 75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60" y="90"/>
                  </a:moveTo>
                  <a:cubicBezTo>
                    <a:pt x="59" y="90"/>
                    <a:pt x="59" y="90"/>
                    <a:pt x="59" y="90"/>
                  </a:cubicBezTo>
                  <a:cubicBezTo>
                    <a:pt x="40" y="89"/>
                    <a:pt x="22" y="86"/>
                    <a:pt x="3" y="83"/>
                  </a:cubicBezTo>
                  <a:cubicBezTo>
                    <a:pt x="2" y="82"/>
                    <a:pt x="0" y="81"/>
                    <a:pt x="0" y="79"/>
                  </a:cubicBezTo>
                  <a:cubicBezTo>
                    <a:pt x="0" y="32"/>
                    <a:pt x="0" y="32"/>
                    <a:pt x="0" y="32"/>
                  </a:cubicBezTo>
                  <a:cubicBezTo>
                    <a:pt x="0" y="14"/>
                    <a:pt x="14" y="0"/>
                    <a:pt x="32" y="0"/>
                  </a:cubicBezTo>
                  <a:cubicBezTo>
                    <a:pt x="49" y="0"/>
                    <a:pt x="64" y="14"/>
                    <a:pt x="64" y="32"/>
                  </a:cubicBezTo>
                  <a:cubicBezTo>
                    <a:pt x="64" y="86"/>
                    <a:pt x="64" y="86"/>
                    <a:pt x="64" y="86"/>
                  </a:cubicBezTo>
                  <a:cubicBezTo>
                    <a:pt x="64" y="87"/>
                    <a:pt x="63" y="88"/>
                    <a:pt x="62" y="89"/>
                  </a:cubicBezTo>
                  <a:cubicBezTo>
                    <a:pt x="62" y="89"/>
                    <a:pt x="61" y="90"/>
                    <a:pt x="60" y="90"/>
                  </a:cubicBezTo>
                  <a:close/>
                  <a:moveTo>
                    <a:pt x="8" y="75"/>
                  </a:moveTo>
                  <a:cubicBezTo>
                    <a:pt x="24" y="78"/>
                    <a:pt x="40" y="80"/>
                    <a:pt x="56" y="82"/>
                  </a:cubicBezTo>
                  <a:cubicBezTo>
                    <a:pt x="56" y="32"/>
                    <a:pt x="56" y="32"/>
                    <a:pt x="56" y="32"/>
                  </a:cubicBezTo>
                  <a:cubicBezTo>
                    <a:pt x="56" y="19"/>
                    <a:pt x="45" y="8"/>
                    <a:pt x="32" y="8"/>
                  </a:cubicBezTo>
                  <a:cubicBezTo>
                    <a:pt x="19" y="8"/>
                    <a:pt x="8" y="19"/>
                    <a:pt x="8" y="32"/>
                  </a:cubicBezTo>
                  <a:lnTo>
                    <a:pt x="8" y="75"/>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1" name="Freeform 99"/>
            <p:cNvSpPr/>
            <p:nvPr/>
          </p:nvSpPr>
          <p:spPr bwMode="auto">
            <a:xfrm>
              <a:off x="6178551" y="3036888"/>
              <a:ext cx="166688" cy="244475"/>
            </a:xfrm>
            <a:custGeom>
              <a:avLst/>
              <a:gdLst>
                <a:gd name="T0" fmla="*/ 28 w 56"/>
                <a:gd name="T1" fmla="*/ 0 h 82"/>
                <a:gd name="T2" fmla="*/ 0 w 56"/>
                <a:gd name="T3" fmla="*/ 28 h 82"/>
                <a:gd name="T4" fmla="*/ 0 w 56"/>
                <a:gd name="T5" fmla="*/ 82 h 82"/>
                <a:gd name="T6" fmla="*/ 56 w 56"/>
                <a:gd name="T7" fmla="*/ 75 h 82"/>
                <a:gd name="T8" fmla="*/ 56 w 56"/>
                <a:gd name="T9" fmla="*/ 28 h 82"/>
                <a:gd name="T10" fmla="*/ 28 w 56"/>
                <a:gd name="T11" fmla="*/ 0 h 82"/>
              </a:gdLst>
              <a:ahLst/>
              <a:cxnLst>
                <a:cxn ang="0">
                  <a:pos x="T0" y="T1"/>
                </a:cxn>
                <a:cxn ang="0">
                  <a:pos x="T2" y="T3"/>
                </a:cxn>
                <a:cxn ang="0">
                  <a:pos x="T4" y="T5"/>
                </a:cxn>
                <a:cxn ang="0">
                  <a:pos x="T6" y="T7"/>
                </a:cxn>
                <a:cxn ang="0">
                  <a:pos x="T8" y="T9"/>
                </a:cxn>
                <a:cxn ang="0">
                  <a:pos x="T10" y="T11"/>
                </a:cxn>
              </a:cxnLst>
              <a:rect l="0" t="0" r="r" b="b"/>
              <a:pathLst>
                <a:path w="56" h="82">
                  <a:moveTo>
                    <a:pt x="28" y="0"/>
                  </a:moveTo>
                  <a:cubicBezTo>
                    <a:pt x="13" y="0"/>
                    <a:pt x="0" y="13"/>
                    <a:pt x="0" y="28"/>
                  </a:cubicBezTo>
                  <a:cubicBezTo>
                    <a:pt x="0" y="82"/>
                    <a:pt x="0" y="82"/>
                    <a:pt x="0" y="82"/>
                  </a:cubicBezTo>
                  <a:cubicBezTo>
                    <a:pt x="19" y="81"/>
                    <a:pt x="38" y="78"/>
                    <a:pt x="56" y="75"/>
                  </a:cubicBezTo>
                  <a:cubicBezTo>
                    <a:pt x="56" y="28"/>
                    <a:pt x="56" y="28"/>
                    <a:pt x="56" y="28"/>
                  </a:cubicBezTo>
                  <a:cubicBezTo>
                    <a:pt x="56" y="13"/>
                    <a:pt x="43" y="0"/>
                    <a:pt x="28"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2" name="Freeform 100"/>
            <p:cNvSpPr>
              <a:spLocks noEditPoints="1"/>
            </p:cNvSpPr>
            <p:nvPr/>
          </p:nvSpPr>
          <p:spPr bwMode="auto">
            <a:xfrm>
              <a:off x="6165851" y="3024188"/>
              <a:ext cx="190500" cy="269875"/>
            </a:xfrm>
            <a:custGeom>
              <a:avLst/>
              <a:gdLst>
                <a:gd name="T0" fmla="*/ 4 w 64"/>
                <a:gd name="T1" fmla="*/ 90 h 90"/>
                <a:gd name="T2" fmla="*/ 2 w 64"/>
                <a:gd name="T3" fmla="*/ 89 h 90"/>
                <a:gd name="T4" fmla="*/ 0 w 64"/>
                <a:gd name="T5" fmla="*/ 86 h 90"/>
                <a:gd name="T6" fmla="*/ 0 w 64"/>
                <a:gd name="T7" fmla="*/ 32 h 90"/>
                <a:gd name="T8" fmla="*/ 32 w 64"/>
                <a:gd name="T9" fmla="*/ 0 h 90"/>
                <a:gd name="T10" fmla="*/ 64 w 64"/>
                <a:gd name="T11" fmla="*/ 32 h 90"/>
                <a:gd name="T12" fmla="*/ 64 w 64"/>
                <a:gd name="T13" fmla="*/ 79 h 90"/>
                <a:gd name="T14" fmla="*/ 61 w 64"/>
                <a:gd name="T15" fmla="*/ 83 h 90"/>
                <a:gd name="T16" fmla="*/ 5 w 64"/>
                <a:gd name="T17" fmla="*/ 90 h 90"/>
                <a:gd name="T18" fmla="*/ 4 w 64"/>
                <a:gd name="T19" fmla="*/ 90 h 90"/>
                <a:gd name="T20" fmla="*/ 32 w 64"/>
                <a:gd name="T21" fmla="*/ 8 h 90"/>
                <a:gd name="T22" fmla="*/ 8 w 64"/>
                <a:gd name="T23" fmla="*/ 32 h 90"/>
                <a:gd name="T24" fmla="*/ 8 w 64"/>
                <a:gd name="T25" fmla="*/ 82 h 90"/>
                <a:gd name="T26" fmla="*/ 56 w 64"/>
                <a:gd name="T27" fmla="*/ 75 h 90"/>
                <a:gd name="T28" fmla="*/ 56 w 64"/>
                <a:gd name="T29" fmla="*/ 32 h 90"/>
                <a:gd name="T30" fmla="*/ 32 w 64"/>
                <a:gd name="T31" fmla="*/ 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90">
                  <a:moveTo>
                    <a:pt x="4" y="90"/>
                  </a:moveTo>
                  <a:cubicBezTo>
                    <a:pt x="3" y="90"/>
                    <a:pt x="2" y="89"/>
                    <a:pt x="2" y="89"/>
                  </a:cubicBezTo>
                  <a:cubicBezTo>
                    <a:pt x="1" y="88"/>
                    <a:pt x="0" y="87"/>
                    <a:pt x="0" y="86"/>
                  </a:cubicBezTo>
                  <a:cubicBezTo>
                    <a:pt x="0" y="32"/>
                    <a:pt x="0" y="32"/>
                    <a:pt x="0" y="32"/>
                  </a:cubicBezTo>
                  <a:cubicBezTo>
                    <a:pt x="0" y="14"/>
                    <a:pt x="15" y="0"/>
                    <a:pt x="32" y="0"/>
                  </a:cubicBezTo>
                  <a:cubicBezTo>
                    <a:pt x="50" y="0"/>
                    <a:pt x="64" y="14"/>
                    <a:pt x="64" y="32"/>
                  </a:cubicBezTo>
                  <a:cubicBezTo>
                    <a:pt x="64" y="79"/>
                    <a:pt x="64" y="79"/>
                    <a:pt x="64" y="79"/>
                  </a:cubicBezTo>
                  <a:cubicBezTo>
                    <a:pt x="64" y="81"/>
                    <a:pt x="62" y="82"/>
                    <a:pt x="61" y="83"/>
                  </a:cubicBezTo>
                  <a:cubicBezTo>
                    <a:pt x="42" y="86"/>
                    <a:pt x="24" y="89"/>
                    <a:pt x="5" y="90"/>
                  </a:cubicBezTo>
                  <a:cubicBezTo>
                    <a:pt x="5" y="90"/>
                    <a:pt x="5" y="90"/>
                    <a:pt x="4" y="90"/>
                  </a:cubicBezTo>
                  <a:close/>
                  <a:moveTo>
                    <a:pt x="32" y="8"/>
                  </a:moveTo>
                  <a:cubicBezTo>
                    <a:pt x="19" y="8"/>
                    <a:pt x="8" y="19"/>
                    <a:pt x="8" y="32"/>
                  </a:cubicBezTo>
                  <a:cubicBezTo>
                    <a:pt x="8" y="82"/>
                    <a:pt x="8" y="82"/>
                    <a:pt x="8" y="82"/>
                  </a:cubicBezTo>
                  <a:cubicBezTo>
                    <a:pt x="24" y="80"/>
                    <a:pt x="40" y="78"/>
                    <a:pt x="56" y="75"/>
                  </a:cubicBezTo>
                  <a:cubicBezTo>
                    <a:pt x="56" y="32"/>
                    <a:pt x="56" y="32"/>
                    <a:pt x="56" y="32"/>
                  </a:cubicBezTo>
                  <a:cubicBezTo>
                    <a:pt x="56" y="19"/>
                    <a:pt x="45" y="8"/>
                    <a:pt x="32"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3" name="Freeform 101"/>
            <p:cNvSpPr/>
            <p:nvPr/>
          </p:nvSpPr>
          <p:spPr bwMode="auto">
            <a:xfrm>
              <a:off x="6511926" y="3036888"/>
              <a:ext cx="165100" cy="179387"/>
            </a:xfrm>
            <a:custGeom>
              <a:avLst/>
              <a:gdLst>
                <a:gd name="T0" fmla="*/ 27 w 55"/>
                <a:gd name="T1" fmla="*/ 0 h 60"/>
                <a:gd name="T2" fmla="*/ 0 w 55"/>
                <a:gd name="T3" fmla="*/ 28 h 60"/>
                <a:gd name="T4" fmla="*/ 0 w 55"/>
                <a:gd name="T5" fmla="*/ 60 h 60"/>
                <a:gd name="T6" fmla="*/ 55 w 55"/>
                <a:gd name="T7" fmla="*/ 36 h 60"/>
                <a:gd name="T8" fmla="*/ 55 w 55"/>
                <a:gd name="T9" fmla="*/ 28 h 60"/>
                <a:gd name="T10" fmla="*/ 27 w 55"/>
                <a:gd name="T11" fmla="*/ 0 h 60"/>
              </a:gdLst>
              <a:ahLst/>
              <a:cxnLst>
                <a:cxn ang="0">
                  <a:pos x="T0" y="T1"/>
                </a:cxn>
                <a:cxn ang="0">
                  <a:pos x="T2" y="T3"/>
                </a:cxn>
                <a:cxn ang="0">
                  <a:pos x="T4" y="T5"/>
                </a:cxn>
                <a:cxn ang="0">
                  <a:pos x="T6" y="T7"/>
                </a:cxn>
                <a:cxn ang="0">
                  <a:pos x="T8" y="T9"/>
                </a:cxn>
                <a:cxn ang="0">
                  <a:pos x="T10" y="T11"/>
                </a:cxn>
              </a:cxnLst>
              <a:rect l="0" t="0" r="r" b="b"/>
              <a:pathLst>
                <a:path w="55" h="60">
                  <a:moveTo>
                    <a:pt x="27" y="0"/>
                  </a:moveTo>
                  <a:cubicBezTo>
                    <a:pt x="12" y="0"/>
                    <a:pt x="0" y="13"/>
                    <a:pt x="0" y="28"/>
                  </a:cubicBezTo>
                  <a:cubicBezTo>
                    <a:pt x="0" y="60"/>
                    <a:pt x="0" y="60"/>
                    <a:pt x="0" y="60"/>
                  </a:cubicBezTo>
                  <a:cubicBezTo>
                    <a:pt x="19" y="53"/>
                    <a:pt x="37" y="45"/>
                    <a:pt x="55" y="36"/>
                  </a:cubicBezTo>
                  <a:cubicBezTo>
                    <a:pt x="55" y="28"/>
                    <a:pt x="55" y="28"/>
                    <a:pt x="55" y="28"/>
                  </a:cubicBezTo>
                  <a:cubicBezTo>
                    <a:pt x="55" y="13"/>
                    <a:pt x="43" y="0"/>
                    <a:pt x="27" y="0"/>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4" name="Freeform 102"/>
            <p:cNvSpPr>
              <a:spLocks noEditPoints="1"/>
            </p:cNvSpPr>
            <p:nvPr/>
          </p:nvSpPr>
          <p:spPr bwMode="auto">
            <a:xfrm>
              <a:off x="6500813" y="3024188"/>
              <a:ext cx="187325" cy="203200"/>
            </a:xfrm>
            <a:custGeom>
              <a:avLst/>
              <a:gdLst>
                <a:gd name="T0" fmla="*/ 4 w 63"/>
                <a:gd name="T1" fmla="*/ 68 h 68"/>
                <a:gd name="T2" fmla="*/ 1 w 63"/>
                <a:gd name="T3" fmla="*/ 67 h 68"/>
                <a:gd name="T4" fmla="*/ 0 w 63"/>
                <a:gd name="T5" fmla="*/ 64 h 68"/>
                <a:gd name="T6" fmla="*/ 0 w 63"/>
                <a:gd name="T7" fmla="*/ 32 h 68"/>
                <a:gd name="T8" fmla="*/ 31 w 63"/>
                <a:gd name="T9" fmla="*/ 0 h 68"/>
                <a:gd name="T10" fmla="*/ 63 w 63"/>
                <a:gd name="T11" fmla="*/ 32 h 68"/>
                <a:gd name="T12" fmla="*/ 63 w 63"/>
                <a:gd name="T13" fmla="*/ 40 h 68"/>
                <a:gd name="T14" fmla="*/ 61 w 63"/>
                <a:gd name="T15" fmla="*/ 44 h 68"/>
                <a:gd name="T16" fmla="*/ 5 w 63"/>
                <a:gd name="T17" fmla="*/ 67 h 68"/>
                <a:gd name="T18" fmla="*/ 4 w 63"/>
                <a:gd name="T19" fmla="*/ 68 h 68"/>
                <a:gd name="T20" fmla="*/ 31 w 63"/>
                <a:gd name="T21" fmla="*/ 8 h 68"/>
                <a:gd name="T22" fmla="*/ 8 w 63"/>
                <a:gd name="T23" fmla="*/ 32 h 68"/>
                <a:gd name="T24" fmla="*/ 8 w 63"/>
                <a:gd name="T25" fmla="*/ 58 h 68"/>
                <a:gd name="T26" fmla="*/ 55 w 63"/>
                <a:gd name="T27" fmla="*/ 38 h 68"/>
                <a:gd name="T28" fmla="*/ 55 w 63"/>
                <a:gd name="T29" fmla="*/ 32 h 68"/>
                <a:gd name="T30" fmla="*/ 31 w 63"/>
                <a:gd name="T31" fmla="*/ 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3" h="68">
                  <a:moveTo>
                    <a:pt x="4" y="68"/>
                  </a:moveTo>
                  <a:cubicBezTo>
                    <a:pt x="3" y="68"/>
                    <a:pt x="2" y="67"/>
                    <a:pt x="1" y="67"/>
                  </a:cubicBezTo>
                  <a:cubicBezTo>
                    <a:pt x="0" y="66"/>
                    <a:pt x="0" y="65"/>
                    <a:pt x="0" y="64"/>
                  </a:cubicBezTo>
                  <a:cubicBezTo>
                    <a:pt x="0" y="32"/>
                    <a:pt x="0" y="32"/>
                    <a:pt x="0" y="32"/>
                  </a:cubicBezTo>
                  <a:cubicBezTo>
                    <a:pt x="0" y="14"/>
                    <a:pt x="14" y="0"/>
                    <a:pt x="31" y="0"/>
                  </a:cubicBezTo>
                  <a:cubicBezTo>
                    <a:pt x="49" y="0"/>
                    <a:pt x="63" y="14"/>
                    <a:pt x="63" y="32"/>
                  </a:cubicBezTo>
                  <a:cubicBezTo>
                    <a:pt x="63" y="40"/>
                    <a:pt x="63" y="40"/>
                    <a:pt x="63" y="40"/>
                  </a:cubicBezTo>
                  <a:cubicBezTo>
                    <a:pt x="63" y="42"/>
                    <a:pt x="62" y="43"/>
                    <a:pt x="61" y="44"/>
                  </a:cubicBezTo>
                  <a:cubicBezTo>
                    <a:pt x="43" y="53"/>
                    <a:pt x="24" y="61"/>
                    <a:pt x="5" y="67"/>
                  </a:cubicBezTo>
                  <a:cubicBezTo>
                    <a:pt x="5" y="68"/>
                    <a:pt x="4" y="68"/>
                    <a:pt x="4" y="68"/>
                  </a:cubicBezTo>
                  <a:close/>
                  <a:moveTo>
                    <a:pt x="31" y="8"/>
                  </a:moveTo>
                  <a:cubicBezTo>
                    <a:pt x="18" y="8"/>
                    <a:pt x="8" y="19"/>
                    <a:pt x="8" y="32"/>
                  </a:cubicBezTo>
                  <a:cubicBezTo>
                    <a:pt x="8" y="58"/>
                    <a:pt x="8" y="58"/>
                    <a:pt x="8" y="58"/>
                  </a:cubicBezTo>
                  <a:cubicBezTo>
                    <a:pt x="24" y="52"/>
                    <a:pt x="40" y="45"/>
                    <a:pt x="55" y="38"/>
                  </a:cubicBezTo>
                  <a:cubicBezTo>
                    <a:pt x="55" y="32"/>
                    <a:pt x="55" y="32"/>
                    <a:pt x="55" y="32"/>
                  </a:cubicBezTo>
                  <a:cubicBezTo>
                    <a:pt x="55" y="19"/>
                    <a:pt x="44" y="8"/>
                    <a:pt x="31"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5" name="Freeform 103"/>
            <p:cNvSpPr/>
            <p:nvPr/>
          </p:nvSpPr>
          <p:spPr bwMode="auto">
            <a:xfrm>
              <a:off x="5834063" y="2881313"/>
              <a:ext cx="806450" cy="131762"/>
            </a:xfrm>
            <a:custGeom>
              <a:avLst/>
              <a:gdLst>
                <a:gd name="T0" fmla="*/ 108 w 270"/>
                <a:gd name="T1" fmla="*/ 43 h 44"/>
                <a:gd name="T2" fmla="*/ 270 w 270"/>
                <a:gd name="T3" fmla="*/ 0 h 44"/>
                <a:gd name="T4" fmla="*/ 0 w 270"/>
                <a:gd name="T5" fmla="*/ 0 h 44"/>
                <a:gd name="T6" fmla="*/ 108 w 270"/>
                <a:gd name="T7" fmla="*/ 43 h 44"/>
              </a:gdLst>
              <a:ahLst/>
              <a:cxnLst>
                <a:cxn ang="0">
                  <a:pos x="T0" y="T1"/>
                </a:cxn>
                <a:cxn ang="0">
                  <a:pos x="T2" y="T3"/>
                </a:cxn>
                <a:cxn ang="0">
                  <a:pos x="T4" y="T5"/>
                </a:cxn>
                <a:cxn ang="0">
                  <a:pos x="T6" y="T7"/>
                </a:cxn>
              </a:cxnLst>
              <a:rect l="0" t="0" r="r" b="b"/>
              <a:pathLst>
                <a:path w="270" h="44">
                  <a:moveTo>
                    <a:pt x="108" y="43"/>
                  </a:moveTo>
                  <a:cubicBezTo>
                    <a:pt x="164" y="42"/>
                    <a:pt x="220" y="26"/>
                    <a:pt x="270" y="0"/>
                  </a:cubicBezTo>
                  <a:cubicBezTo>
                    <a:pt x="0" y="0"/>
                    <a:pt x="0" y="0"/>
                    <a:pt x="0" y="0"/>
                  </a:cubicBezTo>
                  <a:cubicBezTo>
                    <a:pt x="16" y="20"/>
                    <a:pt x="48" y="44"/>
                    <a:pt x="108" y="43"/>
                  </a:cubicBezTo>
                  <a:close/>
                </a:path>
              </a:pathLst>
            </a:custGeom>
            <a:solidFill>
              <a:srgbClr val="EB837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6" name="Freeform 104"/>
            <p:cNvSpPr/>
            <p:nvPr/>
          </p:nvSpPr>
          <p:spPr bwMode="auto">
            <a:xfrm>
              <a:off x="5765801" y="1025525"/>
              <a:ext cx="1535113" cy="1919287"/>
            </a:xfrm>
            <a:custGeom>
              <a:avLst/>
              <a:gdLst>
                <a:gd name="T0" fmla="*/ 171 w 514"/>
                <a:gd name="T1" fmla="*/ 229 h 642"/>
                <a:gd name="T2" fmla="*/ 201 w 514"/>
                <a:gd name="T3" fmla="*/ 253 h 642"/>
                <a:gd name="T4" fmla="*/ 232 w 514"/>
                <a:gd name="T5" fmla="*/ 243 h 642"/>
                <a:gd name="T6" fmla="*/ 317 w 514"/>
                <a:gd name="T7" fmla="*/ 235 h 642"/>
                <a:gd name="T8" fmla="*/ 384 w 514"/>
                <a:gd name="T9" fmla="*/ 353 h 642"/>
                <a:gd name="T10" fmla="*/ 266 w 514"/>
                <a:gd name="T11" fmla="*/ 505 h 642"/>
                <a:gd name="T12" fmla="*/ 50 w 514"/>
                <a:gd name="T13" fmla="*/ 482 h 642"/>
                <a:gd name="T14" fmla="*/ 30 w 514"/>
                <a:gd name="T15" fmla="*/ 456 h 642"/>
                <a:gd name="T16" fmla="*/ 30 w 514"/>
                <a:gd name="T17" fmla="*/ 530 h 642"/>
                <a:gd name="T18" fmla="*/ 5 w 514"/>
                <a:gd name="T19" fmla="*/ 562 h 642"/>
                <a:gd name="T20" fmla="*/ 138 w 514"/>
                <a:gd name="T21" fmla="*/ 640 h 642"/>
                <a:gd name="T22" fmla="*/ 425 w 514"/>
                <a:gd name="T23" fmla="*/ 506 h 642"/>
                <a:gd name="T24" fmla="*/ 508 w 514"/>
                <a:gd name="T25" fmla="*/ 283 h 642"/>
                <a:gd name="T26" fmla="*/ 358 w 514"/>
                <a:gd name="T27" fmla="*/ 0 h 642"/>
                <a:gd name="T28" fmla="*/ 171 w 514"/>
                <a:gd name="T29" fmla="*/ 229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14" h="642">
                  <a:moveTo>
                    <a:pt x="171" y="229"/>
                  </a:moveTo>
                  <a:cubicBezTo>
                    <a:pt x="171" y="229"/>
                    <a:pt x="196" y="250"/>
                    <a:pt x="201" y="253"/>
                  </a:cubicBezTo>
                  <a:cubicBezTo>
                    <a:pt x="211" y="259"/>
                    <a:pt x="215" y="252"/>
                    <a:pt x="232" y="243"/>
                  </a:cubicBezTo>
                  <a:cubicBezTo>
                    <a:pt x="259" y="228"/>
                    <a:pt x="293" y="224"/>
                    <a:pt x="317" y="235"/>
                  </a:cubicBezTo>
                  <a:cubicBezTo>
                    <a:pt x="348" y="249"/>
                    <a:pt x="384" y="300"/>
                    <a:pt x="384" y="353"/>
                  </a:cubicBezTo>
                  <a:cubicBezTo>
                    <a:pt x="384" y="416"/>
                    <a:pt x="353" y="453"/>
                    <a:pt x="266" y="505"/>
                  </a:cubicBezTo>
                  <a:cubicBezTo>
                    <a:pt x="180" y="557"/>
                    <a:pt x="84" y="597"/>
                    <a:pt x="50" y="482"/>
                  </a:cubicBezTo>
                  <a:cubicBezTo>
                    <a:pt x="30" y="456"/>
                    <a:pt x="30" y="456"/>
                    <a:pt x="30" y="456"/>
                  </a:cubicBezTo>
                  <a:cubicBezTo>
                    <a:pt x="30" y="456"/>
                    <a:pt x="48" y="517"/>
                    <a:pt x="30" y="530"/>
                  </a:cubicBezTo>
                  <a:cubicBezTo>
                    <a:pt x="13" y="542"/>
                    <a:pt x="0" y="543"/>
                    <a:pt x="5" y="562"/>
                  </a:cubicBezTo>
                  <a:cubicBezTo>
                    <a:pt x="9" y="579"/>
                    <a:pt x="40" y="642"/>
                    <a:pt x="138" y="640"/>
                  </a:cubicBezTo>
                  <a:cubicBezTo>
                    <a:pt x="244" y="638"/>
                    <a:pt x="352" y="583"/>
                    <a:pt x="425" y="506"/>
                  </a:cubicBezTo>
                  <a:cubicBezTo>
                    <a:pt x="497" y="431"/>
                    <a:pt x="514" y="352"/>
                    <a:pt x="508" y="283"/>
                  </a:cubicBezTo>
                  <a:cubicBezTo>
                    <a:pt x="501" y="215"/>
                    <a:pt x="432" y="68"/>
                    <a:pt x="358" y="0"/>
                  </a:cubicBezTo>
                  <a:lnTo>
                    <a:pt x="171" y="229"/>
                  </a:lnTo>
                  <a:close/>
                </a:path>
              </a:pathLst>
            </a:custGeom>
            <a:solidFill>
              <a:srgbClr val="5FC3F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7" name="Freeform 105"/>
            <p:cNvSpPr>
              <a:spLocks noEditPoints="1"/>
            </p:cNvSpPr>
            <p:nvPr/>
          </p:nvSpPr>
          <p:spPr bwMode="auto">
            <a:xfrm>
              <a:off x="5754688" y="1014413"/>
              <a:ext cx="1563688" cy="1938337"/>
            </a:xfrm>
            <a:custGeom>
              <a:avLst/>
              <a:gdLst>
                <a:gd name="T0" fmla="*/ 137 w 524"/>
                <a:gd name="T1" fmla="*/ 649 h 649"/>
                <a:gd name="T2" fmla="*/ 5 w 524"/>
                <a:gd name="T3" fmla="*/ 567 h 649"/>
                <a:gd name="T4" fmla="*/ 20 w 524"/>
                <a:gd name="T5" fmla="*/ 538 h 649"/>
                <a:gd name="T6" fmla="*/ 32 w 524"/>
                <a:gd name="T7" fmla="*/ 531 h 649"/>
                <a:gd name="T8" fmla="*/ 30 w 524"/>
                <a:gd name="T9" fmla="*/ 462 h 649"/>
                <a:gd name="T10" fmla="*/ 32 w 524"/>
                <a:gd name="T11" fmla="*/ 457 h 649"/>
                <a:gd name="T12" fmla="*/ 37 w 524"/>
                <a:gd name="T13" fmla="*/ 458 h 649"/>
                <a:gd name="T14" fmla="*/ 57 w 524"/>
                <a:gd name="T15" fmla="*/ 484 h 649"/>
                <a:gd name="T16" fmla="*/ 57 w 524"/>
                <a:gd name="T17" fmla="*/ 485 h 649"/>
                <a:gd name="T18" fmla="*/ 108 w 524"/>
                <a:gd name="T19" fmla="*/ 552 h 649"/>
                <a:gd name="T20" fmla="*/ 268 w 524"/>
                <a:gd name="T21" fmla="*/ 506 h 649"/>
                <a:gd name="T22" fmla="*/ 384 w 524"/>
                <a:gd name="T23" fmla="*/ 357 h 649"/>
                <a:gd name="T24" fmla="*/ 319 w 524"/>
                <a:gd name="T25" fmla="*/ 243 h 649"/>
                <a:gd name="T26" fmla="*/ 237 w 524"/>
                <a:gd name="T27" fmla="*/ 250 h 649"/>
                <a:gd name="T28" fmla="*/ 227 w 524"/>
                <a:gd name="T29" fmla="*/ 256 h 649"/>
                <a:gd name="T30" fmla="*/ 203 w 524"/>
                <a:gd name="T31" fmla="*/ 260 h 649"/>
                <a:gd name="T32" fmla="*/ 173 w 524"/>
                <a:gd name="T33" fmla="*/ 236 h 649"/>
                <a:gd name="T34" fmla="*/ 172 w 524"/>
                <a:gd name="T35" fmla="*/ 230 h 649"/>
                <a:gd name="T36" fmla="*/ 358 w 524"/>
                <a:gd name="T37" fmla="*/ 1 h 649"/>
                <a:gd name="T38" fmla="*/ 361 w 524"/>
                <a:gd name="T39" fmla="*/ 0 h 649"/>
                <a:gd name="T40" fmla="*/ 364 w 524"/>
                <a:gd name="T41" fmla="*/ 1 h 649"/>
                <a:gd name="T42" fmla="*/ 516 w 524"/>
                <a:gd name="T43" fmla="*/ 287 h 649"/>
                <a:gd name="T44" fmla="*/ 432 w 524"/>
                <a:gd name="T45" fmla="*/ 513 h 649"/>
                <a:gd name="T46" fmla="*/ 142 w 524"/>
                <a:gd name="T47" fmla="*/ 648 h 649"/>
                <a:gd name="T48" fmla="*/ 137 w 524"/>
                <a:gd name="T49" fmla="*/ 649 h 649"/>
                <a:gd name="T50" fmla="*/ 43 w 524"/>
                <a:gd name="T51" fmla="*/ 478 h 649"/>
                <a:gd name="T52" fmla="*/ 37 w 524"/>
                <a:gd name="T53" fmla="*/ 537 h 649"/>
                <a:gd name="T54" fmla="*/ 24 w 524"/>
                <a:gd name="T55" fmla="*/ 545 h 649"/>
                <a:gd name="T56" fmla="*/ 13 w 524"/>
                <a:gd name="T57" fmla="*/ 565 h 649"/>
                <a:gd name="T58" fmla="*/ 137 w 524"/>
                <a:gd name="T59" fmla="*/ 641 h 649"/>
                <a:gd name="T60" fmla="*/ 141 w 524"/>
                <a:gd name="T61" fmla="*/ 640 h 649"/>
                <a:gd name="T62" fmla="*/ 426 w 524"/>
                <a:gd name="T63" fmla="*/ 508 h 649"/>
                <a:gd name="T64" fmla="*/ 508 w 524"/>
                <a:gd name="T65" fmla="*/ 288 h 649"/>
                <a:gd name="T66" fmla="*/ 362 w 524"/>
                <a:gd name="T67" fmla="*/ 10 h 649"/>
                <a:gd name="T68" fmla="*/ 181 w 524"/>
                <a:gd name="T69" fmla="*/ 232 h 649"/>
                <a:gd name="T70" fmla="*/ 208 w 524"/>
                <a:gd name="T71" fmla="*/ 253 h 649"/>
                <a:gd name="T72" fmla="*/ 223 w 524"/>
                <a:gd name="T73" fmla="*/ 250 h 649"/>
                <a:gd name="T74" fmla="*/ 234 w 524"/>
                <a:gd name="T75" fmla="*/ 243 h 649"/>
                <a:gd name="T76" fmla="*/ 323 w 524"/>
                <a:gd name="T77" fmla="*/ 235 h 649"/>
                <a:gd name="T78" fmla="*/ 392 w 524"/>
                <a:gd name="T79" fmla="*/ 357 h 649"/>
                <a:gd name="T80" fmla="*/ 272 w 524"/>
                <a:gd name="T81" fmla="*/ 513 h 649"/>
                <a:gd name="T82" fmla="*/ 105 w 524"/>
                <a:gd name="T83" fmla="*/ 559 h 649"/>
                <a:gd name="T84" fmla="*/ 50 w 524"/>
                <a:gd name="T85" fmla="*/ 488 h 649"/>
                <a:gd name="T86" fmla="*/ 43 w 524"/>
                <a:gd name="T87" fmla="*/ 478 h 6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4" h="649">
                  <a:moveTo>
                    <a:pt x="137" y="649"/>
                  </a:moveTo>
                  <a:cubicBezTo>
                    <a:pt x="46" y="649"/>
                    <a:pt x="11" y="590"/>
                    <a:pt x="5" y="567"/>
                  </a:cubicBezTo>
                  <a:cubicBezTo>
                    <a:pt x="0" y="550"/>
                    <a:pt x="9" y="545"/>
                    <a:pt x="20" y="538"/>
                  </a:cubicBezTo>
                  <a:cubicBezTo>
                    <a:pt x="24" y="536"/>
                    <a:pt x="28" y="534"/>
                    <a:pt x="32" y="531"/>
                  </a:cubicBezTo>
                  <a:cubicBezTo>
                    <a:pt x="43" y="523"/>
                    <a:pt x="37" y="484"/>
                    <a:pt x="30" y="462"/>
                  </a:cubicBezTo>
                  <a:cubicBezTo>
                    <a:pt x="30" y="460"/>
                    <a:pt x="31" y="458"/>
                    <a:pt x="32" y="457"/>
                  </a:cubicBezTo>
                  <a:cubicBezTo>
                    <a:pt x="34" y="456"/>
                    <a:pt x="36" y="457"/>
                    <a:pt x="37" y="458"/>
                  </a:cubicBezTo>
                  <a:cubicBezTo>
                    <a:pt x="57" y="484"/>
                    <a:pt x="57" y="484"/>
                    <a:pt x="57" y="484"/>
                  </a:cubicBezTo>
                  <a:cubicBezTo>
                    <a:pt x="57" y="484"/>
                    <a:pt x="57" y="485"/>
                    <a:pt x="57" y="485"/>
                  </a:cubicBezTo>
                  <a:cubicBezTo>
                    <a:pt x="68" y="520"/>
                    <a:pt x="85" y="542"/>
                    <a:pt x="108" y="552"/>
                  </a:cubicBezTo>
                  <a:cubicBezTo>
                    <a:pt x="154" y="569"/>
                    <a:pt x="218" y="536"/>
                    <a:pt x="268" y="506"/>
                  </a:cubicBezTo>
                  <a:cubicBezTo>
                    <a:pt x="356" y="453"/>
                    <a:pt x="384" y="417"/>
                    <a:pt x="384" y="357"/>
                  </a:cubicBezTo>
                  <a:cubicBezTo>
                    <a:pt x="384" y="307"/>
                    <a:pt x="350" y="257"/>
                    <a:pt x="319" y="243"/>
                  </a:cubicBezTo>
                  <a:cubicBezTo>
                    <a:pt x="297" y="233"/>
                    <a:pt x="264" y="236"/>
                    <a:pt x="237" y="250"/>
                  </a:cubicBezTo>
                  <a:cubicBezTo>
                    <a:pt x="233" y="253"/>
                    <a:pt x="230" y="255"/>
                    <a:pt x="227" y="256"/>
                  </a:cubicBezTo>
                  <a:cubicBezTo>
                    <a:pt x="219" y="262"/>
                    <a:pt x="212" y="266"/>
                    <a:pt x="203" y="260"/>
                  </a:cubicBezTo>
                  <a:cubicBezTo>
                    <a:pt x="198" y="257"/>
                    <a:pt x="174" y="237"/>
                    <a:pt x="173" y="236"/>
                  </a:cubicBezTo>
                  <a:cubicBezTo>
                    <a:pt x="171" y="234"/>
                    <a:pt x="171" y="232"/>
                    <a:pt x="172" y="230"/>
                  </a:cubicBezTo>
                  <a:cubicBezTo>
                    <a:pt x="358" y="1"/>
                    <a:pt x="358" y="1"/>
                    <a:pt x="358" y="1"/>
                  </a:cubicBezTo>
                  <a:cubicBezTo>
                    <a:pt x="359" y="0"/>
                    <a:pt x="360" y="0"/>
                    <a:pt x="361" y="0"/>
                  </a:cubicBezTo>
                  <a:cubicBezTo>
                    <a:pt x="362" y="0"/>
                    <a:pt x="363" y="0"/>
                    <a:pt x="364" y="1"/>
                  </a:cubicBezTo>
                  <a:cubicBezTo>
                    <a:pt x="443" y="72"/>
                    <a:pt x="509" y="221"/>
                    <a:pt x="516" y="287"/>
                  </a:cubicBezTo>
                  <a:cubicBezTo>
                    <a:pt x="524" y="370"/>
                    <a:pt x="496" y="446"/>
                    <a:pt x="432" y="513"/>
                  </a:cubicBezTo>
                  <a:cubicBezTo>
                    <a:pt x="354" y="595"/>
                    <a:pt x="243" y="646"/>
                    <a:pt x="142" y="648"/>
                  </a:cubicBezTo>
                  <a:cubicBezTo>
                    <a:pt x="140" y="648"/>
                    <a:pt x="139" y="649"/>
                    <a:pt x="137" y="649"/>
                  </a:cubicBezTo>
                  <a:close/>
                  <a:moveTo>
                    <a:pt x="43" y="478"/>
                  </a:moveTo>
                  <a:cubicBezTo>
                    <a:pt x="46" y="498"/>
                    <a:pt x="49" y="528"/>
                    <a:pt x="37" y="537"/>
                  </a:cubicBezTo>
                  <a:cubicBezTo>
                    <a:pt x="32" y="540"/>
                    <a:pt x="28" y="543"/>
                    <a:pt x="24" y="545"/>
                  </a:cubicBezTo>
                  <a:cubicBezTo>
                    <a:pt x="14" y="551"/>
                    <a:pt x="10" y="554"/>
                    <a:pt x="13" y="565"/>
                  </a:cubicBezTo>
                  <a:cubicBezTo>
                    <a:pt x="13" y="566"/>
                    <a:pt x="35" y="641"/>
                    <a:pt x="137" y="641"/>
                  </a:cubicBezTo>
                  <a:cubicBezTo>
                    <a:pt x="139" y="641"/>
                    <a:pt x="140" y="640"/>
                    <a:pt x="141" y="640"/>
                  </a:cubicBezTo>
                  <a:cubicBezTo>
                    <a:pt x="241" y="638"/>
                    <a:pt x="350" y="588"/>
                    <a:pt x="426" y="508"/>
                  </a:cubicBezTo>
                  <a:cubicBezTo>
                    <a:pt x="488" y="442"/>
                    <a:pt x="515" y="368"/>
                    <a:pt x="508" y="288"/>
                  </a:cubicBezTo>
                  <a:cubicBezTo>
                    <a:pt x="501" y="226"/>
                    <a:pt x="437" y="80"/>
                    <a:pt x="362" y="10"/>
                  </a:cubicBezTo>
                  <a:cubicBezTo>
                    <a:pt x="181" y="232"/>
                    <a:pt x="181" y="232"/>
                    <a:pt x="181" y="232"/>
                  </a:cubicBezTo>
                  <a:cubicBezTo>
                    <a:pt x="189" y="239"/>
                    <a:pt x="204" y="251"/>
                    <a:pt x="208" y="253"/>
                  </a:cubicBezTo>
                  <a:cubicBezTo>
                    <a:pt x="212" y="256"/>
                    <a:pt x="214" y="256"/>
                    <a:pt x="223" y="250"/>
                  </a:cubicBezTo>
                  <a:cubicBezTo>
                    <a:pt x="226" y="248"/>
                    <a:pt x="229" y="246"/>
                    <a:pt x="234" y="243"/>
                  </a:cubicBezTo>
                  <a:cubicBezTo>
                    <a:pt x="262" y="227"/>
                    <a:pt x="298" y="224"/>
                    <a:pt x="323" y="235"/>
                  </a:cubicBezTo>
                  <a:cubicBezTo>
                    <a:pt x="356" y="251"/>
                    <a:pt x="392" y="303"/>
                    <a:pt x="392" y="357"/>
                  </a:cubicBezTo>
                  <a:cubicBezTo>
                    <a:pt x="392" y="420"/>
                    <a:pt x="363" y="458"/>
                    <a:pt x="272" y="513"/>
                  </a:cubicBezTo>
                  <a:cubicBezTo>
                    <a:pt x="220" y="544"/>
                    <a:pt x="154" y="578"/>
                    <a:pt x="105" y="559"/>
                  </a:cubicBezTo>
                  <a:cubicBezTo>
                    <a:pt x="80" y="549"/>
                    <a:pt x="61" y="525"/>
                    <a:pt x="50" y="488"/>
                  </a:cubicBezTo>
                  <a:lnTo>
                    <a:pt x="43" y="478"/>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8" name="Freeform 106"/>
            <p:cNvSpPr/>
            <p:nvPr/>
          </p:nvSpPr>
          <p:spPr bwMode="auto">
            <a:xfrm>
              <a:off x="5975351" y="1046163"/>
              <a:ext cx="1312863" cy="1885950"/>
            </a:xfrm>
            <a:custGeom>
              <a:avLst/>
              <a:gdLst>
                <a:gd name="T0" fmla="*/ 434 w 440"/>
                <a:gd name="T1" fmla="*/ 280 h 631"/>
                <a:gd name="T2" fmla="*/ 288 w 440"/>
                <a:gd name="T3" fmla="*/ 0 h 631"/>
                <a:gd name="T4" fmla="*/ 260 w 440"/>
                <a:gd name="T5" fmla="*/ 33 h 631"/>
                <a:gd name="T6" fmla="*/ 402 w 440"/>
                <a:gd name="T7" fmla="*/ 289 h 631"/>
                <a:gd name="T8" fmla="*/ 320 w 440"/>
                <a:gd name="T9" fmla="*/ 496 h 631"/>
                <a:gd name="T10" fmla="*/ 35 w 440"/>
                <a:gd name="T11" fmla="*/ 621 h 631"/>
                <a:gd name="T12" fmla="*/ 0 w 440"/>
                <a:gd name="T13" fmla="*/ 618 h 631"/>
                <a:gd name="T14" fmla="*/ 67 w 440"/>
                <a:gd name="T15" fmla="*/ 630 h 631"/>
                <a:gd name="T16" fmla="*/ 351 w 440"/>
                <a:gd name="T17" fmla="*/ 498 h 631"/>
                <a:gd name="T18" fmla="*/ 434 w 440"/>
                <a:gd name="T19" fmla="*/ 280 h 6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0" h="631">
                  <a:moveTo>
                    <a:pt x="434" y="280"/>
                  </a:moveTo>
                  <a:cubicBezTo>
                    <a:pt x="427" y="212"/>
                    <a:pt x="362" y="66"/>
                    <a:pt x="288" y="0"/>
                  </a:cubicBezTo>
                  <a:cubicBezTo>
                    <a:pt x="260" y="33"/>
                    <a:pt x="260" y="33"/>
                    <a:pt x="260" y="33"/>
                  </a:cubicBezTo>
                  <a:cubicBezTo>
                    <a:pt x="331" y="98"/>
                    <a:pt x="395" y="228"/>
                    <a:pt x="402" y="289"/>
                  </a:cubicBezTo>
                  <a:cubicBezTo>
                    <a:pt x="408" y="353"/>
                    <a:pt x="391" y="426"/>
                    <a:pt x="320" y="496"/>
                  </a:cubicBezTo>
                  <a:cubicBezTo>
                    <a:pt x="247" y="567"/>
                    <a:pt x="140" y="619"/>
                    <a:pt x="35" y="621"/>
                  </a:cubicBezTo>
                  <a:cubicBezTo>
                    <a:pt x="21" y="621"/>
                    <a:pt x="11" y="619"/>
                    <a:pt x="0" y="618"/>
                  </a:cubicBezTo>
                  <a:cubicBezTo>
                    <a:pt x="18" y="625"/>
                    <a:pt x="39" y="631"/>
                    <a:pt x="67" y="630"/>
                  </a:cubicBezTo>
                  <a:cubicBezTo>
                    <a:pt x="175" y="626"/>
                    <a:pt x="279" y="573"/>
                    <a:pt x="351" y="498"/>
                  </a:cubicBezTo>
                  <a:cubicBezTo>
                    <a:pt x="422" y="424"/>
                    <a:pt x="440" y="347"/>
                    <a:pt x="434" y="280"/>
                  </a:cubicBezTo>
                  <a:close/>
                </a:path>
              </a:pathLst>
            </a:custGeom>
            <a:solidFill>
              <a:srgbClr val="5AB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79" name="Freeform 107"/>
            <p:cNvSpPr/>
            <p:nvPr/>
          </p:nvSpPr>
          <p:spPr bwMode="auto">
            <a:xfrm>
              <a:off x="6291263" y="1038225"/>
              <a:ext cx="665163" cy="752475"/>
            </a:xfrm>
            <a:custGeom>
              <a:avLst/>
              <a:gdLst>
                <a:gd name="T0" fmla="*/ 180 w 223"/>
                <a:gd name="T1" fmla="*/ 0 h 252"/>
                <a:gd name="T2" fmla="*/ 0 w 223"/>
                <a:gd name="T3" fmla="*/ 220 h 252"/>
                <a:gd name="T4" fmla="*/ 27 w 223"/>
                <a:gd name="T5" fmla="*/ 244 h 252"/>
                <a:gd name="T6" fmla="*/ 57 w 223"/>
                <a:gd name="T7" fmla="*/ 233 h 252"/>
                <a:gd name="T8" fmla="*/ 88 w 223"/>
                <a:gd name="T9" fmla="*/ 223 h 252"/>
                <a:gd name="T10" fmla="*/ 95 w 223"/>
                <a:gd name="T11" fmla="*/ 214 h 252"/>
                <a:gd name="T12" fmla="*/ 223 w 223"/>
                <a:gd name="T13" fmla="*/ 49 h 252"/>
                <a:gd name="T14" fmla="*/ 180 w 223"/>
                <a:gd name="T15" fmla="*/ 0 h 2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3" h="252">
                  <a:moveTo>
                    <a:pt x="180" y="0"/>
                  </a:moveTo>
                  <a:cubicBezTo>
                    <a:pt x="0" y="220"/>
                    <a:pt x="0" y="220"/>
                    <a:pt x="0" y="220"/>
                  </a:cubicBezTo>
                  <a:cubicBezTo>
                    <a:pt x="0" y="220"/>
                    <a:pt x="23" y="240"/>
                    <a:pt x="27" y="244"/>
                  </a:cubicBezTo>
                  <a:cubicBezTo>
                    <a:pt x="33" y="252"/>
                    <a:pt x="41" y="242"/>
                    <a:pt x="57" y="233"/>
                  </a:cubicBezTo>
                  <a:cubicBezTo>
                    <a:pt x="67" y="228"/>
                    <a:pt x="78" y="225"/>
                    <a:pt x="88" y="223"/>
                  </a:cubicBezTo>
                  <a:cubicBezTo>
                    <a:pt x="95" y="214"/>
                    <a:pt x="95" y="214"/>
                    <a:pt x="95" y="214"/>
                  </a:cubicBezTo>
                  <a:cubicBezTo>
                    <a:pt x="223" y="49"/>
                    <a:pt x="223" y="49"/>
                    <a:pt x="223" y="49"/>
                  </a:cubicBezTo>
                  <a:cubicBezTo>
                    <a:pt x="209" y="30"/>
                    <a:pt x="195" y="13"/>
                    <a:pt x="180" y="0"/>
                  </a:cubicBezTo>
                  <a:close/>
                </a:path>
              </a:pathLst>
            </a:custGeom>
            <a:solidFill>
              <a:srgbClr val="58AFD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0" name="Oval 108"/>
            <p:cNvSpPr>
              <a:spLocks noChangeArrowheads="1"/>
            </p:cNvSpPr>
            <p:nvPr/>
          </p:nvSpPr>
          <p:spPr bwMode="auto">
            <a:xfrm>
              <a:off x="6440488" y="1255713"/>
              <a:ext cx="382588" cy="379412"/>
            </a:xfrm>
            <a:prstGeom prst="ellipse">
              <a:avLst/>
            </a:prstGeom>
            <a:solidFill>
              <a:srgbClr val="50A4D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1" name="Freeform 109"/>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2" name="Freeform 110"/>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3" name="Freeform 111"/>
            <p:cNvSpPr/>
            <p:nvPr/>
          </p:nvSpPr>
          <p:spPr bwMode="auto">
            <a:xfrm>
              <a:off x="6607176" y="469900"/>
              <a:ext cx="484188" cy="481012"/>
            </a:xfrm>
            <a:custGeom>
              <a:avLst/>
              <a:gdLst>
                <a:gd name="T0" fmla="*/ 305 w 305"/>
                <a:gd name="T1" fmla="*/ 139 h 303"/>
                <a:gd name="T2" fmla="*/ 128 w 305"/>
                <a:gd name="T3" fmla="*/ 0 h 303"/>
                <a:gd name="T4" fmla="*/ 0 w 305"/>
                <a:gd name="T5" fmla="*/ 166 h 303"/>
                <a:gd name="T6" fmla="*/ 177 w 305"/>
                <a:gd name="T7" fmla="*/ 303 h 303"/>
                <a:gd name="T8" fmla="*/ 305 w 305"/>
                <a:gd name="T9" fmla="*/ 139 h 303"/>
              </a:gdLst>
              <a:ahLst/>
              <a:cxnLst>
                <a:cxn ang="0">
                  <a:pos x="T0" y="T1"/>
                </a:cxn>
                <a:cxn ang="0">
                  <a:pos x="T2" y="T3"/>
                </a:cxn>
                <a:cxn ang="0">
                  <a:pos x="T4" y="T5"/>
                </a:cxn>
                <a:cxn ang="0">
                  <a:pos x="T6" y="T7"/>
                </a:cxn>
                <a:cxn ang="0">
                  <a:pos x="T8" y="T9"/>
                </a:cxn>
              </a:cxnLst>
              <a:rect l="0" t="0" r="r" b="b"/>
              <a:pathLst>
                <a:path w="305" h="303">
                  <a:moveTo>
                    <a:pt x="305" y="139"/>
                  </a:moveTo>
                  <a:lnTo>
                    <a:pt x="128" y="0"/>
                  </a:lnTo>
                  <a:lnTo>
                    <a:pt x="0" y="166"/>
                  </a:lnTo>
                  <a:lnTo>
                    <a:pt x="177" y="303"/>
                  </a:lnTo>
                  <a:lnTo>
                    <a:pt x="305" y="139"/>
                  </a:lnTo>
                  <a:close/>
                </a:path>
              </a:pathLst>
            </a:custGeom>
            <a:solidFill>
              <a:srgbClr val="F6E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4" name="Freeform 112"/>
            <p:cNvSpPr>
              <a:spLocks noEditPoints="1"/>
            </p:cNvSpPr>
            <p:nvPr/>
          </p:nvSpPr>
          <p:spPr bwMode="auto">
            <a:xfrm>
              <a:off x="6596063" y="457200"/>
              <a:ext cx="508000" cy="506412"/>
            </a:xfrm>
            <a:custGeom>
              <a:avLst/>
              <a:gdLst>
                <a:gd name="T0" fmla="*/ 98 w 170"/>
                <a:gd name="T1" fmla="*/ 169 h 169"/>
                <a:gd name="T2" fmla="*/ 96 w 170"/>
                <a:gd name="T3" fmla="*/ 168 h 169"/>
                <a:gd name="T4" fmla="*/ 2 w 170"/>
                <a:gd name="T5" fmla="*/ 95 h 169"/>
                <a:gd name="T6" fmla="*/ 0 w 170"/>
                <a:gd name="T7" fmla="*/ 92 h 169"/>
                <a:gd name="T8" fmla="*/ 1 w 170"/>
                <a:gd name="T9" fmla="*/ 89 h 169"/>
                <a:gd name="T10" fmla="*/ 69 w 170"/>
                <a:gd name="T11" fmla="*/ 2 h 169"/>
                <a:gd name="T12" fmla="*/ 74 w 170"/>
                <a:gd name="T13" fmla="*/ 1 h 169"/>
                <a:gd name="T14" fmla="*/ 169 w 170"/>
                <a:gd name="T15" fmla="*/ 74 h 169"/>
                <a:gd name="T16" fmla="*/ 170 w 170"/>
                <a:gd name="T17" fmla="*/ 77 h 169"/>
                <a:gd name="T18" fmla="*/ 169 w 170"/>
                <a:gd name="T19" fmla="*/ 80 h 169"/>
                <a:gd name="T20" fmla="*/ 102 w 170"/>
                <a:gd name="T21" fmla="*/ 167 h 169"/>
                <a:gd name="T22" fmla="*/ 98 w 170"/>
                <a:gd name="T23" fmla="*/ 169 h 169"/>
                <a:gd name="T24" fmla="*/ 10 w 170"/>
                <a:gd name="T25" fmla="*/ 91 h 169"/>
                <a:gd name="T26" fmla="*/ 98 w 170"/>
                <a:gd name="T27" fmla="*/ 159 h 169"/>
                <a:gd name="T28" fmla="*/ 161 w 170"/>
                <a:gd name="T29" fmla="*/ 78 h 169"/>
                <a:gd name="T30" fmla="*/ 73 w 170"/>
                <a:gd name="T31" fmla="*/ 10 h 169"/>
                <a:gd name="T32" fmla="*/ 10 w 170"/>
                <a:gd name="T33" fmla="*/ 9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0" h="169">
                  <a:moveTo>
                    <a:pt x="98" y="169"/>
                  </a:moveTo>
                  <a:cubicBezTo>
                    <a:pt x="98" y="169"/>
                    <a:pt x="97" y="168"/>
                    <a:pt x="96" y="168"/>
                  </a:cubicBezTo>
                  <a:cubicBezTo>
                    <a:pt x="2" y="95"/>
                    <a:pt x="2" y="95"/>
                    <a:pt x="2" y="95"/>
                  </a:cubicBezTo>
                  <a:cubicBezTo>
                    <a:pt x="1" y="94"/>
                    <a:pt x="0" y="93"/>
                    <a:pt x="0" y="92"/>
                  </a:cubicBezTo>
                  <a:cubicBezTo>
                    <a:pt x="0" y="91"/>
                    <a:pt x="0" y="90"/>
                    <a:pt x="1" y="89"/>
                  </a:cubicBezTo>
                  <a:cubicBezTo>
                    <a:pt x="69" y="2"/>
                    <a:pt x="69" y="2"/>
                    <a:pt x="69" y="2"/>
                  </a:cubicBezTo>
                  <a:cubicBezTo>
                    <a:pt x="70" y="0"/>
                    <a:pt x="73" y="0"/>
                    <a:pt x="74" y="1"/>
                  </a:cubicBezTo>
                  <a:cubicBezTo>
                    <a:pt x="169" y="74"/>
                    <a:pt x="169" y="74"/>
                    <a:pt x="169" y="74"/>
                  </a:cubicBezTo>
                  <a:cubicBezTo>
                    <a:pt x="169" y="75"/>
                    <a:pt x="170" y="76"/>
                    <a:pt x="170" y="77"/>
                  </a:cubicBezTo>
                  <a:cubicBezTo>
                    <a:pt x="170" y="78"/>
                    <a:pt x="170" y="79"/>
                    <a:pt x="169" y="80"/>
                  </a:cubicBezTo>
                  <a:cubicBezTo>
                    <a:pt x="102" y="167"/>
                    <a:pt x="102" y="167"/>
                    <a:pt x="102" y="167"/>
                  </a:cubicBezTo>
                  <a:cubicBezTo>
                    <a:pt x="101" y="168"/>
                    <a:pt x="100" y="169"/>
                    <a:pt x="98" y="169"/>
                  </a:cubicBezTo>
                  <a:close/>
                  <a:moveTo>
                    <a:pt x="10" y="91"/>
                  </a:moveTo>
                  <a:cubicBezTo>
                    <a:pt x="98" y="159"/>
                    <a:pt x="98" y="159"/>
                    <a:pt x="98" y="159"/>
                  </a:cubicBezTo>
                  <a:cubicBezTo>
                    <a:pt x="161" y="78"/>
                    <a:pt x="161" y="78"/>
                    <a:pt x="161" y="78"/>
                  </a:cubicBezTo>
                  <a:cubicBezTo>
                    <a:pt x="73" y="10"/>
                    <a:pt x="73" y="10"/>
                    <a:pt x="73" y="10"/>
                  </a:cubicBezTo>
                  <a:lnTo>
                    <a:pt x="10" y="91"/>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5" name="Freeform 113"/>
            <p:cNvSpPr/>
            <p:nvPr/>
          </p:nvSpPr>
          <p:spPr bwMode="auto">
            <a:xfrm>
              <a:off x="6799263" y="612775"/>
              <a:ext cx="282575" cy="323850"/>
            </a:xfrm>
            <a:custGeom>
              <a:avLst/>
              <a:gdLst>
                <a:gd name="T0" fmla="*/ 178 w 178"/>
                <a:gd name="T1" fmla="*/ 44 h 204"/>
                <a:gd name="T2" fmla="*/ 122 w 178"/>
                <a:gd name="T3" fmla="*/ 0 h 204"/>
                <a:gd name="T4" fmla="*/ 0 w 178"/>
                <a:gd name="T5" fmla="*/ 160 h 204"/>
                <a:gd name="T6" fmla="*/ 54 w 178"/>
                <a:gd name="T7" fmla="*/ 204 h 204"/>
                <a:gd name="T8" fmla="*/ 178 w 178"/>
                <a:gd name="T9" fmla="*/ 44 h 204"/>
              </a:gdLst>
              <a:ahLst/>
              <a:cxnLst>
                <a:cxn ang="0">
                  <a:pos x="T0" y="T1"/>
                </a:cxn>
                <a:cxn ang="0">
                  <a:pos x="T2" y="T3"/>
                </a:cxn>
                <a:cxn ang="0">
                  <a:pos x="T4" y="T5"/>
                </a:cxn>
                <a:cxn ang="0">
                  <a:pos x="T6" y="T7"/>
                </a:cxn>
                <a:cxn ang="0">
                  <a:pos x="T8" y="T9"/>
                </a:cxn>
              </a:cxnLst>
              <a:rect l="0" t="0" r="r" b="b"/>
              <a:pathLst>
                <a:path w="178" h="204">
                  <a:moveTo>
                    <a:pt x="178" y="44"/>
                  </a:moveTo>
                  <a:lnTo>
                    <a:pt x="122" y="0"/>
                  </a:lnTo>
                  <a:lnTo>
                    <a:pt x="0" y="160"/>
                  </a:lnTo>
                  <a:lnTo>
                    <a:pt x="54" y="204"/>
                  </a:lnTo>
                  <a:lnTo>
                    <a:pt x="178" y="44"/>
                  </a:lnTo>
                  <a:close/>
                </a:path>
              </a:pathLst>
            </a:custGeom>
            <a:solidFill>
              <a:srgbClr val="DCD7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6" name="Freeform 114"/>
            <p:cNvSpPr/>
            <p:nvPr/>
          </p:nvSpPr>
          <p:spPr bwMode="auto">
            <a:xfrm>
              <a:off x="5921376" y="690563"/>
              <a:ext cx="1023938" cy="1111250"/>
            </a:xfrm>
            <a:custGeom>
              <a:avLst/>
              <a:gdLst>
                <a:gd name="T0" fmla="*/ 330 w 343"/>
                <a:gd name="T1" fmla="*/ 87 h 372"/>
                <a:gd name="T2" fmla="*/ 229 w 343"/>
                <a:gd name="T3" fmla="*/ 8 h 372"/>
                <a:gd name="T4" fmla="*/ 197 w 343"/>
                <a:gd name="T5" fmla="*/ 11 h 372"/>
                <a:gd name="T6" fmla="*/ 50 w 343"/>
                <a:gd name="T7" fmla="*/ 200 h 372"/>
                <a:gd name="T8" fmla="*/ 14 w 343"/>
                <a:gd name="T9" fmla="*/ 247 h 372"/>
                <a:gd name="T10" fmla="*/ 0 w 343"/>
                <a:gd name="T11" fmla="*/ 264 h 372"/>
                <a:gd name="T12" fmla="*/ 19 w 343"/>
                <a:gd name="T13" fmla="*/ 279 h 372"/>
                <a:gd name="T14" fmla="*/ 120 w 343"/>
                <a:gd name="T15" fmla="*/ 357 h 372"/>
                <a:gd name="T16" fmla="*/ 139 w 343"/>
                <a:gd name="T17" fmla="*/ 372 h 372"/>
                <a:gd name="T18" fmla="*/ 152 w 343"/>
                <a:gd name="T19" fmla="*/ 355 h 372"/>
                <a:gd name="T20" fmla="*/ 189 w 343"/>
                <a:gd name="T21" fmla="*/ 307 h 372"/>
                <a:gd name="T22" fmla="*/ 336 w 343"/>
                <a:gd name="T23" fmla="*/ 118 h 372"/>
                <a:gd name="T24" fmla="*/ 330 w 343"/>
                <a:gd name="T25" fmla="*/ 87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3" h="372">
                  <a:moveTo>
                    <a:pt x="330" y="87"/>
                  </a:moveTo>
                  <a:cubicBezTo>
                    <a:pt x="229" y="8"/>
                    <a:pt x="229" y="8"/>
                    <a:pt x="229" y="8"/>
                  </a:cubicBezTo>
                  <a:cubicBezTo>
                    <a:pt x="219" y="0"/>
                    <a:pt x="204" y="1"/>
                    <a:pt x="197" y="11"/>
                  </a:cubicBezTo>
                  <a:cubicBezTo>
                    <a:pt x="50" y="200"/>
                    <a:pt x="50" y="200"/>
                    <a:pt x="50" y="200"/>
                  </a:cubicBezTo>
                  <a:cubicBezTo>
                    <a:pt x="14" y="247"/>
                    <a:pt x="14" y="247"/>
                    <a:pt x="14" y="247"/>
                  </a:cubicBezTo>
                  <a:cubicBezTo>
                    <a:pt x="0" y="264"/>
                    <a:pt x="0" y="264"/>
                    <a:pt x="0" y="264"/>
                  </a:cubicBezTo>
                  <a:cubicBezTo>
                    <a:pt x="19" y="279"/>
                    <a:pt x="19" y="279"/>
                    <a:pt x="19" y="279"/>
                  </a:cubicBezTo>
                  <a:cubicBezTo>
                    <a:pt x="120" y="357"/>
                    <a:pt x="120" y="357"/>
                    <a:pt x="120" y="357"/>
                  </a:cubicBezTo>
                  <a:cubicBezTo>
                    <a:pt x="139" y="372"/>
                    <a:pt x="139" y="372"/>
                    <a:pt x="139" y="372"/>
                  </a:cubicBezTo>
                  <a:cubicBezTo>
                    <a:pt x="152" y="355"/>
                    <a:pt x="152" y="355"/>
                    <a:pt x="152" y="355"/>
                  </a:cubicBezTo>
                  <a:cubicBezTo>
                    <a:pt x="189" y="307"/>
                    <a:pt x="189" y="307"/>
                    <a:pt x="189" y="307"/>
                  </a:cubicBezTo>
                  <a:cubicBezTo>
                    <a:pt x="336" y="118"/>
                    <a:pt x="336" y="118"/>
                    <a:pt x="336" y="118"/>
                  </a:cubicBezTo>
                  <a:cubicBezTo>
                    <a:pt x="343" y="109"/>
                    <a:pt x="341" y="95"/>
                    <a:pt x="330" y="87"/>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7" name="Freeform 115"/>
            <p:cNvSpPr>
              <a:spLocks noEditPoints="1"/>
            </p:cNvSpPr>
            <p:nvPr/>
          </p:nvSpPr>
          <p:spPr bwMode="auto">
            <a:xfrm>
              <a:off x="5908676" y="684213"/>
              <a:ext cx="1042988" cy="1130300"/>
            </a:xfrm>
            <a:custGeom>
              <a:avLst/>
              <a:gdLst>
                <a:gd name="T0" fmla="*/ 143 w 349"/>
                <a:gd name="T1" fmla="*/ 378 h 378"/>
                <a:gd name="T2" fmla="*/ 141 w 349"/>
                <a:gd name="T3" fmla="*/ 377 h 378"/>
                <a:gd name="T4" fmla="*/ 2 w 349"/>
                <a:gd name="T5" fmla="*/ 269 h 378"/>
                <a:gd name="T6" fmla="*/ 1 w 349"/>
                <a:gd name="T7" fmla="*/ 264 h 378"/>
                <a:gd name="T8" fmla="*/ 198 w 349"/>
                <a:gd name="T9" fmla="*/ 10 h 378"/>
                <a:gd name="T10" fmla="*/ 215 w 349"/>
                <a:gd name="T11" fmla="*/ 1 h 378"/>
                <a:gd name="T12" fmla="*/ 235 w 349"/>
                <a:gd name="T13" fmla="*/ 7 h 378"/>
                <a:gd name="T14" fmla="*/ 337 w 349"/>
                <a:gd name="T15" fmla="*/ 85 h 378"/>
                <a:gd name="T16" fmla="*/ 348 w 349"/>
                <a:gd name="T17" fmla="*/ 103 h 378"/>
                <a:gd name="T18" fmla="*/ 343 w 349"/>
                <a:gd name="T19" fmla="*/ 123 h 378"/>
                <a:gd name="T20" fmla="*/ 146 w 349"/>
                <a:gd name="T21" fmla="*/ 376 h 378"/>
                <a:gd name="T22" fmla="*/ 143 w 349"/>
                <a:gd name="T23" fmla="*/ 378 h 378"/>
                <a:gd name="T24" fmla="*/ 143 w 349"/>
                <a:gd name="T25" fmla="*/ 378 h 378"/>
                <a:gd name="T26" fmla="*/ 10 w 349"/>
                <a:gd name="T27" fmla="*/ 266 h 378"/>
                <a:gd name="T28" fmla="*/ 142 w 349"/>
                <a:gd name="T29" fmla="*/ 368 h 378"/>
                <a:gd name="T30" fmla="*/ 336 w 349"/>
                <a:gd name="T31" fmla="*/ 118 h 378"/>
                <a:gd name="T32" fmla="*/ 340 w 349"/>
                <a:gd name="T33" fmla="*/ 105 h 378"/>
                <a:gd name="T34" fmla="*/ 332 w 349"/>
                <a:gd name="T35" fmla="*/ 92 h 378"/>
                <a:gd name="T36" fmla="*/ 332 w 349"/>
                <a:gd name="T37" fmla="*/ 92 h 378"/>
                <a:gd name="T38" fmla="*/ 231 w 349"/>
                <a:gd name="T39" fmla="*/ 13 h 378"/>
                <a:gd name="T40" fmla="*/ 216 w 349"/>
                <a:gd name="T41" fmla="*/ 9 h 378"/>
                <a:gd name="T42" fmla="*/ 204 w 349"/>
                <a:gd name="T43" fmla="*/ 15 h 378"/>
                <a:gd name="T44" fmla="*/ 10 w 349"/>
                <a:gd name="T45" fmla="*/ 266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49" h="378">
                  <a:moveTo>
                    <a:pt x="143" y="378"/>
                  </a:moveTo>
                  <a:cubicBezTo>
                    <a:pt x="142" y="378"/>
                    <a:pt x="141" y="378"/>
                    <a:pt x="141" y="377"/>
                  </a:cubicBezTo>
                  <a:cubicBezTo>
                    <a:pt x="2" y="269"/>
                    <a:pt x="2" y="269"/>
                    <a:pt x="2" y="269"/>
                  </a:cubicBezTo>
                  <a:cubicBezTo>
                    <a:pt x="0" y="268"/>
                    <a:pt x="0" y="266"/>
                    <a:pt x="1" y="264"/>
                  </a:cubicBezTo>
                  <a:cubicBezTo>
                    <a:pt x="198" y="10"/>
                    <a:pt x="198" y="10"/>
                    <a:pt x="198" y="10"/>
                  </a:cubicBezTo>
                  <a:cubicBezTo>
                    <a:pt x="202" y="5"/>
                    <a:pt x="208" y="1"/>
                    <a:pt x="215" y="1"/>
                  </a:cubicBezTo>
                  <a:cubicBezTo>
                    <a:pt x="223" y="0"/>
                    <a:pt x="230" y="2"/>
                    <a:pt x="235" y="7"/>
                  </a:cubicBezTo>
                  <a:cubicBezTo>
                    <a:pt x="337" y="85"/>
                    <a:pt x="337" y="85"/>
                    <a:pt x="337" y="85"/>
                  </a:cubicBezTo>
                  <a:cubicBezTo>
                    <a:pt x="343" y="90"/>
                    <a:pt x="347" y="96"/>
                    <a:pt x="348" y="103"/>
                  </a:cubicBezTo>
                  <a:cubicBezTo>
                    <a:pt x="349" y="110"/>
                    <a:pt x="347" y="117"/>
                    <a:pt x="343" y="123"/>
                  </a:cubicBezTo>
                  <a:cubicBezTo>
                    <a:pt x="146" y="376"/>
                    <a:pt x="146" y="376"/>
                    <a:pt x="146" y="376"/>
                  </a:cubicBezTo>
                  <a:cubicBezTo>
                    <a:pt x="145" y="377"/>
                    <a:pt x="145" y="378"/>
                    <a:pt x="143" y="378"/>
                  </a:cubicBezTo>
                  <a:cubicBezTo>
                    <a:pt x="143" y="378"/>
                    <a:pt x="143" y="378"/>
                    <a:pt x="143" y="378"/>
                  </a:cubicBezTo>
                  <a:close/>
                  <a:moveTo>
                    <a:pt x="10" y="266"/>
                  </a:moveTo>
                  <a:cubicBezTo>
                    <a:pt x="142" y="368"/>
                    <a:pt x="142" y="368"/>
                    <a:pt x="142" y="368"/>
                  </a:cubicBezTo>
                  <a:cubicBezTo>
                    <a:pt x="336" y="118"/>
                    <a:pt x="336" y="118"/>
                    <a:pt x="336" y="118"/>
                  </a:cubicBezTo>
                  <a:cubicBezTo>
                    <a:pt x="339" y="114"/>
                    <a:pt x="341" y="109"/>
                    <a:pt x="340" y="105"/>
                  </a:cubicBezTo>
                  <a:cubicBezTo>
                    <a:pt x="339" y="100"/>
                    <a:pt x="336" y="95"/>
                    <a:pt x="332" y="92"/>
                  </a:cubicBezTo>
                  <a:cubicBezTo>
                    <a:pt x="332" y="92"/>
                    <a:pt x="332" y="92"/>
                    <a:pt x="332" y="92"/>
                  </a:cubicBezTo>
                  <a:cubicBezTo>
                    <a:pt x="231" y="13"/>
                    <a:pt x="231" y="13"/>
                    <a:pt x="231" y="13"/>
                  </a:cubicBezTo>
                  <a:cubicBezTo>
                    <a:pt x="226" y="10"/>
                    <a:pt x="221" y="8"/>
                    <a:pt x="216" y="9"/>
                  </a:cubicBezTo>
                  <a:cubicBezTo>
                    <a:pt x="211" y="9"/>
                    <a:pt x="207" y="11"/>
                    <a:pt x="204" y="15"/>
                  </a:cubicBezTo>
                  <a:lnTo>
                    <a:pt x="10" y="266"/>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8" name="Freeform 116"/>
            <p:cNvSpPr/>
            <p:nvPr/>
          </p:nvSpPr>
          <p:spPr bwMode="auto">
            <a:xfrm>
              <a:off x="6135688" y="839788"/>
              <a:ext cx="796925" cy="944562"/>
            </a:xfrm>
            <a:custGeom>
              <a:avLst/>
              <a:gdLst>
                <a:gd name="T0" fmla="*/ 258 w 267"/>
                <a:gd name="T1" fmla="*/ 69 h 316"/>
                <a:gd name="T2" fmla="*/ 253 w 267"/>
                <a:gd name="T3" fmla="*/ 38 h 316"/>
                <a:gd name="T4" fmla="*/ 205 w 267"/>
                <a:gd name="T5" fmla="*/ 0 h 316"/>
                <a:gd name="T6" fmla="*/ 0 w 267"/>
                <a:gd name="T7" fmla="*/ 265 h 316"/>
                <a:gd name="T8" fmla="*/ 48 w 267"/>
                <a:gd name="T9" fmla="*/ 302 h 316"/>
                <a:gd name="T10" fmla="*/ 66 w 267"/>
                <a:gd name="T11" fmla="*/ 316 h 316"/>
                <a:gd name="T12" fmla="*/ 80 w 267"/>
                <a:gd name="T13" fmla="*/ 299 h 316"/>
                <a:gd name="T14" fmla="*/ 115 w 267"/>
                <a:gd name="T15" fmla="*/ 253 h 316"/>
                <a:gd name="T16" fmla="*/ 258 w 267"/>
                <a:gd name="T17" fmla="*/ 69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7" h="316">
                  <a:moveTo>
                    <a:pt x="258" y="69"/>
                  </a:moveTo>
                  <a:cubicBezTo>
                    <a:pt x="266" y="60"/>
                    <a:pt x="267" y="47"/>
                    <a:pt x="253" y="38"/>
                  </a:cubicBezTo>
                  <a:cubicBezTo>
                    <a:pt x="205" y="0"/>
                    <a:pt x="205" y="0"/>
                    <a:pt x="205" y="0"/>
                  </a:cubicBezTo>
                  <a:cubicBezTo>
                    <a:pt x="0" y="265"/>
                    <a:pt x="0" y="265"/>
                    <a:pt x="0" y="265"/>
                  </a:cubicBezTo>
                  <a:cubicBezTo>
                    <a:pt x="48" y="302"/>
                    <a:pt x="48" y="302"/>
                    <a:pt x="48" y="302"/>
                  </a:cubicBezTo>
                  <a:cubicBezTo>
                    <a:pt x="66" y="316"/>
                    <a:pt x="66" y="316"/>
                    <a:pt x="66" y="316"/>
                  </a:cubicBezTo>
                  <a:cubicBezTo>
                    <a:pt x="80" y="299"/>
                    <a:pt x="80" y="299"/>
                    <a:pt x="80" y="299"/>
                  </a:cubicBezTo>
                  <a:cubicBezTo>
                    <a:pt x="115" y="253"/>
                    <a:pt x="115" y="253"/>
                    <a:pt x="115" y="253"/>
                  </a:cubicBezTo>
                  <a:lnTo>
                    <a:pt x="258" y="69"/>
                  </a:lnTo>
                  <a:close/>
                </a:path>
              </a:pathLst>
            </a:custGeom>
            <a:solidFill>
              <a:srgbClr val="F583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89" name="Freeform 117"/>
            <p:cNvSpPr/>
            <p:nvPr/>
          </p:nvSpPr>
          <p:spPr bwMode="auto">
            <a:xfrm>
              <a:off x="5932488" y="1431925"/>
              <a:ext cx="436563" cy="358775"/>
            </a:xfrm>
            <a:custGeom>
              <a:avLst/>
              <a:gdLst>
                <a:gd name="T0" fmla="*/ 275 w 275"/>
                <a:gd name="T1" fmla="*/ 194 h 226"/>
                <a:gd name="T2" fmla="*/ 27 w 275"/>
                <a:gd name="T3" fmla="*/ 0 h 226"/>
                <a:gd name="T4" fmla="*/ 0 w 275"/>
                <a:gd name="T5" fmla="*/ 32 h 226"/>
                <a:gd name="T6" fmla="*/ 251 w 275"/>
                <a:gd name="T7" fmla="*/ 226 h 226"/>
                <a:gd name="T8" fmla="*/ 275 w 275"/>
                <a:gd name="T9" fmla="*/ 194 h 226"/>
              </a:gdLst>
              <a:ahLst/>
              <a:cxnLst>
                <a:cxn ang="0">
                  <a:pos x="T0" y="T1"/>
                </a:cxn>
                <a:cxn ang="0">
                  <a:pos x="T2" y="T3"/>
                </a:cxn>
                <a:cxn ang="0">
                  <a:pos x="T4" y="T5"/>
                </a:cxn>
                <a:cxn ang="0">
                  <a:pos x="T6" y="T7"/>
                </a:cxn>
                <a:cxn ang="0">
                  <a:pos x="T8" y="T9"/>
                </a:cxn>
              </a:cxnLst>
              <a:rect l="0" t="0" r="r" b="b"/>
              <a:pathLst>
                <a:path w="275" h="226">
                  <a:moveTo>
                    <a:pt x="275" y="194"/>
                  </a:moveTo>
                  <a:lnTo>
                    <a:pt x="27" y="0"/>
                  </a:lnTo>
                  <a:lnTo>
                    <a:pt x="0" y="32"/>
                  </a:lnTo>
                  <a:lnTo>
                    <a:pt x="251" y="226"/>
                  </a:lnTo>
                  <a:lnTo>
                    <a:pt x="275" y="194"/>
                  </a:lnTo>
                  <a:close/>
                </a:path>
              </a:pathLst>
            </a:custGeom>
            <a:solidFill>
              <a:srgbClr val="EB7A7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0" name="Freeform 118"/>
            <p:cNvSpPr/>
            <p:nvPr/>
          </p:nvSpPr>
          <p:spPr bwMode="auto">
            <a:xfrm>
              <a:off x="6772276" y="398463"/>
              <a:ext cx="393700" cy="319087"/>
            </a:xfrm>
            <a:custGeom>
              <a:avLst/>
              <a:gdLst>
                <a:gd name="T0" fmla="*/ 127 w 132"/>
                <a:gd name="T1" fmla="*/ 90 h 107"/>
                <a:gd name="T2" fmla="*/ 16 w 132"/>
                <a:gd name="T3" fmla="*/ 3 h 107"/>
                <a:gd name="T4" fmla="*/ 3 w 132"/>
                <a:gd name="T5" fmla="*/ 5 h 107"/>
                <a:gd name="T6" fmla="*/ 3 w 132"/>
                <a:gd name="T7" fmla="*/ 5 h 107"/>
                <a:gd name="T8" fmla="*/ 4 w 132"/>
                <a:gd name="T9" fmla="*/ 18 h 107"/>
                <a:gd name="T10" fmla="*/ 116 w 132"/>
                <a:gd name="T11" fmla="*/ 104 h 107"/>
                <a:gd name="T12" fmla="*/ 128 w 132"/>
                <a:gd name="T13" fmla="*/ 102 h 107"/>
                <a:gd name="T14" fmla="*/ 128 w 132"/>
                <a:gd name="T15" fmla="*/ 102 h 107"/>
                <a:gd name="T16" fmla="*/ 127 w 132"/>
                <a:gd name="T17" fmla="*/ 9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90"/>
                  </a:moveTo>
                  <a:cubicBezTo>
                    <a:pt x="16" y="3"/>
                    <a:pt x="16" y="3"/>
                    <a:pt x="16" y="3"/>
                  </a:cubicBezTo>
                  <a:cubicBezTo>
                    <a:pt x="12" y="0"/>
                    <a:pt x="6" y="1"/>
                    <a:pt x="3" y="5"/>
                  </a:cubicBezTo>
                  <a:cubicBezTo>
                    <a:pt x="3" y="5"/>
                    <a:pt x="3" y="5"/>
                    <a:pt x="3" y="5"/>
                  </a:cubicBezTo>
                  <a:cubicBezTo>
                    <a:pt x="0" y="9"/>
                    <a:pt x="0" y="15"/>
                    <a:pt x="4" y="18"/>
                  </a:cubicBezTo>
                  <a:cubicBezTo>
                    <a:pt x="116" y="104"/>
                    <a:pt x="116" y="104"/>
                    <a:pt x="116" y="104"/>
                  </a:cubicBezTo>
                  <a:cubicBezTo>
                    <a:pt x="120" y="107"/>
                    <a:pt x="125" y="106"/>
                    <a:pt x="128" y="102"/>
                  </a:cubicBezTo>
                  <a:cubicBezTo>
                    <a:pt x="128" y="102"/>
                    <a:pt x="128" y="102"/>
                    <a:pt x="128" y="102"/>
                  </a:cubicBezTo>
                  <a:cubicBezTo>
                    <a:pt x="132" y="98"/>
                    <a:pt x="131" y="93"/>
                    <a:pt x="127" y="90"/>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1" name="Freeform 119"/>
            <p:cNvSpPr>
              <a:spLocks noEditPoints="1"/>
            </p:cNvSpPr>
            <p:nvPr/>
          </p:nvSpPr>
          <p:spPr bwMode="auto">
            <a:xfrm>
              <a:off x="6762751" y="385763"/>
              <a:ext cx="415925" cy="341312"/>
            </a:xfrm>
            <a:custGeom>
              <a:avLst/>
              <a:gdLst>
                <a:gd name="T0" fmla="*/ 124 w 139"/>
                <a:gd name="T1" fmla="*/ 114 h 114"/>
                <a:gd name="T2" fmla="*/ 116 w 139"/>
                <a:gd name="T3" fmla="*/ 111 h 114"/>
                <a:gd name="T4" fmla="*/ 5 w 139"/>
                <a:gd name="T5" fmla="*/ 25 h 114"/>
                <a:gd name="T6" fmla="*/ 0 w 139"/>
                <a:gd name="T7" fmla="*/ 16 h 114"/>
                <a:gd name="T8" fmla="*/ 3 w 139"/>
                <a:gd name="T9" fmla="*/ 7 h 114"/>
                <a:gd name="T10" fmla="*/ 21 w 139"/>
                <a:gd name="T11" fmla="*/ 4 h 114"/>
                <a:gd name="T12" fmla="*/ 132 w 139"/>
                <a:gd name="T13" fmla="*/ 90 h 114"/>
                <a:gd name="T14" fmla="*/ 132 w 139"/>
                <a:gd name="T15" fmla="*/ 90 h 114"/>
                <a:gd name="T16" fmla="*/ 135 w 139"/>
                <a:gd name="T17" fmla="*/ 109 h 114"/>
                <a:gd name="T18" fmla="*/ 124 w 139"/>
                <a:gd name="T19" fmla="*/ 114 h 114"/>
                <a:gd name="T20" fmla="*/ 13 w 139"/>
                <a:gd name="T21" fmla="*/ 9 h 114"/>
                <a:gd name="T22" fmla="*/ 9 w 139"/>
                <a:gd name="T23" fmla="*/ 11 h 114"/>
                <a:gd name="T24" fmla="*/ 8 w 139"/>
                <a:gd name="T25" fmla="*/ 15 h 114"/>
                <a:gd name="T26" fmla="*/ 10 w 139"/>
                <a:gd name="T27" fmla="*/ 19 h 114"/>
                <a:gd name="T28" fmla="*/ 121 w 139"/>
                <a:gd name="T29" fmla="*/ 105 h 114"/>
                <a:gd name="T30" fmla="*/ 128 w 139"/>
                <a:gd name="T31" fmla="*/ 104 h 114"/>
                <a:gd name="T32" fmla="*/ 129 w 139"/>
                <a:gd name="T33" fmla="*/ 100 h 114"/>
                <a:gd name="T34" fmla="*/ 127 w 139"/>
                <a:gd name="T35" fmla="*/ 97 h 114"/>
                <a:gd name="T36" fmla="*/ 16 w 139"/>
                <a:gd name="T37" fmla="*/ 11 h 114"/>
                <a:gd name="T38" fmla="*/ 13 w 139"/>
                <a:gd name="T39" fmla="*/ 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9" h="114">
                  <a:moveTo>
                    <a:pt x="124" y="114"/>
                  </a:moveTo>
                  <a:cubicBezTo>
                    <a:pt x="121" y="114"/>
                    <a:pt x="119" y="113"/>
                    <a:pt x="116" y="111"/>
                  </a:cubicBezTo>
                  <a:cubicBezTo>
                    <a:pt x="5" y="25"/>
                    <a:pt x="5" y="25"/>
                    <a:pt x="5" y="25"/>
                  </a:cubicBezTo>
                  <a:cubicBezTo>
                    <a:pt x="2" y="23"/>
                    <a:pt x="0" y="20"/>
                    <a:pt x="0" y="16"/>
                  </a:cubicBezTo>
                  <a:cubicBezTo>
                    <a:pt x="0" y="13"/>
                    <a:pt x="0" y="9"/>
                    <a:pt x="3" y="7"/>
                  </a:cubicBezTo>
                  <a:cubicBezTo>
                    <a:pt x="7" y="1"/>
                    <a:pt x="15" y="0"/>
                    <a:pt x="21" y="4"/>
                  </a:cubicBezTo>
                  <a:cubicBezTo>
                    <a:pt x="132" y="90"/>
                    <a:pt x="132" y="90"/>
                    <a:pt x="132" y="90"/>
                  </a:cubicBezTo>
                  <a:cubicBezTo>
                    <a:pt x="132" y="90"/>
                    <a:pt x="132" y="90"/>
                    <a:pt x="132" y="90"/>
                  </a:cubicBezTo>
                  <a:cubicBezTo>
                    <a:pt x="138" y="95"/>
                    <a:pt x="139" y="103"/>
                    <a:pt x="135" y="109"/>
                  </a:cubicBezTo>
                  <a:cubicBezTo>
                    <a:pt x="132" y="112"/>
                    <a:pt x="128" y="114"/>
                    <a:pt x="124" y="114"/>
                  </a:cubicBezTo>
                  <a:close/>
                  <a:moveTo>
                    <a:pt x="13" y="9"/>
                  </a:moveTo>
                  <a:cubicBezTo>
                    <a:pt x="12" y="9"/>
                    <a:pt x="10" y="10"/>
                    <a:pt x="9" y="11"/>
                  </a:cubicBezTo>
                  <a:cubicBezTo>
                    <a:pt x="8" y="13"/>
                    <a:pt x="8" y="14"/>
                    <a:pt x="8" y="15"/>
                  </a:cubicBezTo>
                  <a:cubicBezTo>
                    <a:pt x="8" y="17"/>
                    <a:pt x="9" y="18"/>
                    <a:pt x="10" y="19"/>
                  </a:cubicBezTo>
                  <a:cubicBezTo>
                    <a:pt x="121" y="105"/>
                    <a:pt x="121" y="105"/>
                    <a:pt x="121" y="105"/>
                  </a:cubicBezTo>
                  <a:cubicBezTo>
                    <a:pt x="123" y="107"/>
                    <a:pt x="127" y="106"/>
                    <a:pt x="128" y="104"/>
                  </a:cubicBezTo>
                  <a:cubicBezTo>
                    <a:pt x="129" y="103"/>
                    <a:pt x="130" y="102"/>
                    <a:pt x="129" y="100"/>
                  </a:cubicBezTo>
                  <a:cubicBezTo>
                    <a:pt x="129" y="99"/>
                    <a:pt x="129" y="98"/>
                    <a:pt x="127" y="97"/>
                  </a:cubicBezTo>
                  <a:cubicBezTo>
                    <a:pt x="16" y="11"/>
                    <a:pt x="16" y="11"/>
                    <a:pt x="16" y="11"/>
                  </a:cubicBezTo>
                  <a:cubicBezTo>
                    <a:pt x="15" y="10"/>
                    <a:pt x="14" y="9"/>
                    <a:pt x="13"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2" name="Freeform 120"/>
            <p:cNvSpPr/>
            <p:nvPr/>
          </p:nvSpPr>
          <p:spPr bwMode="auto">
            <a:xfrm>
              <a:off x="6270626" y="960438"/>
              <a:ext cx="193675" cy="238125"/>
            </a:xfrm>
            <a:custGeom>
              <a:avLst/>
              <a:gdLst>
                <a:gd name="T0" fmla="*/ 14 w 65"/>
                <a:gd name="T1" fmla="*/ 76 h 80"/>
                <a:gd name="T2" fmla="*/ 63 w 65"/>
                <a:gd name="T3" fmla="*/ 14 h 80"/>
                <a:gd name="T4" fmla="*/ 61 w 65"/>
                <a:gd name="T5" fmla="*/ 3 h 80"/>
                <a:gd name="T6" fmla="*/ 61 w 65"/>
                <a:gd name="T7" fmla="*/ 3 h 80"/>
                <a:gd name="T8" fmla="*/ 51 w 65"/>
                <a:gd name="T9" fmla="*/ 4 h 80"/>
                <a:gd name="T10" fmla="*/ 2 w 65"/>
                <a:gd name="T11" fmla="*/ 67 h 80"/>
                <a:gd name="T12" fmla="*/ 4 w 65"/>
                <a:gd name="T13" fmla="*/ 78 h 80"/>
                <a:gd name="T14" fmla="*/ 4 w 65"/>
                <a:gd name="T15" fmla="*/ 78 h 80"/>
                <a:gd name="T16" fmla="*/ 14 w 65"/>
                <a:gd name="T17" fmla="*/ 7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 h="80">
                  <a:moveTo>
                    <a:pt x="14" y="76"/>
                  </a:moveTo>
                  <a:cubicBezTo>
                    <a:pt x="63" y="14"/>
                    <a:pt x="63" y="14"/>
                    <a:pt x="63" y="14"/>
                  </a:cubicBezTo>
                  <a:cubicBezTo>
                    <a:pt x="65" y="11"/>
                    <a:pt x="65" y="6"/>
                    <a:pt x="61" y="3"/>
                  </a:cubicBezTo>
                  <a:cubicBezTo>
                    <a:pt x="61" y="3"/>
                    <a:pt x="61" y="3"/>
                    <a:pt x="61" y="3"/>
                  </a:cubicBezTo>
                  <a:cubicBezTo>
                    <a:pt x="58" y="0"/>
                    <a:pt x="53" y="1"/>
                    <a:pt x="51" y="4"/>
                  </a:cubicBezTo>
                  <a:cubicBezTo>
                    <a:pt x="2" y="67"/>
                    <a:pt x="2" y="67"/>
                    <a:pt x="2" y="67"/>
                  </a:cubicBezTo>
                  <a:cubicBezTo>
                    <a:pt x="0" y="70"/>
                    <a:pt x="0" y="75"/>
                    <a:pt x="4" y="78"/>
                  </a:cubicBezTo>
                  <a:cubicBezTo>
                    <a:pt x="4" y="78"/>
                    <a:pt x="4" y="78"/>
                    <a:pt x="4" y="78"/>
                  </a:cubicBezTo>
                  <a:cubicBezTo>
                    <a:pt x="7" y="80"/>
                    <a:pt x="12" y="80"/>
                    <a:pt x="14" y="76"/>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3" name="Freeform 121"/>
            <p:cNvSpPr/>
            <p:nvPr/>
          </p:nvSpPr>
          <p:spPr bwMode="auto">
            <a:xfrm>
              <a:off x="6467476" y="812800"/>
              <a:ext cx="112713" cy="128587"/>
            </a:xfrm>
            <a:custGeom>
              <a:avLst/>
              <a:gdLst>
                <a:gd name="T0" fmla="*/ 15 w 38"/>
                <a:gd name="T1" fmla="*/ 39 h 43"/>
                <a:gd name="T2" fmla="*/ 35 w 38"/>
                <a:gd name="T3" fmla="*/ 13 h 43"/>
                <a:gd name="T4" fmla="*/ 34 w 38"/>
                <a:gd name="T5" fmla="*/ 2 h 43"/>
                <a:gd name="T6" fmla="*/ 34 w 38"/>
                <a:gd name="T7" fmla="*/ 2 h 43"/>
                <a:gd name="T8" fmla="*/ 23 w 38"/>
                <a:gd name="T9" fmla="*/ 4 h 43"/>
                <a:gd name="T10" fmla="*/ 3 w 38"/>
                <a:gd name="T11" fmla="*/ 30 h 43"/>
                <a:gd name="T12" fmla="*/ 4 w 38"/>
                <a:gd name="T13" fmla="*/ 41 h 43"/>
                <a:gd name="T14" fmla="*/ 4 w 38"/>
                <a:gd name="T15" fmla="*/ 41 h 43"/>
                <a:gd name="T16" fmla="*/ 15 w 38"/>
                <a:gd name="T17" fmla="*/ 3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43">
                  <a:moveTo>
                    <a:pt x="15" y="39"/>
                  </a:moveTo>
                  <a:cubicBezTo>
                    <a:pt x="35" y="13"/>
                    <a:pt x="35" y="13"/>
                    <a:pt x="35" y="13"/>
                  </a:cubicBezTo>
                  <a:cubicBezTo>
                    <a:pt x="38" y="10"/>
                    <a:pt x="37" y="5"/>
                    <a:pt x="34" y="2"/>
                  </a:cubicBezTo>
                  <a:cubicBezTo>
                    <a:pt x="34" y="2"/>
                    <a:pt x="34" y="2"/>
                    <a:pt x="34" y="2"/>
                  </a:cubicBezTo>
                  <a:cubicBezTo>
                    <a:pt x="31" y="0"/>
                    <a:pt x="26" y="0"/>
                    <a:pt x="23" y="4"/>
                  </a:cubicBezTo>
                  <a:cubicBezTo>
                    <a:pt x="3" y="30"/>
                    <a:pt x="3" y="30"/>
                    <a:pt x="3" y="30"/>
                  </a:cubicBezTo>
                  <a:cubicBezTo>
                    <a:pt x="0" y="33"/>
                    <a:pt x="1" y="38"/>
                    <a:pt x="4" y="41"/>
                  </a:cubicBezTo>
                  <a:cubicBezTo>
                    <a:pt x="4" y="41"/>
                    <a:pt x="4" y="41"/>
                    <a:pt x="4" y="41"/>
                  </a:cubicBezTo>
                  <a:cubicBezTo>
                    <a:pt x="8" y="43"/>
                    <a:pt x="12" y="43"/>
                    <a:pt x="15" y="39"/>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4" name="Freeform 122"/>
            <p:cNvSpPr/>
            <p:nvPr/>
          </p:nvSpPr>
          <p:spPr bwMode="auto">
            <a:xfrm>
              <a:off x="6616701" y="598488"/>
              <a:ext cx="393700" cy="319087"/>
            </a:xfrm>
            <a:custGeom>
              <a:avLst/>
              <a:gdLst>
                <a:gd name="T0" fmla="*/ 127 w 132"/>
                <a:gd name="T1" fmla="*/ 89 h 107"/>
                <a:gd name="T2" fmla="*/ 16 w 132"/>
                <a:gd name="T3" fmla="*/ 3 h 107"/>
                <a:gd name="T4" fmla="*/ 3 w 132"/>
                <a:gd name="T5" fmla="*/ 5 h 107"/>
                <a:gd name="T6" fmla="*/ 3 w 132"/>
                <a:gd name="T7" fmla="*/ 5 h 107"/>
                <a:gd name="T8" fmla="*/ 5 w 132"/>
                <a:gd name="T9" fmla="*/ 18 h 107"/>
                <a:gd name="T10" fmla="*/ 116 w 132"/>
                <a:gd name="T11" fmla="*/ 104 h 107"/>
                <a:gd name="T12" fmla="*/ 129 w 132"/>
                <a:gd name="T13" fmla="*/ 102 h 107"/>
                <a:gd name="T14" fmla="*/ 129 w 132"/>
                <a:gd name="T15" fmla="*/ 102 h 107"/>
                <a:gd name="T16" fmla="*/ 127 w 132"/>
                <a:gd name="T17" fmla="*/ 8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07">
                  <a:moveTo>
                    <a:pt x="127" y="89"/>
                  </a:moveTo>
                  <a:cubicBezTo>
                    <a:pt x="16" y="3"/>
                    <a:pt x="16" y="3"/>
                    <a:pt x="16" y="3"/>
                  </a:cubicBezTo>
                  <a:cubicBezTo>
                    <a:pt x="12" y="0"/>
                    <a:pt x="6" y="1"/>
                    <a:pt x="3" y="5"/>
                  </a:cubicBezTo>
                  <a:cubicBezTo>
                    <a:pt x="3" y="5"/>
                    <a:pt x="3" y="5"/>
                    <a:pt x="3" y="5"/>
                  </a:cubicBezTo>
                  <a:cubicBezTo>
                    <a:pt x="0" y="9"/>
                    <a:pt x="1" y="14"/>
                    <a:pt x="5" y="18"/>
                  </a:cubicBezTo>
                  <a:cubicBezTo>
                    <a:pt x="116" y="104"/>
                    <a:pt x="116" y="104"/>
                    <a:pt x="116" y="104"/>
                  </a:cubicBezTo>
                  <a:cubicBezTo>
                    <a:pt x="120" y="107"/>
                    <a:pt x="126" y="106"/>
                    <a:pt x="129" y="102"/>
                  </a:cubicBezTo>
                  <a:cubicBezTo>
                    <a:pt x="129" y="102"/>
                    <a:pt x="129" y="102"/>
                    <a:pt x="129" y="102"/>
                  </a:cubicBezTo>
                  <a:cubicBezTo>
                    <a:pt x="132" y="98"/>
                    <a:pt x="131" y="92"/>
                    <a:pt x="127" y="89"/>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5" name="Freeform 123"/>
            <p:cNvSpPr>
              <a:spLocks noEditPoints="1"/>
            </p:cNvSpPr>
            <p:nvPr/>
          </p:nvSpPr>
          <p:spPr bwMode="auto">
            <a:xfrm>
              <a:off x="6607176" y="588963"/>
              <a:ext cx="415925" cy="338137"/>
            </a:xfrm>
            <a:custGeom>
              <a:avLst/>
              <a:gdLst>
                <a:gd name="T0" fmla="*/ 125 w 139"/>
                <a:gd name="T1" fmla="*/ 113 h 113"/>
                <a:gd name="T2" fmla="*/ 116 w 139"/>
                <a:gd name="T3" fmla="*/ 110 h 113"/>
                <a:gd name="T4" fmla="*/ 5 w 139"/>
                <a:gd name="T5" fmla="*/ 24 h 113"/>
                <a:gd name="T6" fmla="*/ 0 w 139"/>
                <a:gd name="T7" fmla="*/ 15 h 113"/>
                <a:gd name="T8" fmla="*/ 3 w 139"/>
                <a:gd name="T9" fmla="*/ 5 h 113"/>
                <a:gd name="T10" fmla="*/ 12 w 139"/>
                <a:gd name="T11" fmla="*/ 0 h 113"/>
                <a:gd name="T12" fmla="*/ 21 w 139"/>
                <a:gd name="T13" fmla="*/ 3 h 113"/>
                <a:gd name="T14" fmla="*/ 133 w 139"/>
                <a:gd name="T15" fmla="*/ 89 h 113"/>
                <a:gd name="T16" fmla="*/ 133 w 139"/>
                <a:gd name="T17" fmla="*/ 89 h 113"/>
                <a:gd name="T18" fmla="*/ 135 w 139"/>
                <a:gd name="T19" fmla="*/ 108 h 113"/>
                <a:gd name="T20" fmla="*/ 125 w 139"/>
                <a:gd name="T21" fmla="*/ 113 h 113"/>
                <a:gd name="T22" fmla="*/ 13 w 139"/>
                <a:gd name="T23" fmla="*/ 8 h 113"/>
                <a:gd name="T24" fmla="*/ 13 w 139"/>
                <a:gd name="T25" fmla="*/ 8 h 113"/>
                <a:gd name="T26" fmla="*/ 9 w 139"/>
                <a:gd name="T27" fmla="*/ 10 h 113"/>
                <a:gd name="T28" fmla="*/ 8 w 139"/>
                <a:gd name="T29" fmla="*/ 14 h 113"/>
                <a:gd name="T30" fmla="*/ 10 w 139"/>
                <a:gd name="T31" fmla="*/ 17 h 113"/>
                <a:gd name="T32" fmla="*/ 121 w 139"/>
                <a:gd name="T33" fmla="*/ 104 h 113"/>
                <a:gd name="T34" fmla="*/ 129 w 139"/>
                <a:gd name="T35" fmla="*/ 103 h 113"/>
                <a:gd name="T36" fmla="*/ 128 w 139"/>
                <a:gd name="T37" fmla="*/ 95 h 113"/>
                <a:gd name="T38" fmla="*/ 128 w 139"/>
                <a:gd name="T39" fmla="*/ 95 h 113"/>
                <a:gd name="T40" fmla="*/ 17 w 139"/>
                <a:gd name="T41" fmla="*/ 9 h 113"/>
                <a:gd name="T42" fmla="*/ 13 w 139"/>
                <a:gd name="T43" fmla="*/ 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9" h="113">
                  <a:moveTo>
                    <a:pt x="125" y="113"/>
                  </a:moveTo>
                  <a:cubicBezTo>
                    <a:pt x="122" y="113"/>
                    <a:pt x="119" y="112"/>
                    <a:pt x="116" y="110"/>
                  </a:cubicBezTo>
                  <a:cubicBezTo>
                    <a:pt x="5" y="24"/>
                    <a:pt x="5" y="24"/>
                    <a:pt x="5" y="24"/>
                  </a:cubicBezTo>
                  <a:cubicBezTo>
                    <a:pt x="2" y="22"/>
                    <a:pt x="1" y="18"/>
                    <a:pt x="0" y="15"/>
                  </a:cubicBezTo>
                  <a:cubicBezTo>
                    <a:pt x="0" y="11"/>
                    <a:pt x="1" y="8"/>
                    <a:pt x="3" y="5"/>
                  </a:cubicBezTo>
                  <a:cubicBezTo>
                    <a:pt x="5" y="2"/>
                    <a:pt x="8" y="1"/>
                    <a:pt x="12" y="0"/>
                  </a:cubicBezTo>
                  <a:cubicBezTo>
                    <a:pt x="15" y="0"/>
                    <a:pt x="19" y="1"/>
                    <a:pt x="21" y="3"/>
                  </a:cubicBezTo>
                  <a:cubicBezTo>
                    <a:pt x="133" y="89"/>
                    <a:pt x="133" y="89"/>
                    <a:pt x="133" y="89"/>
                  </a:cubicBezTo>
                  <a:cubicBezTo>
                    <a:pt x="133" y="89"/>
                    <a:pt x="133" y="89"/>
                    <a:pt x="133" y="89"/>
                  </a:cubicBezTo>
                  <a:cubicBezTo>
                    <a:pt x="138" y="94"/>
                    <a:pt x="139" y="102"/>
                    <a:pt x="135" y="108"/>
                  </a:cubicBezTo>
                  <a:cubicBezTo>
                    <a:pt x="132" y="111"/>
                    <a:pt x="128" y="113"/>
                    <a:pt x="125" y="113"/>
                  </a:cubicBezTo>
                  <a:close/>
                  <a:moveTo>
                    <a:pt x="13" y="8"/>
                  </a:moveTo>
                  <a:cubicBezTo>
                    <a:pt x="13" y="8"/>
                    <a:pt x="13" y="8"/>
                    <a:pt x="13" y="8"/>
                  </a:cubicBezTo>
                  <a:cubicBezTo>
                    <a:pt x="11" y="8"/>
                    <a:pt x="10" y="9"/>
                    <a:pt x="9" y="10"/>
                  </a:cubicBezTo>
                  <a:cubicBezTo>
                    <a:pt x="8" y="11"/>
                    <a:pt x="8" y="13"/>
                    <a:pt x="8" y="14"/>
                  </a:cubicBezTo>
                  <a:cubicBezTo>
                    <a:pt x="8" y="15"/>
                    <a:pt x="9" y="17"/>
                    <a:pt x="10" y="17"/>
                  </a:cubicBezTo>
                  <a:cubicBezTo>
                    <a:pt x="121" y="104"/>
                    <a:pt x="121" y="104"/>
                    <a:pt x="121" y="104"/>
                  </a:cubicBezTo>
                  <a:cubicBezTo>
                    <a:pt x="124" y="105"/>
                    <a:pt x="127" y="105"/>
                    <a:pt x="129" y="103"/>
                  </a:cubicBezTo>
                  <a:cubicBezTo>
                    <a:pt x="130" y="100"/>
                    <a:pt x="130" y="97"/>
                    <a:pt x="128" y="95"/>
                  </a:cubicBezTo>
                  <a:cubicBezTo>
                    <a:pt x="128" y="95"/>
                    <a:pt x="128" y="95"/>
                    <a:pt x="128" y="95"/>
                  </a:cubicBezTo>
                  <a:cubicBezTo>
                    <a:pt x="17" y="9"/>
                    <a:pt x="17" y="9"/>
                    <a:pt x="17" y="9"/>
                  </a:cubicBezTo>
                  <a:cubicBezTo>
                    <a:pt x="16" y="8"/>
                    <a:pt x="15" y="8"/>
                    <a:pt x="13"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6" name="Freeform 124"/>
            <p:cNvSpPr/>
            <p:nvPr/>
          </p:nvSpPr>
          <p:spPr bwMode="auto">
            <a:xfrm>
              <a:off x="5921376" y="1722438"/>
              <a:ext cx="152400" cy="179387"/>
            </a:xfrm>
            <a:custGeom>
              <a:avLst/>
              <a:gdLst>
                <a:gd name="T0" fmla="*/ 14 w 51"/>
                <a:gd name="T1" fmla="*/ 56 h 60"/>
                <a:gd name="T2" fmla="*/ 48 w 51"/>
                <a:gd name="T3" fmla="*/ 12 h 60"/>
                <a:gd name="T4" fmla="*/ 47 w 51"/>
                <a:gd name="T5" fmla="*/ 2 h 60"/>
                <a:gd name="T6" fmla="*/ 47 w 51"/>
                <a:gd name="T7" fmla="*/ 2 h 60"/>
                <a:gd name="T8" fmla="*/ 37 w 51"/>
                <a:gd name="T9" fmla="*/ 4 h 60"/>
                <a:gd name="T10" fmla="*/ 3 w 51"/>
                <a:gd name="T11" fmla="*/ 48 h 60"/>
                <a:gd name="T12" fmla="*/ 4 w 51"/>
                <a:gd name="T13" fmla="*/ 58 h 60"/>
                <a:gd name="T14" fmla="*/ 4 w 51"/>
                <a:gd name="T15" fmla="*/ 58 h 60"/>
                <a:gd name="T16" fmla="*/ 14 w 51"/>
                <a:gd name="T17" fmla="*/ 5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60">
                  <a:moveTo>
                    <a:pt x="14" y="56"/>
                  </a:moveTo>
                  <a:cubicBezTo>
                    <a:pt x="48" y="12"/>
                    <a:pt x="48" y="12"/>
                    <a:pt x="48" y="12"/>
                  </a:cubicBezTo>
                  <a:cubicBezTo>
                    <a:pt x="51" y="9"/>
                    <a:pt x="50" y="5"/>
                    <a:pt x="47" y="2"/>
                  </a:cubicBezTo>
                  <a:cubicBezTo>
                    <a:pt x="47" y="2"/>
                    <a:pt x="47" y="2"/>
                    <a:pt x="47" y="2"/>
                  </a:cubicBezTo>
                  <a:cubicBezTo>
                    <a:pt x="44" y="0"/>
                    <a:pt x="39" y="0"/>
                    <a:pt x="37" y="4"/>
                  </a:cubicBezTo>
                  <a:cubicBezTo>
                    <a:pt x="3" y="48"/>
                    <a:pt x="3" y="48"/>
                    <a:pt x="3" y="48"/>
                  </a:cubicBezTo>
                  <a:cubicBezTo>
                    <a:pt x="0" y="51"/>
                    <a:pt x="1" y="55"/>
                    <a:pt x="4" y="58"/>
                  </a:cubicBezTo>
                  <a:cubicBezTo>
                    <a:pt x="4" y="58"/>
                    <a:pt x="4" y="58"/>
                    <a:pt x="4" y="58"/>
                  </a:cubicBezTo>
                  <a:cubicBezTo>
                    <a:pt x="7" y="60"/>
                    <a:pt x="11" y="59"/>
                    <a:pt x="14" y="56"/>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7" name="Freeform 125"/>
            <p:cNvSpPr>
              <a:spLocks noEditPoints="1"/>
            </p:cNvSpPr>
            <p:nvPr/>
          </p:nvSpPr>
          <p:spPr bwMode="auto">
            <a:xfrm>
              <a:off x="5908676" y="1706563"/>
              <a:ext cx="176213" cy="203200"/>
            </a:xfrm>
            <a:custGeom>
              <a:avLst/>
              <a:gdLst>
                <a:gd name="T0" fmla="*/ 12 w 59"/>
                <a:gd name="T1" fmla="*/ 68 h 68"/>
                <a:gd name="T2" fmla="*/ 6 w 59"/>
                <a:gd name="T3" fmla="*/ 66 h 68"/>
                <a:gd name="T4" fmla="*/ 4 w 59"/>
                <a:gd name="T5" fmla="*/ 50 h 68"/>
                <a:gd name="T6" fmla="*/ 38 w 59"/>
                <a:gd name="T7" fmla="*/ 6 h 68"/>
                <a:gd name="T8" fmla="*/ 53 w 59"/>
                <a:gd name="T9" fmla="*/ 4 h 68"/>
                <a:gd name="T10" fmla="*/ 55 w 59"/>
                <a:gd name="T11" fmla="*/ 20 h 68"/>
                <a:gd name="T12" fmla="*/ 21 w 59"/>
                <a:gd name="T13" fmla="*/ 64 h 68"/>
                <a:gd name="T14" fmla="*/ 14 w 59"/>
                <a:gd name="T15" fmla="*/ 68 h 68"/>
                <a:gd name="T16" fmla="*/ 12 w 59"/>
                <a:gd name="T17" fmla="*/ 68 h 68"/>
                <a:gd name="T18" fmla="*/ 47 w 59"/>
                <a:gd name="T19" fmla="*/ 10 h 68"/>
                <a:gd name="T20" fmla="*/ 44 w 59"/>
                <a:gd name="T21" fmla="*/ 11 h 68"/>
                <a:gd name="T22" fmla="*/ 10 w 59"/>
                <a:gd name="T23" fmla="*/ 55 h 68"/>
                <a:gd name="T24" fmla="*/ 11 w 59"/>
                <a:gd name="T25" fmla="*/ 59 h 68"/>
                <a:gd name="T26" fmla="*/ 13 w 59"/>
                <a:gd name="T27" fmla="*/ 60 h 68"/>
                <a:gd name="T28" fmla="*/ 15 w 59"/>
                <a:gd name="T29" fmla="*/ 59 h 68"/>
                <a:gd name="T30" fmla="*/ 15 w 59"/>
                <a:gd name="T31" fmla="*/ 59 h 68"/>
                <a:gd name="T32" fmla="*/ 49 w 59"/>
                <a:gd name="T33" fmla="*/ 15 h 68"/>
                <a:gd name="T34" fmla="*/ 50 w 59"/>
                <a:gd name="T35" fmla="*/ 12 h 68"/>
                <a:gd name="T36" fmla="*/ 48 w 59"/>
                <a:gd name="T37" fmla="*/ 10 h 68"/>
                <a:gd name="T38" fmla="*/ 47 w 59"/>
                <a:gd name="T39"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9" h="68">
                  <a:moveTo>
                    <a:pt x="12" y="68"/>
                  </a:moveTo>
                  <a:cubicBezTo>
                    <a:pt x="10" y="68"/>
                    <a:pt x="8" y="67"/>
                    <a:pt x="6" y="66"/>
                  </a:cubicBezTo>
                  <a:cubicBezTo>
                    <a:pt x="1" y="62"/>
                    <a:pt x="0" y="55"/>
                    <a:pt x="4" y="50"/>
                  </a:cubicBezTo>
                  <a:cubicBezTo>
                    <a:pt x="38" y="6"/>
                    <a:pt x="38" y="6"/>
                    <a:pt x="38" y="6"/>
                  </a:cubicBezTo>
                  <a:cubicBezTo>
                    <a:pt x="42" y="1"/>
                    <a:pt x="49" y="0"/>
                    <a:pt x="53" y="4"/>
                  </a:cubicBezTo>
                  <a:cubicBezTo>
                    <a:pt x="58" y="8"/>
                    <a:pt x="59" y="15"/>
                    <a:pt x="55" y="20"/>
                  </a:cubicBezTo>
                  <a:cubicBezTo>
                    <a:pt x="21" y="64"/>
                    <a:pt x="21" y="64"/>
                    <a:pt x="21" y="64"/>
                  </a:cubicBezTo>
                  <a:cubicBezTo>
                    <a:pt x="19" y="66"/>
                    <a:pt x="17" y="68"/>
                    <a:pt x="14" y="68"/>
                  </a:cubicBezTo>
                  <a:cubicBezTo>
                    <a:pt x="13" y="68"/>
                    <a:pt x="13" y="68"/>
                    <a:pt x="12" y="68"/>
                  </a:cubicBezTo>
                  <a:close/>
                  <a:moveTo>
                    <a:pt x="47" y="10"/>
                  </a:moveTo>
                  <a:cubicBezTo>
                    <a:pt x="46" y="10"/>
                    <a:pt x="45" y="10"/>
                    <a:pt x="44" y="11"/>
                  </a:cubicBezTo>
                  <a:cubicBezTo>
                    <a:pt x="10" y="55"/>
                    <a:pt x="10" y="55"/>
                    <a:pt x="10" y="55"/>
                  </a:cubicBezTo>
                  <a:cubicBezTo>
                    <a:pt x="9" y="57"/>
                    <a:pt x="9" y="58"/>
                    <a:pt x="11" y="59"/>
                  </a:cubicBezTo>
                  <a:cubicBezTo>
                    <a:pt x="11" y="60"/>
                    <a:pt x="12" y="60"/>
                    <a:pt x="13" y="60"/>
                  </a:cubicBezTo>
                  <a:cubicBezTo>
                    <a:pt x="13" y="60"/>
                    <a:pt x="14" y="59"/>
                    <a:pt x="15" y="59"/>
                  </a:cubicBezTo>
                  <a:cubicBezTo>
                    <a:pt x="15" y="59"/>
                    <a:pt x="15" y="59"/>
                    <a:pt x="15" y="59"/>
                  </a:cubicBezTo>
                  <a:cubicBezTo>
                    <a:pt x="49" y="15"/>
                    <a:pt x="49" y="15"/>
                    <a:pt x="49" y="15"/>
                  </a:cubicBezTo>
                  <a:cubicBezTo>
                    <a:pt x="49" y="14"/>
                    <a:pt x="50" y="13"/>
                    <a:pt x="50" y="12"/>
                  </a:cubicBezTo>
                  <a:cubicBezTo>
                    <a:pt x="49" y="12"/>
                    <a:pt x="49" y="11"/>
                    <a:pt x="48" y="10"/>
                  </a:cubicBezTo>
                  <a:cubicBezTo>
                    <a:pt x="48" y="10"/>
                    <a:pt x="47" y="10"/>
                    <a:pt x="47"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8" name="Freeform 126"/>
            <p:cNvSpPr/>
            <p:nvPr/>
          </p:nvSpPr>
          <p:spPr bwMode="auto">
            <a:xfrm>
              <a:off x="6111876" y="1817688"/>
              <a:ext cx="60325" cy="212725"/>
            </a:xfrm>
            <a:custGeom>
              <a:avLst/>
              <a:gdLst>
                <a:gd name="T0" fmla="*/ 14 w 20"/>
                <a:gd name="T1" fmla="*/ 64 h 71"/>
                <a:gd name="T2" fmla="*/ 20 w 20"/>
                <a:gd name="T3" fmla="*/ 8 h 71"/>
                <a:gd name="T4" fmla="*/ 13 w 20"/>
                <a:gd name="T5" fmla="*/ 1 h 71"/>
                <a:gd name="T6" fmla="*/ 13 w 20"/>
                <a:gd name="T7" fmla="*/ 1 h 71"/>
                <a:gd name="T8" fmla="*/ 6 w 20"/>
                <a:gd name="T9" fmla="*/ 7 h 71"/>
                <a:gd name="T10" fmla="*/ 1 w 20"/>
                <a:gd name="T11" fmla="*/ 63 h 71"/>
                <a:gd name="T12" fmla="*/ 7 w 20"/>
                <a:gd name="T13" fmla="*/ 70 h 71"/>
                <a:gd name="T14" fmla="*/ 7 w 20"/>
                <a:gd name="T15" fmla="*/ 70 h 71"/>
                <a:gd name="T16" fmla="*/ 14 w 20"/>
                <a:gd name="T17" fmla="*/ 6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71">
                  <a:moveTo>
                    <a:pt x="14" y="64"/>
                  </a:moveTo>
                  <a:cubicBezTo>
                    <a:pt x="20" y="8"/>
                    <a:pt x="20" y="8"/>
                    <a:pt x="20" y="8"/>
                  </a:cubicBezTo>
                  <a:cubicBezTo>
                    <a:pt x="20" y="5"/>
                    <a:pt x="17" y="1"/>
                    <a:pt x="13" y="1"/>
                  </a:cubicBezTo>
                  <a:cubicBezTo>
                    <a:pt x="13" y="1"/>
                    <a:pt x="13" y="1"/>
                    <a:pt x="13" y="1"/>
                  </a:cubicBezTo>
                  <a:cubicBezTo>
                    <a:pt x="10" y="0"/>
                    <a:pt x="6" y="3"/>
                    <a:pt x="6" y="7"/>
                  </a:cubicBezTo>
                  <a:cubicBezTo>
                    <a:pt x="1" y="63"/>
                    <a:pt x="1" y="63"/>
                    <a:pt x="1" y="63"/>
                  </a:cubicBezTo>
                  <a:cubicBezTo>
                    <a:pt x="0" y="67"/>
                    <a:pt x="3" y="70"/>
                    <a:pt x="7" y="70"/>
                  </a:cubicBezTo>
                  <a:cubicBezTo>
                    <a:pt x="7" y="70"/>
                    <a:pt x="7" y="70"/>
                    <a:pt x="7" y="70"/>
                  </a:cubicBezTo>
                  <a:cubicBezTo>
                    <a:pt x="11" y="71"/>
                    <a:pt x="14" y="68"/>
                    <a:pt x="14" y="6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99" name="Freeform 127"/>
            <p:cNvSpPr>
              <a:spLocks noEditPoints="1"/>
            </p:cNvSpPr>
            <p:nvPr/>
          </p:nvSpPr>
          <p:spPr bwMode="auto">
            <a:xfrm>
              <a:off x="6100763" y="1808163"/>
              <a:ext cx="82550" cy="230187"/>
            </a:xfrm>
            <a:custGeom>
              <a:avLst/>
              <a:gdLst>
                <a:gd name="T0" fmla="*/ 12 w 28"/>
                <a:gd name="T1" fmla="*/ 77 h 77"/>
                <a:gd name="T2" fmla="*/ 10 w 28"/>
                <a:gd name="T3" fmla="*/ 77 h 77"/>
                <a:gd name="T4" fmla="*/ 3 w 28"/>
                <a:gd name="T5" fmla="*/ 74 h 77"/>
                <a:gd name="T6" fmla="*/ 1 w 28"/>
                <a:gd name="T7" fmla="*/ 65 h 77"/>
                <a:gd name="T8" fmla="*/ 6 w 28"/>
                <a:gd name="T9" fmla="*/ 10 h 77"/>
                <a:gd name="T10" fmla="*/ 10 w 28"/>
                <a:gd name="T11" fmla="*/ 2 h 77"/>
                <a:gd name="T12" fmla="*/ 18 w 28"/>
                <a:gd name="T13" fmla="*/ 0 h 77"/>
                <a:gd name="T14" fmla="*/ 28 w 28"/>
                <a:gd name="T15" fmla="*/ 12 h 77"/>
                <a:gd name="T16" fmla="*/ 22 w 28"/>
                <a:gd name="T17" fmla="*/ 68 h 77"/>
                <a:gd name="T18" fmla="*/ 22 w 28"/>
                <a:gd name="T19" fmla="*/ 68 h 77"/>
                <a:gd name="T20" fmla="*/ 19 w 28"/>
                <a:gd name="T21" fmla="*/ 75 h 77"/>
                <a:gd name="T22" fmla="*/ 12 w 28"/>
                <a:gd name="T23" fmla="*/ 77 h 77"/>
                <a:gd name="T24" fmla="*/ 17 w 28"/>
                <a:gd name="T25" fmla="*/ 8 h 77"/>
                <a:gd name="T26" fmla="*/ 15 w 28"/>
                <a:gd name="T27" fmla="*/ 8 h 77"/>
                <a:gd name="T28" fmla="*/ 14 w 28"/>
                <a:gd name="T29" fmla="*/ 10 h 77"/>
                <a:gd name="T30" fmla="*/ 9 w 28"/>
                <a:gd name="T31" fmla="*/ 66 h 77"/>
                <a:gd name="T32" fmla="*/ 9 w 28"/>
                <a:gd name="T33" fmla="*/ 68 h 77"/>
                <a:gd name="T34" fmla="*/ 11 w 28"/>
                <a:gd name="T35" fmla="*/ 69 h 77"/>
                <a:gd name="T36" fmla="*/ 13 w 28"/>
                <a:gd name="T37" fmla="*/ 69 h 77"/>
                <a:gd name="T38" fmla="*/ 14 w 28"/>
                <a:gd name="T39" fmla="*/ 67 h 77"/>
                <a:gd name="T40" fmla="*/ 14 w 28"/>
                <a:gd name="T41" fmla="*/ 67 h 77"/>
                <a:gd name="T42" fmla="*/ 20 w 28"/>
                <a:gd name="T43" fmla="*/ 11 h 77"/>
                <a:gd name="T44" fmla="*/ 17 w 28"/>
                <a:gd name="T45" fmla="*/ 8 h 77"/>
                <a:gd name="T46" fmla="*/ 17 w 28"/>
                <a:gd name="T47" fmla="*/ 8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8" h="77">
                  <a:moveTo>
                    <a:pt x="12" y="77"/>
                  </a:moveTo>
                  <a:cubicBezTo>
                    <a:pt x="11" y="77"/>
                    <a:pt x="11" y="77"/>
                    <a:pt x="10" y="77"/>
                  </a:cubicBezTo>
                  <a:cubicBezTo>
                    <a:pt x="8" y="77"/>
                    <a:pt x="5" y="76"/>
                    <a:pt x="3" y="74"/>
                  </a:cubicBezTo>
                  <a:cubicBezTo>
                    <a:pt x="1" y="71"/>
                    <a:pt x="0" y="68"/>
                    <a:pt x="1" y="65"/>
                  </a:cubicBezTo>
                  <a:cubicBezTo>
                    <a:pt x="6" y="10"/>
                    <a:pt x="6" y="10"/>
                    <a:pt x="6" y="10"/>
                  </a:cubicBezTo>
                  <a:cubicBezTo>
                    <a:pt x="6" y="7"/>
                    <a:pt x="7" y="4"/>
                    <a:pt x="10" y="2"/>
                  </a:cubicBezTo>
                  <a:cubicBezTo>
                    <a:pt x="12" y="0"/>
                    <a:pt x="15" y="0"/>
                    <a:pt x="18" y="0"/>
                  </a:cubicBezTo>
                  <a:cubicBezTo>
                    <a:pt x="24" y="0"/>
                    <a:pt x="28" y="6"/>
                    <a:pt x="28" y="12"/>
                  </a:cubicBezTo>
                  <a:cubicBezTo>
                    <a:pt x="22" y="68"/>
                    <a:pt x="22" y="68"/>
                    <a:pt x="22" y="68"/>
                  </a:cubicBezTo>
                  <a:cubicBezTo>
                    <a:pt x="22" y="68"/>
                    <a:pt x="22" y="68"/>
                    <a:pt x="22" y="68"/>
                  </a:cubicBezTo>
                  <a:cubicBezTo>
                    <a:pt x="22" y="70"/>
                    <a:pt x="21" y="73"/>
                    <a:pt x="19" y="75"/>
                  </a:cubicBezTo>
                  <a:cubicBezTo>
                    <a:pt x="17" y="77"/>
                    <a:pt x="14" y="77"/>
                    <a:pt x="12" y="77"/>
                  </a:cubicBezTo>
                  <a:close/>
                  <a:moveTo>
                    <a:pt x="17" y="8"/>
                  </a:moveTo>
                  <a:cubicBezTo>
                    <a:pt x="16" y="8"/>
                    <a:pt x="15" y="8"/>
                    <a:pt x="15" y="8"/>
                  </a:cubicBezTo>
                  <a:cubicBezTo>
                    <a:pt x="14" y="9"/>
                    <a:pt x="14" y="10"/>
                    <a:pt x="14" y="10"/>
                  </a:cubicBezTo>
                  <a:cubicBezTo>
                    <a:pt x="9" y="66"/>
                    <a:pt x="9" y="66"/>
                    <a:pt x="9" y="66"/>
                  </a:cubicBezTo>
                  <a:cubicBezTo>
                    <a:pt x="8" y="67"/>
                    <a:pt x="9" y="68"/>
                    <a:pt x="9" y="68"/>
                  </a:cubicBezTo>
                  <a:cubicBezTo>
                    <a:pt x="10" y="69"/>
                    <a:pt x="10" y="69"/>
                    <a:pt x="11" y="69"/>
                  </a:cubicBezTo>
                  <a:cubicBezTo>
                    <a:pt x="12" y="70"/>
                    <a:pt x="13" y="69"/>
                    <a:pt x="13" y="69"/>
                  </a:cubicBezTo>
                  <a:cubicBezTo>
                    <a:pt x="14" y="68"/>
                    <a:pt x="14" y="68"/>
                    <a:pt x="14" y="67"/>
                  </a:cubicBezTo>
                  <a:cubicBezTo>
                    <a:pt x="14" y="67"/>
                    <a:pt x="14" y="67"/>
                    <a:pt x="14" y="67"/>
                  </a:cubicBezTo>
                  <a:cubicBezTo>
                    <a:pt x="20" y="11"/>
                    <a:pt x="20" y="11"/>
                    <a:pt x="20" y="11"/>
                  </a:cubicBezTo>
                  <a:cubicBezTo>
                    <a:pt x="20" y="9"/>
                    <a:pt x="19" y="8"/>
                    <a:pt x="17" y="8"/>
                  </a:cubicBezTo>
                  <a:cubicBezTo>
                    <a:pt x="17" y="8"/>
                    <a:pt x="17" y="8"/>
                    <a:pt x="1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0" name="Freeform 128"/>
            <p:cNvSpPr/>
            <p:nvPr/>
          </p:nvSpPr>
          <p:spPr bwMode="auto">
            <a:xfrm>
              <a:off x="5751513" y="1647825"/>
              <a:ext cx="203200" cy="103187"/>
            </a:xfrm>
            <a:custGeom>
              <a:avLst/>
              <a:gdLst>
                <a:gd name="T0" fmla="*/ 5 w 68"/>
                <a:gd name="T1" fmla="*/ 20 h 35"/>
                <a:gd name="T2" fmla="*/ 58 w 68"/>
                <a:gd name="T3" fmla="*/ 1 h 35"/>
                <a:gd name="T4" fmla="*/ 67 w 68"/>
                <a:gd name="T5" fmla="*/ 5 h 35"/>
                <a:gd name="T6" fmla="*/ 67 w 68"/>
                <a:gd name="T7" fmla="*/ 5 h 35"/>
                <a:gd name="T8" fmla="*/ 63 w 68"/>
                <a:gd name="T9" fmla="*/ 14 h 35"/>
                <a:gd name="T10" fmla="*/ 10 w 68"/>
                <a:gd name="T11" fmla="*/ 33 h 35"/>
                <a:gd name="T12" fmla="*/ 1 w 68"/>
                <a:gd name="T13" fmla="*/ 29 h 35"/>
                <a:gd name="T14" fmla="*/ 1 w 68"/>
                <a:gd name="T15" fmla="*/ 29 h 35"/>
                <a:gd name="T16" fmla="*/ 5 w 68"/>
                <a:gd name="T17" fmla="*/ 2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35">
                  <a:moveTo>
                    <a:pt x="5" y="20"/>
                  </a:moveTo>
                  <a:cubicBezTo>
                    <a:pt x="58" y="1"/>
                    <a:pt x="58" y="1"/>
                    <a:pt x="58" y="1"/>
                  </a:cubicBezTo>
                  <a:cubicBezTo>
                    <a:pt x="61" y="0"/>
                    <a:pt x="65" y="2"/>
                    <a:pt x="67" y="5"/>
                  </a:cubicBezTo>
                  <a:cubicBezTo>
                    <a:pt x="67" y="5"/>
                    <a:pt x="67" y="5"/>
                    <a:pt x="67" y="5"/>
                  </a:cubicBezTo>
                  <a:cubicBezTo>
                    <a:pt x="68" y="9"/>
                    <a:pt x="66" y="13"/>
                    <a:pt x="63" y="14"/>
                  </a:cubicBezTo>
                  <a:cubicBezTo>
                    <a:pt x="10" y="33"/>
                    <a:pt x="10" y="33"/>
                    <a:pt x="10" y="33"/>
                  </a:cubicBezTo>
                  <a:cubicBezTo>
                    <a:pt x="6" y="35"/>
                    <a:pt x="2" y="33"/>
                    <a:pt x="1" y="29"/>
                  </a:cubicBezTo>
                  <a:cubicBezTo>
                    <a:pt x="1" y="29"/>
                    <a:pt x="1" y="29"/>
                    <a:pt x="1" y="29"/>
                  </a:cubicBezTo>
                  <a:cubicBezTo>
                    <a:pt x="0" y="25"/>
                    <a:pt x="2" y="21"/>
                    <a:pt x="5" y="20"/>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1" name="Freeform 129"/>
            <p:cNvSpPr>
              <a:spLocks noEditPoints="1"/>
            </p:cNvSpPr>
            <p:nvPr/>
          </p:nvSpPr>
          <p:spPr bwMode="auto">
            <a:xfrm>
              <a:off x="5738813" y="1631950"/>
              <a:ext cx="230188" cy="128587"/>
            </a:xfrm>
            <a:custGeom>
              <a:avLst/>
              <a:gdLst>
                <a:gd name="T0" fmla="*/ 12 w 77"/>
                <a:gd name="T1" fmla="*/ 43 h 43"/>
                <a:gd name="T2" fmla="*/ 1 w 77"/>
                <a:gd name="T3" fmla="*/ 35 h 43"/>
                <a:gd name="T4" fmla="*/ 2 w 77"/>
                <a:gd name="T5" fmla="*/ 27 h 43"/>
                <a:gd name="T6" fmla="*/ 8 w 77"/>
                <a:gd name="T7" fmla="*/ 21 h 43"/>
                <a:gd name="T8" fmla="*/ 61 w 77"/>
                <a:gd name="T9" fmla="*/ 2 h 43"/>
                <a:gd name="T10" fmla="*/ 75 w 77"/>
                <a:gd name="T11" fmla="*/ 9 h 43"/>
                <a:gd name="T12" fmla="*/ 68 w 77"/>
                <a:gd name="T13" fmla="*/ 23 h 43"/>
                <a:gd name="T14" fmla="*/ 15 w 77"/>
                <a:gd name="T15" fmla="*/ 42 h 43"/>
                <a:gd name="T16" fmla="*/ 12 w 77"/>
                <a:gd name="T17" fmla="*/ 43 h 43"/>
                <a:gd name="T18" fmla="*/ 64 w 77"/>
                <a:gd name="T19" fmla="*/ 10 h 43"/>
                <a:gd name="T20" fmla="*/ 63 w 77"/>
                <a:gd name="T21" fmla="*/ 10 h 43"/>
                <a:gd name="T22" fmla="*/ 11 w 77"/>
                <a:gd name="T23" fmla="*/ 29 h 43"/>
                <a:gd name="T24" fmla="*/ 11 w 77"/>
                <a:gd name="T25" fmla="*/ 29 h 43"/>
                <a:gd name="T26" fmla="*/ 9 w 77"/>
                <a:gd name="T27" fmla="*/ 30 h 43"/>
                <a:gd name="T28" fmla="*/ 9 w 77"/>
                <a:gd name="T29" fmla="*/ 33 h 43"/>
                <a:gd name="T30" fmla="*/ 13 w 77"/>
                <a:gd name="T31" fmla="*/ 34 h 43"/>
                <a:gd name="T32" fmla="*/ 65 w 77"/>
                <a:gd name="T33" fmla="*/ 16 h 43"/>
                <a:gd name="T34" fmla="*/ 67 w 77"/>
                <a:gd name="T35" fmla="*/ 12 h 43"/>
                <a:gd name="T36" fmla="*/ 64 w 77"/>
                <a:gd name="T37" fmla="*/ 1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7" h="43">
                  <a:moveTo>
                    <a:pt x="12" y="43"/>
                  </a:moveTo>
                  <a:cubicBezTo>
                    <a:pt x="7" y="43"/>
                    <a:pt x="3" y="40"/>
                    <a:pt x="1" y="35"/>
                  </a:cubicBezTo>
                  <a:cubicBezTo>
                    <a:pt x="0" y="33"/>
                    <a:pt x="0" y="30"/>
                    <a:pt x="2" y="27"/>
                  </a:cubicBezTo>
                  <a:cubicBezTo>
                    <a:pt x="3" y="24"/>
                    <a:pt x="5" y="22"/>
                    <a:pt x="8" y="21"/>
                  </a:cubicBezTo>
                  <a:cubicBezTo>
                    <a:pt x="61" y="2"/>
                    <a:pt x="61" y="2"/>
                    <a:pt x="61" y="2"/>
                  </a:cubicBezTo>
                  <a:cubicBezTo>
                    <a:pt x="66" y="0"/>
                    <a:pt x="73" y="3"/>
                    <a:pt x="75" y="9"/>
                  </a:cubicBezTo>
                  <a:cubicBezTo>
                    <a:pt x="77" y="15"/>
                    <a:pt x="74" y="21"/>
                    <a:pt x="68" y="23"/>
                  </a:cubicBezTo>
                  <a:cubicBezTo>
                    <a:pt x="15" y="42"/>
                    <a:pt x="15" y="42"/>
                    <a:pt x="15" y="42"/>
                  </a:cubicBezTo>
                  <a:cubicBezTo>
                    <a:pt x="14" y="42"/>
                    <a:pt x="13" y="43"/>
                    <a:pt x="12" y="43"/>
                  </a:cubicBezTo>
                  <a:close/>
                  <a:moveTo>
                    <a:pt x="64" y="10"/>
                  </a:moveTo>
                  <a:cubicBezTo>
                    <a:pt x="64" y="10"/>
                    <a:pt x="64" y="10"/>
                    <a:pt x="63" y="10"/>
                  </a:cubicBezTo>
                  <a:cubicBezTo>
                    <a:pt x="11" y="29"/>
                    <a:pt x="11" y="29"/>
                    <a:pt x="11" y="29"/>
                  </a:cubicBezTo>
                  <a:cubicBezTo>
                    <a:pt x="11" y="29"/>
                    <a:pt x="11" y="29"/>
                    <a:pt x="11" y="29"/>
                  </a:cubicBezTo>
                  <a:cubicBezTo>
                    <a:pt x="10" y="29"/>
                    <a:pt x="9" y="30"/>
                    <a:pt x="9" y="30"/>
                  </a:cubicBezTo>
                  <a:cubicBezTo>
                    <a:pt x="8" y="31"/>
                    <a:pt x="8" y="32"/>
                    <a:pt x="9" y="33"/>
                  </a:cubicBezTo>
                  <a:cubicBezTo>
                    <a:pt x="9" y="34"/>
                    <a:pt x="11" y="35"/>
                    <a:pt x="13" y="34"/>
                  </a:cubicBezTo>
                  <a:cubicBezTo>
                    <a:pt x="65" y="16"/>
                    <a:pt x="65" y="16"/>
                    <a:pt x="65" y="16"/>
                  </a:cubicBezTo>
                  <a:cubicBezTo>
                    <a:pt x="67" y="15"/>
                    <a:pt x="68" y="13"/>
                    <a:pt x="67" y="12"/>
                  </a:cubicBezTo>
                  <a:cubicBezTo>
                    <a:pt x="67" y="11"/>
                    <a:pt x="65" y="10"/>
                    <a:pt x="64" y="1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2" name="Freeform 130"/>
            <p:cNvSpPr/>
            <p:nvPr/>
          </p:nvSpPr>
          <p:spPr bwMode="auto">
            <a:xfrm>
              <a:off x="5819776" y="1449388"/>
              <a:ext cx="555625" cy="476250"/>
            </a:xfrm>
            <a:custGeom>
              <a:avLst/>
              <a:gdLst>
                <a:gd name="T0" fmla="*/ 22 w 186"/>
                <a:gd name="T1" fmla="*/ 0 h 159"/>
                <a:gd name="T2" fmla="*/ 13 w 186"/>
                <a:gd name="T3" fmla="*/ 11 h 159"/>
                <a:gd name="T4" fmla="*/ 19 w 186"/>
                <a:gd name="T5" fmla="*/ 66 h 159"/>
                <a:gd name="T6" fmla="*/ 122 w 186"/>
                <a:gd name="T7" fmla="*/ 146 h 159"/>
                <a:gd name="T8" fmla="*/ 177 w 186"/>
                <a:gd name="T9" fmla="*/ 138 h 159"/>
                <a:gd name="T10" fmla="*/ 186 w 186"/>
                <a:gd name="T11" fmla="*/ 127 h 159"/>
                <a:gd name="T12" fmla="*/ 22 w 186"/>
                <a:gd name="T13" fmla="*/ 0 h 159"/>
              </a:gdLst>
              <a:ahLst/>
              <a:cxnLst>
                <a:cxn ang="0">
                  <a:pos x="T0" y="T1"/>
                </a:cxn>
                <a:cxn ang="0">
                  <a:pos x="T2" y="T3"/>
                </a:cxn>
                <a:cxn ang="0">
                  <a:pos x="T4" y="T5"/>
                </a:cxn>
                <a:cxn ang="0">
                  <a:pos x="T6" y="T7"/>
                </a:cxn>
                <a:cxn ang="0">
                  <a:pos x="T8" y="T9"/>
                </a:cxn>
                <a:cxn ang="0">
                  <a:pos x="T10" y="T11"/>
                </a:cxn>
                <a:cxn ang="0">
                  <a:pos x="T12" y="T13"/>
                </a:cxn>
              </a:cxnLst>
              <a:rect l="0" t="0" r="r" b="b"/>
              <a:pathLst>
                <a:path w="186" h="159">
                  <a:moveTo>
                    <a:pt x="22" y="0"/>
                  </a:moveTo>
                  <a:cubicBezTo>
                    <a:pt x="13" y="11"/>
                    <a:pt x="13" y="11"/>
                    <a:pt x="13" y="11"/>
                  </a:cubicBezTo>
                  <a:cubicBezTo>
                    <a:pt x="0" y="29"/>
                    <a:pt x="2" y="53"/>
                    <a:pt x="19" y="66"/>
                  </a:cubicBezTo>
                  <a:cubicBezTo>
                    <a:pt x="122" y="146"/>
                    <a:pt x="122" y="146"/>
                    <a:pt x="122" y="146"/>
                  </a:cubicBezTo>
                  <a:cubicBezTo>
                    <a:pt x="139" y="159"/>
                    <a:pt x="164" y="156"/>
                    <a:pt x="177" y="138"/>
                  </a:cubicBezTo>
                  <a:cubicBezTo>
                    <a:pt x="186" y="127"/>
                    <a:pt x="186" y="127"/>
                    <a:pt x="186" y="127"/>
                  </a:cubicBezTo>
                  <a:lnTo>
                    <a:pt x="22" y="0"/>
                  </a:ln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3" name="Freeform 131"/>
            <p:cNvSpPr>
              <a:spLocks noEditPoints="1"/>
            </p:cNvSpPr>
            <p:nvPr/>
          </p:nvSpPr>
          <p:spPr bwMode="auto">
            <a:xfrm>
              <a:off x="5805488" y="1438275"/>
              <a:ext cx="581025" cy="484187"/>
            </a:xfrm>
            <a:custGeom>
              <a:avLst/>
              <a:gdLst>
                <a:gd name="T0" fmla="*/ 150 w 195"/>
                <a:gd name="T1" fmla="*/ 162 h 162"/>
                <a:gd name="T2" fmla="*/ 125 w 195"/>
                <a:gd name="T3" fmla="*/ 154 h 162"/>
                <a:gd name="T4" fmla="*/ 22 w 195"/>
                <a:gd name="T5" fmla="*/ 73 h 162"/>
                <a:gd name="T6" fmla="*/ 15 w 195"/>
                <a:gd name="T7" fmla="*/ 13 h 162"/>
                <a:gd name="T8" fmla="*/ 24 w 195"/>
                <a:gd name="T9" fmla="*/ 2 h 162"/>
                <a:gd name="T10" fmla="*/ 27 w 195"/>
                <a:gd name="T11" fmla="*/ 0 h 162"/>
                <a:gd name="T12" fmla="*/ 30 w 195"/>
                <a:gd name="T13" fmla="*/ 1 h 162"/>
                <a:gd name="T14" fmla="*/ 193 w 195"/>
                <a:gd name="T15" fmla="*/ 128 h 162"/>
                <a:gd name="T16" fmla="*/ 195 w 195"/>
                <a:gd name="T17" fmla="*/ 131 h 162"/>
                <a:gd name="T18" fmla="*/ 194 w 195"/>
                <a:gd name="T19" fmla="*/ 134 h 162"/>
                <a:gd name="T20" fmla="*/ 185 w 195"/>
                <a:gd name="T21" fmla="*/ 145 h 162"/>
                <a:gd name="T22" fmla="*/ 150 w 195"/>
                <a:gd name="T23" fmla="*/ 162 h 162"/>
                <a:gd name="T24" fmla="*/ 28 w 195"/>
                <a:gd name="T25" fmla="*/ 10 h 162"/>
                <a:gd name="T26" fmla="*/ 21 w 195"/>
                <a:gd name="T27" fmla="*/ 18 h 162"/>
                <a:gd name="T28" fmla="*/ 27 w 195"/>
                <a:gd name="T29" fmla="*/ 67 h 162"/>
                <a:gd name="T30" fmla="*/ 130 w 195"/>
                <a:gd name="T31" fmla="*/ 147 h 162"/>
                <a:gd name="T32" fmla="*/ 179 w 195"/>
                <a:gd name="T33" fmla="*/ 140 h 162"/>
                <a:gd name="T34" fmla="*/ 185 w 195"/>
                <a:gd name="T35" fmla="*/ 132 h 162"/>
                <a:gd name="T36" fmla="*/ 28 w 195"/>
                <a:gd name="T37" fmla="*/ 1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95" h="162">
                  <a:moveTo>
                    <a:pt x="150" y="162"/>
                  </a:moveTo>
                  <a:cubicBezTo>
                    <a:pt x="141" y="162"/>
                    <a:pt x="132" y="159"/>
                    <a:pt x="125" y="154"/>
                  </a:cubicBezTo>
                  <a:cubicBezTo>
                    <a:pt x="22" y="73"/>
                    <a:pt x="22" y="73"/>
                    <a:pt x="22" y="73"/>
                  </a:cubicBezTo>
                  <a:cubicBezTo>
                    <a:pt x="3" y="59"/>
                    <a:pt x="0" y="32"/>
                    <a:pt x="15" y="13"/>
                  </a:cubicBezTo>
                  <a:cubicBezTo>
                    <a:pt x="24" y="2"/>
                    <a:pt x="24" y="2"/>
                    <a:pt x="24" y="2"/>
                  </a:cubicBezTo>
                  <a:cubicBezTo>
                    <a:pt x="25" y="1"/>
                    <a:pt x="26" y="0"/>
                    <a:pt x="27" y="0"/>
                  </a:cubicBezTo>
                  <a:cubicBezTo>
                    <a:pt x="28" y="0"/>
                    <a:pt x="29" y="0"/>
                    <a:pt x="30" y="1"/>
                  </a:cubicBezTo>
                  <a:cubicBezTo>
                    <a:pt x="193" y="128"/>
                    <a:pt x="193" y="128"/>
                    <a:pt x="193" y="128"/>
                  </a:cubicBezTo>
                  <a:cubicBezTo>
                    <a:pt x="194" y="129"/>
                    <a:pt x="195" y="129"/>
                    <a:pt x="195" y="131"/>
                  </a:cubicBezTo>
                  <a:cubicBezTo>
                    <a:pt x="195" y="132"/>
                    <a:pt x="195" y="133"/>
                    <a:pt x="194" y="134"/>
                  </a:cubicBezTo>
                  <a:cubicBezTo>
                    <a:pt x="185" y="145"/>
                    <a:pt x="185" y="145"/>
                    <a:pt x="185" y="145"/>
                  </a:cubicBezTo>
                  <a:cubicBezTo>
                    <a:pt x="176" y="156"/>
                    <a:pt x="163" y="162"/>
                    <a:pt x="150" y="162"/>
                  </a:cubicBezTo>
                  <a:close/>
                  <a:moveTo>
                    <a:pt x="28" y="10"/>
                  </a:moveTo>
                  <a:cubicBezTo>
                    <a:pt x="21" y="18"/>
                    <a:pt x="21" y="18"/>
                    <a:pt x="21" y="18"/>
                  </a:cubicBezTo>
                  <a:cubicBezTo>
                    <a:pt x="9" y="33"/>
                    <a:pt x="12" y="56"/>
                    <a:pt x="27" y="67"/>
                  </a:cubicBezTo>
                  <a:cubicBezTo>
                    <a:pt x="130" y="147"/>
                    <a:pt x="130" y="147"/>
                    <a:pt x="130" y="147"/>
                  </a:cubicBezTo>
                  <a:cubicBezTo>
                    <a:pt x="145" y="159"/>
                    <a:pt x="167" y="156"/>
                    <a:pt x="179" y="140"/>
                  </a:cubicBezTo>
                  <a:cubicBezTo>
                    <a:pt x="185" y="132"/>
                    <a:pt x="185" y="132"/>
                    <a:pt x="185" y="132"/>
                  </a:cubicBezTo>
                  <a:lnTo>
                    <a:pt x="28" y="10"/>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4" name="Freeform 132"/>
            <p:cNvSpPr/>
            <p:nvPr/>
          </p:nvSpPr>
          <p:spPr bwMode="auto">
            <a:xfrm>
              <a:off x="5283201" y="1952625"/>
              <a:ext cx="736600" cy="555625"/>
            </a:xfrm>
            <a:custGeom>
              <a:avLst/>
              <a:gdLst>
                <a:gd name="T0" fmla="*/ 233 w 247"/>
                <a:gd name="T1" fmla="*/ 184 h 186"/>
                <a:gd name="T2" fmla="*/ 3 w 247"/>
                <a:gd name="T3" fmla="*/ 18 h 186"/>
                <a:gd name="T4" fmla="*/ 2 w 247"/>
                <a:gd name="T5" fmla="*/ 9 h 186"/>
                <a:gd name="T6" fmla="*/ 6 w 247"/>
                <a:gd name="T7" fmla="*/ 4 h 186"/>
                <a:gd name="T8" fmla="*/ 14 w 247"/>
                <a:gd name="T9" fmla="*/ 2 h 186"/>
                <a:gd name="T10" fmla="*/ 244 w 247"/>
                <a:gd name="T11" fmla="*/ 169 h 186"/>
                <a:gd name="T12" fmla="*/ 246 w 247"/>
                <a:gd name="T13" fmla="*/ 177 h 186"/>
                <a:gd name="T14" fmla="*/ 242 w 247"/>
                <a:gd name="T15" fmla="*/ 183 h 186"/>
                <a:gd name="T16" fmla="*/ 233 w 247"/>
                <a:gd name="T17" fmla="*/ 18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7" h="186">
                  <a:moveTo>
                    <a:pt x="233" y="184"/>
                  </a:moveTo>
                  <a:cubicBezTo>
                    <a:pt x="3" y="18"/>
                    <a:pt x="3" y="18"/>
                    <a:pt x="3" y="18"/>
                  </a:cubicBezTo>
                  <a:cubicBezTo>
                    <a:pt x="0" y="16"/>
                    <a:pt x="0" y="12"/>
                    <a:pt x="2" y="9"/>
                  </a:cubicBezTo>
                  <a:cubicBezTo>
                    <a:pt x="6" y="4"/>
                    <a:pt x="6" y="4"/>
                    <a:pt x="6" y="4"/>
                  </a:cubicBezTo>
                  <a:cubicBezTo>
                    <a:pt x="8" y="1"/>
                    <a:pt x="11" y="0"/>
                    <a:pt x="14" y="2"/>
                  </a:cubicBezTo>
                  <a:cubicBezTo>
                    <a:pt x="244" y="169"/>
                    <a:pt x="244" y="169"/>
                    <a:pt x="244" y="169"/>
                  </a:cubicBezTo>
                  <a:cubicBezTo>
                    <a:pt x="247" y="171"/>
                    <a:pt x="247" y="174"/>
                    <a:pt x="246" y="177"/>
                  </a:cubicBezTo>
                  <a:cubicBezTo>
                    <a:pt x="242" y="183"/>
                    <a:pt x="242" y="183"/>
                    <a:pt x="242" y="183"/>
                  </a:cubicBezTo>
                  <a:cubicBezTo>
                    <a:pt x="240" y="185"/>
                    <a:pt x="236" y="186"/>
                    <a:pt x="233" y="184"/>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5" name="Freeform 133"/>
            <p:cNvSpPr>
              <a:spLocks noEditPoints="1"/>
            </p:cNvSpPr>
            <p:nvPr/>
          </p:nvSpPr>
          <p:spPr bwMode="auto">
            <a:xfrm>
              <a:off x="5267326" y="1939925"/>
              <a:ext cx="765175" cy="576262"/>
            </a:xfrm>
            <a:custGeom>
              <a:avLst/>
              <a:gdLst>
                <a:gd name="T0" fmla="*/ 242 w 256"/>
                <a:gd name="T1" fmla="*/ 193 h 193"/>
                <a:gd name="T2" fmla="*/ 236 w 256"/>
                <a:gd name="T3" fmla="*/ 191 h 193"/>
                <a:gd name="T4" fmla="*/ 6 w 256"/>
                <a:gd name="T5" fmla="*/ 25 h 193"/>
                <a:gd name="T6" fmla="*/ 3 w 256"/>
                <a:gd name="T7" fmla="*/ 11 h 193"/>
                <a:gd name="T8" fmla="*/ 7 w 256"/>
                <a:gd name="T9" fmla="*/ 5 h 193"/>
                <a:gd name="T10" fmla="*/ 21 w 256"/>
                <a:gd name="T11" fmla="*/ 3 h 193"/>
                <a:gd name="T12" fmla="*/ 251 w 256"/>
                <a:gd name="T13" fmla="*/ 169 h 193"/>
                <a:gd name="T14" fmla="*/ 256 w 256"/>
                <a:gd name="T15" fmla="*/ 176 h 193"/>
                <a:gd name="T16" fmla="*/ 254 w 256"/>
                <a:gd name="T17" fmla="*/ 183 h 193"/>
                <a:gd name="T18" fmla="*/ 250 w 256"/>
                <a:gd name="T19" fmla="*/ 189 h 193"/>
                <a:gd name="T20" fmla="*/ 243 w 256"/>
                <a:gd name="T21" fmla="*/ 193 h 193"/>
                <a:gd name="T22" fmla="*/ 242 w 256"/>
                <a:gd name="T23" fmla="*/ 193 h 193"/>
                <a:gd name="T24" fmla="*/ 16 w 256"/>
                <a:gd name="T25" fmla="*/ 9 h 193"/>
                <a:gd name="T26" fmla="*/ 14 w 256"/>
                <a:gd name="T27" fmla="*/ 10 h 193"/>
                <a:gd name="T28" fmla="*/ 10 w 256"/>
                <a:gd name="T29" fmla="*/ 16 h 193"/>
                <a:gd name="T30" fmla="*/ 10 w 256"/>
                <a:gd name="T31" fmla="*/ 19 h 193"/>
                <a:gd name="T32" fmla="*/ 240 w 256"/>
                <a:gd name="T33" fmla="*/ 185 h 193"/>
                <a:gd name="T34" fmla="*/ 240 w 256"/>
                <a:gd name="T35" fmla="*/ 185 h 193"/>
                <a:gd name="T36" fmla="*/ 242 w 256"/>
                <a:gd name="T37" fmla="*/ 185 h 193"/>
                <a:gd name="T38" fmla="*/ 243 w 256"/>
                <a:gd name="T39" fmla="*/ 184 h 193"/>
                <a:gd name="T40" fmla="*/ 247 w 256"/>
                <a:gd name="T41" fmla="*/ 179 h 193"/>
                <a:gd name="T42" fmla="*/ 248 w 256"/>
                <a:gd name="T43" fmla="*/ 177 h 193"/>
                <a:gd name="T44" fmla="*/ 247 w 256"/>
                <a:gd name="T45" fmla="*/ 176 h 193"/>
                <a:gd name="T46" fmla="*/ 17 w 256"/>
                <a:gd name="T47" fmla="*/ 10 h 193"/>
                <a:gd name="T48" fmla="*/ 16 w 256"/>
                <a:gd name="T49" fmla="*/ 9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6" h="193">
                  <a:moveTo>
                    <a:pt x="242" y="193"/>
                  </a:moveTo>
                  <a:cubicBezTo>
                    <a:pt x="239" y="193"/>
                    <a:pt x="237" y="193"/>
                    <a:pt x="236" y="191"/>
                  </a:cubicBezTo>
                  <a:cubicBezTo>
                    <a:pt x="6" y="25"/>
                    <a:pt x="6" y="25"/>
                    <a:pt x="6" y="25"/>
                  </a:cubicBezTo>
                  <a:cubicBezTo>
                    <a:pt x="1" y="22"/>
                    <a:pt x="0" y="15"/>
                    <a:pt x="3" y="11"/>
                  </a:cubicBezTo>
                  <a:cubicBezTo>
                    <a:pt x="7" y="5"/>
                    <a:pt x="7" y="5"/>
                    <a:pt x="7" y="5"/>
                  </a:cubicBezTo>
                  <a:cubicBezTo>
                    <a:pt x="11" y="1"/>
                    <a:pt x="17" y="0"/>
                    <a:pt x="21" y="3"/>
                  </a:cubicBezTo>
                  <a:cubicBezTo>
                    <a:pt x="251" y="169"/>
                    <a:pt x="251" y="169"/>
                    <a:pt x="251" y="169"/>
                  </a:cubicBezTo>
                  <a:cubicBezTo>
                    <a:pt x="254" y="171"/>
                    <a:pt x="255" y="173"/>
                    <a:pt x="256" y="176"/>
                  </a:cubicBezTo>
                  <a:cubicBezTo>
                    <a:pt x="256" y="179"/>
                    <a:pt x="255" y="181"/>
                    <a:pt x="254" y="183"/>
                  </a:cubicBezTo>
                  <a:cubicBezTo>
                    <a:pt x="250" y="189"/>
                    <a:pt x="250" y="189"/>
                    <a:pt x="250" y="189"/>
                  </a:cubicBezTo>
                  <a:cubicBezTo>
                    <a:pt x="248" y="191"/>
                    <a:pt x="246" y="193"/>
                    <a:pt x="243" y="193"/>
                  </a:cubicBezTo>
                  <a:cubicBezTo>
                    <a:pt x="243" y="193"/>
                    <a:pt x="242" y="193"/>
                    <a:pt x="242" y="193"/>
                  </a:cubicBezTo>
                  <a:close/>
                  <a:moveTo>
                    <a:pt x="16" y="9"/>
                  </a:moveTo>
                  <a:cubicBezTo>
                    <a:pt x="15" y="9"/>
                    <a:pt x="14" y="10"/>
                    <a:pt x="14" y="10"/>
                  </a:cubicBezTo>
                  <a:cubicBezTo>
                    <a:pt x="10" y="16"/>
                    <a:pt x="10" y="16"/>
                    <a:pt x="10" y="16"/>
                  </a:cubicBezTo>
                  <a:cubicBezTo>
                    <a:pt x="9" y="17"/>
                    <a:pt x="9" y="18"/>
                    <a:pt x="10" y="19"/>
                  </a:cubicBezTo>
                  <a:cubicBezTo>
                    <a:pt x="240" y="185"/>
                    <a:pt x="240" y="185"/>
                    <a:pt x="240" y="185"/>
                  </a:cubicBezTo>
                  <a:cubicBezTo>
                    <a:pt x="240" y="185"/>
                    <a:pt x="240" y="185"/>
                    <a:pt x="240" y="185"/>
                  </a:cubicBezTo>
                  <a:cubicBezTo>
                    <a:pt x="241" y="185"/>
                    <a:pt x="242" y="185"/>
                    <a:pt x="242" y="185"/>
                  </a:cubicBezTo>
                  <a:cubicBezTo>
                    <a:pt x="242" y="185"/>
                    <a:pt x="243" y="185"/>
                    <a:pt x="243" y="184"/>
                  </a:cubicBezTo>
                  <a:cubicBezTo>
                    <a:pt x="247" y="179"/>
                    <a:pt x="247" y="179"/>
                    <a:pt x="247" y="179"/>
                  </a:cubicBezTo>
                  <a:cubicBezTo>
                    <a:pt x="248" y="178"/>
                    <a:pt x="248" y="178"/>
                    <a:pt x="248" y="177"/>
                  </a:cubicBezTo>
                  <a:cubicBezTo>
                    <a:pt x="248" y="177"/>
                    <a:pt x="247" y="176"/>
                    <a:pt x="247" y="176"/>
                  </a:cubicBezTo>
                  <a:cubicBezTo>
                    <a:pt x="17" y="10"/>
                    <a:pt x="17" y="10"/>
                    <a:pt x="17" y="10"/>
                  </a:cubicBezTo>
                  <a:cubicBezTo>
                    <a:pt x="16" y="9"/>
                    <a:pt x="16" y="9"/>
                    <a:pt x="16" y="9"/>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6" name="Freeform 134"/>
            <p:cNvSpPr/>
            <p:nvPr/>
          </p:nvSpPr>
          <p:spPr bwMode="auto">
            <a:xfrm>
              <a:off x="5270501" y="1901825"/>
              <a:ext cx="803275" cy="600075"/>
            </a:xfrm>
            <a:custGeom>
              <a:avLst/>
              <a:gdLst>
                <a:gd name="T0" fmla="*/ 254 w 269"/>
                <a:gd name="T1" fmla="*/ 199 h 201"/>
                <a:gd name="T2" fmla="*/ 4 w 269"/>
                <a:gd name="T3" fmla="*/ 18 h 201"/>
                <a:gd name="T4" fmla="*/ 2 w 269"/>
                <a:gd name="T5" fmla="*/ 9 h 201"/>
                <a:gd name="T6" fmla="*/ 6 w 269"/>
                <a:gd name="T7" fmla="*/ 4 h 201"/>
                <a:gd name="T8" fmla="*/ 15 w 269"/>
                <a:gd name="T9" fmla="*/ 2 h 201"/>
                <a:gd name="T10" fmla="*/ 266 w 269"/>
                <a:gd name="T11" fmla="*/ 183 h 201"/>
                <a:gd name="T12" fmla="*/ 267 w 269"/>
                <a:gd name="T13" fmla="*/ 192 h 201"/>
                <a:gd name="T14" fmla="*/ 263 w 269"/>
                <a:gd name="T15" fmla="*/ 197 h 201"/>
                <a:gd name="T16" fmla="*/ 254 w 269"/>
                <a:gd name="T17" fmla="*/ 199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01">
                  <a:moveTo>
                    <a:pt x="254" y="199"/>
                  </a:moveTo>
                  <a:cubicBezTo>
                    <a:pt x="4" y="18"/>
                    <a:pt x="4" y="18"/>
                    <a:pt x="4" y="18"/>
                  </a:cubicBezTo>
                  <a:cubicBezTo>
                    <a:pt x="1" y="16"/>
                    <a:pt x="0" y="12"/>
                    <a:pt x="2" y="9"/>
                  </a:cubicBezTo>
                  <a:cubicBezTo>
                    <a:pt x="6" y="4"/>
                    <a:pt x="6" y="4"/>
                    <a:pt x="6" y="4"/>
                  </a:cubicBezTo>
                  <a:cubicBezTo>
                    <a:pt x="8" y="1"/>
                    <a:pt x="12" y="0"/>
                    <a:pt x="15" y="2"/>
                  </a:cubicBezTo>
                  <a:cubicBezTo>
                    <a:pt x="266" y="183"/>
                    <a:pt x="266" y="183"/>
                    <a:pt x="266" y="183"/>
                  </a:cubicBezTo>
                  <a:cubicBezTo>
                    <a:pt x="268" y="185"/>
                    <a:pt x="269" y="189"/>
                    <a:pt x="267" y="192"/>
                  </a:cubicBezTo>
                  <a:cubicBezTo>
                    <a:pt x="263" y="197"/>
                    <a:pt x="263" y="197"/>
                    <a:pt x="263" y="197"/>
                  </a:cubicBezTo>
                  <a:cubicBezTo>
                    <a:pt x="261" y="200"/>
                    <a:pt x="257" y="201"/>
                    <a:pt x="254" y="199"/>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7" name="Freeform 135"/>
            <p:cNvSpPr>
              <a:spLocks noEditPoints="1"/>
            </p:cNvSpPr>
            <p:nvPr/>
          </p:nvSpPr>
          <p:spPr bwMode="auto">
            <a:xfrm>
              <a:off x="5259388" y="1889125"/>
              <a:ext cx="822325" cy="622300"/>
            </a:xfrm>
            <a:custGeom>
              <a:avLst/>
              <a:gdLst>
                <a:gd name="T0" fmla="*/ 262 w 276"/>
                <a:gd name="T1" fmla="*/ 208 h 208"/>
                <a:gd name="T2" fmla="*/ 256 w 276"/>
                <a:gd name="T3" fmla="*/ 206 h 208"/>
                <a:gd name="T4" fmla="*/ 256 w 276"/>
                <a:gd name="T5" fmla="*/ 206 h 208"/>
                <a:gd name="T6" fmla="*/ 5 w 276"/>
                <a:gd name="T7" fmla="*/ 25 h 208"/>
                <a:gd name="T8" fmla="*/ 3 w 276"/>
                <a:gd name="T9" fmla="*/ 10 h 208"/>
                <a:gd name="T10" fmla="*/ 7 w 276"/>
                <a:gd name="T11" fmla="*/ 5 h 208"/>
                <a:gd name="T12" fmla="*/ 21 w 276"/>
                <a:gd name="T13" fmla="*/ 3 h 208"/>
                <a:gd name="T14" fmla="*/ 272 w 276"/>
                <a:gd name="T15" fmla="*/ 184 h 208"/>
                <a:gd name="T16" fmla="*/ 276 w 276"/>
                <a:gd name="T17" fmla="*/ 191 h 208"/>
                <a:gd name="T18" fmla="*/ 274 w 276"/>
                <a:gd name="T19" fmla="*/ 199 h 208"/>
                <a:gd name="T20" fmla="*/ 270 w 276"/>
                <a:gd name="T21" fmla="*/ 204 h 208"/>
                <a:gd name="T22" fmla="*/ 264 w 276"/>
                <a:gd name="T23" fmla="*/ 208 h 208"/>
                <a:gd name="T24" fmla="*/ 262 w 276"/>
                <a:gd name="T25" fmla="*/ 208 h 208"/>
                <a:gd name="T26" fmla="*/ 261 w 276"/>
                <a:gd name="T27" fmla="*/ 200 h 208"/>
                <a:gd name="T28" fmla="*/ 262 w 276"/>
                <a:gd name="T29" fmla="*/ 200 h 208"/>
                <a:gd name="T30" fmla="*/ 264 w 276"/>
                <a:gd name="T31" fmla="*/ 199 h 208"/>
                <a:gd name="T32" fmla="*/ 268 w 276"/>
                <a:gd name="T33" fmla="*/ 194 h 208"/>
                <a:gd name="T34" fmla="*/ 268 w 276"/>
                <a:gd name="T35" fmla="*/ 192 h 208"/>
                <a:gd name="T36" fmla="*/ 267 w 276"/>
                <a:gd name="T37" fmla="*/ 191 h 208"/>
                <a:gd name="T38" fmla="*/ 16 w 276"/>
                <a:gd name="T39" fmla="*/ 9 h 208"/>
                <a:gd name="T40" fmla="*/ 13 w 276"/>
                <a:gd name="T41" fmla="*/ 10 h 208"/>
                <a:gd name="T42" fmla="*/ 9 w 276"/>
                <a:gd name="T43" fmla="*/ 15 h 208"/>
                <a:gd name="T44" fmla="*/ 10 w 276"/>
                <a:gd name="T45" fmla="*/ 18 h 208"/>
                <a:gd name="T46" fmla="*/ 261 w 276"/>
                <a:gd name="T47" fmla="*/ 20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6" h="208">
                  <a:moveTo>
                    <a:pt x="262" y="208"/>
                  </a:moveTo>
                  <a:cubicBezTo>
                    <a:pt x="260" y="208"/>
                    <a:pt x="258" y="207"/>
                    <a:pt x="256" y="206"/>
                  </a:cubicBezTo>
                  <a:cubicBezTo>
                    <a:pt x="256" y="206"/>
                    <a:pt x="256" y="206"/>
                    <a:pt x="256" y="206"/>
                  </a:cubicBezTo>
                  <a:cubicBezTo>
                    <a:pt x="5" y="25"/>
                    <a:pt x="5" y="25"/>
                    <a:pt x="5" y="25"/>
                  </a:cubicBezTo>
                  <a:cubicBezTo>
                    <a:pt x="1" y="22"/>
                    <a:pt x="0" y="15"/>
                    <a:pt x="3" y="10"/>
                  </a:cubicBezTo>
                  <a:cubicBezTo>
                    <a:pt x="7" y="5"/>
                    <a:pt x="7" y="5"/>
                    <a:pt x="7" y="5"/>
                  </a:cubicBezTo>
                  <a:cubicBezTo>
                    <a:pt x="10" y="1"/>
                    <a:pt x="16" y="0"/>
                    <a:pt x="21" y="3"/>
                  </a:cubicBezTo>
                  <a:cubicBezTo>
                    <a:pt x="272" y="184"/>
                    <a:pt x="272" y="184"/>
                    <a:pt x="272" y="184"/>
                  </a:cubicBezTo>
                  <a:cubicBezTo>
                    <a:pt x="274" y="186"/>
                    <a:pt x="276" y="188"/>
                    <a:pt x="276" y="191"/>
                  </a:cubicBezTo>
                  <a:cubicBezTo>
                    <a:pt x="276" y="194"/>
                    <a:pt x="276" y="196"/>
                    <a:pt x="274" y="199"/>
                  </a:cubicBezTo>
                  <a:cubicBezTo>
                    <a:pt x="270" y="204"/>
                    <a:pt x="270" y="204"/>
                    <a:pt x="270" y="204"/>
                  </a:cubicBezTo>
                  <a:cubicBezTo>
                    <a:pt x="269" y="206"/>
                    <a:pt x="266" y="207"/>
                    <a:pt x="264" y="208"/>
                  </a:cubicBezTo>
                  <a:cubicBezTo>
                    <a:pt x="263" y="208"/>
                    <a:pt x="263" y="208"/>
                    <a:pt x="262" y="208"/>
                  </a:cubicBezTo>
                  <a:close/>
                  <a:moveTo>
                    <a:pt x="261" y="200"/>
                  </a:moveTo>
                  <a:cubicBezTo>
                    <a:pt x="261" y="200"/>
                    <a:pt x="262" y="200"/>
                    <a:pt x="262" y="200"/>
                  </a:cubicBezTo>
                  <a:cubicBezTo>
                    <a:pt x="263" y="200"/>
                    <a:pt x="264" y="199"/>
                    <a:pt x="264" y="199"/>
                  </a:cubicBezTo>
                  <a:cubicBezTo>
                    <a:pt x="268" y="194"/>
                    <a:pt x="268" y="194"/>
                    <a:pt x="268" y="194"/>
                  </a:cubicBezTo>
                  <a:cubicBezTo>
                    <a:pt x="268" y="193"/>
                    <a:pt x="268" y="193"/>
                    <a:pt x="268" y="192"/>
                  </a:cubicBezTo>
                  <a:cubicBezTo>
                    <a:pt x="268" y="192"/>
                    <a:pt x="268" y="191"/>
                    <a:pt x="267" y="191"/>
                  </a:cubicBezTo>
                  <a:cubicBezTo>
                    <a:pt x="16" y="9"/>
                    <a:pt x="16" y="9"/>
                    <a:pt x="16" y="9"/>
                  </a:cubicBezTo>
                  <a:cubicBezTo>
                    <a:pt x="15" y="9"/>
                    <a:pt x="14" y="9"/>
                    <a:pt x="13" y="10"/>
                  </a:cubicBezTo>
                  <a:cubicBezTo>
                    <a:pt x="9" y="15"/>
                    <a:pt x="9" y="15"/>
                    <a:pt x="9" y="15"/>
                  </a:cubicBezTo>
                  <a:cubicBezTo>
                    <a:pt x="9" y="16"/>
                    <a:pt x="9" y="18"/>
                    <a:pt x="10" y="18"/>
                  </a:cubicBezTo>
                  <a:cubicBezTo>
                    <a:pt x="261" y="200"/>
                    <a:pt x="261" y="200"/>
                    <a:pt x="261" y="200"/>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8" name="Freeform 136"/>
            <p:cNvSpPr/>
            <p:nvPr/>
          </p:nvSpPr>
          <p:spPr bwMode="auto">
            <a:xfrm>
              <a:off x="5172076" y="2262188"/>
              <a:ext cx="587375" cy="446087"/>
            </a:xfrm>
            <a:custGeom>
              <a:avLst/>
              <a:gdLst>
                <a:gd name="T0" fmla="*/ 182 w 197"/>
                <a:gd name="T1" fmla="*/ 148 h 149"/>
                <a:gd name="T2" fmla="*/ 4 w 197"/>
                <a:gd name="T3" fmla="*/ 19 h 149"/>
                <a:gd name="T4" fmla="*/ 2 w 197"/>
                <a:gd name="T5" fmla="*/ 11 h 149"/>
                <a:gd name="T6" fmla="*/ 8 w 197"/>
                <a:gd name="T7" fmla="*/ 3 h 149"/>
                <a:gd name="T8" fmla="*/ 16 w 197"/>
                <a:gd name="T9" fmla="*/ 2 h 149"/>
                <a:gd name="T10" fmla="*/ 194 w 197"/>
                <a:gd name="T11" fmla="*/ 130 h 149"/>
                <a:gd name="T12" fmla="*/ 195 w 197"/>
                <a:gd name="T13" fmla="*/ 138 h 149"/>
                <a:gd name="T14" fmla="*/ 190 w 197"/>
                <a:gd name="T15" fmla="*/ 146 h 149"/>
                <a:gd name="T16" fmla="*/ 182 w 197"/>
                <a:gd name="T17" fmla="*/ 148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7" h="149">
                  <a:moveTo>
                    <a:pt x="182" y="148"/>
                  </a:moveTo>
                  <a:cubicBezTo>
                    <a:pt x="4" y="19"/>
                    <a:pt x="4" y="19"/>
                    <a:pt x="4" y="19"/>
                  </a:cubicBezTo>
                  <a:cubicBezTo>
                    <a:pt x="1" y="17"/>
                    <a:pt x="0" y="14"/>
                    <a:pt x="2" y="11"/>
                  </a:cubicBezTo>
                  <a:cubicBezTo>
                    <a:pt x="8" y="3"/>
                    <a:pt x="8" y="3"/>
                    <a:pt x="8" y="3"/>
                  </a:cubicBezTo>
                  <a:cubicBezTo>
                    <a:pt x="10" y="0"/>
                    <a:pt x="14" y="0"/>
                    <a:pt x="16" y="2"/>
                  </a:cubicBezTo>
                  <a:cubicBezTo>
                    <a:pt x="194" y="130"/>
                    <a:pt x="194" y="130"/>
                    <a:pt x="194" y="130"/>
                  </a:cubicBezTo>
                  <a:cubicBezTo>
                    <a:pt x="197" y="132"/>
                    <a:pt x="197" y="136"/>
                    <a:pt x="195" y="138"/>
                  </a:cubicBezTo>
                  <a:cubicBezTo>
                    <a:pt x="190" y="146"/>
                    <a:pt x="190" y="146"/>
                    <a:pt x="190" y="146"/>
                  </a:cubicBezTo>
                  <a:cubicBezTo>
                    <a:pt x="188" y="149"/>
                    <a:pt x="184" y="149"/>
                    <a:pt x="182" y="148"/>
                  </a:cubicBezTo>
                  <a:close/>
                </a:path>
              </a:pathLst>
            </a:custGeom>
            <a:solidFill>
              <a:srgbClr val="A1D5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09" name="Freeform 137"/>
            <p:cNvSpPr>
              <a:spLocks noEditPoints="1"/>
            </p:cNvSpPr>
            <p:nvPr/>
          </p:nvSpPr>
          <p:spPr bwMode="auto">
            <a:xfrm>
              <a:off x="5159376" y="2247900"/>
              <a:ext cx="612775" cy="471487"/>
            </a:xfrm>
            <a:custGeom>
              <a:avLst/>
              <a:gdLst>
                <a:gd name="T0" fmla="*/ 189 w 205"/>
                <a:gd name="T1" fmla="*/ 158 h 158"/>
                <a:gd name="T2" fmla="*/ 183 w 205"/>
                <a:gd name="T3" fmla="*/ 156 h 158"/>
                <a:gd name="T4" fmla="*/ 183 w 205"/>
                <a:gd name="T5" fmla="*/ 156 h 158"/>
                <a:gd name="T6" fmla="*/ 5 w 205"/>
                <a:gd name="T7" fmla="*/ 27 h 158"/>
                <a:gd name="T8" fmla="*/ 3 w 205"/>
                <a:gd name="T9" fmla="*/ 14 h 158"/>
                <a:gd name="T10" fmla="*/ 9 w 205"/>
                <a:gd name="T11" fmla="*/ 5 h 158"/>
                <a:gd name="T12" fmla="*/ 23 w 205"/>
                <a:gd name="T13" fmla="*/ 3 h 158"/>
                <a:gd name="T14" fmla="*/ 201 w 205"/>
                <a:gd name="T15" fmla="*/ 132 h 158"/>
                <a:gd name="T16" fmla="*/ 204 w 205"/>
                <a:gd name="T17" fmla="*/ 138 h 158"/>
                <a:gd name="T18" fmla="*/ 203 w 205"/>
                <a:gd name="T19" fmla="*/ 145 h 158"/>
                <a:gd name="T20" fmla="*/ 197 w 205"/>
                <a:gd name="T21" fmla="*/ 154 h 158"/>
                <a:gd name="T22" fmla="*/ 189 w 205"/>
                <a:gd name="T23" fmla="*/ 158 h 158"/>
                <a:gd name="T24" fmla="*/ 188 w 205"/>
                <a:gd name="T25" fmla="*/ 149 h 158"/>
                <a:gd name="T26" fmla="*/ 190 w 205"/>
                <a:gd name="T27" fmla="*/ 149 h 158"/>
                <a:gd name="T28" fmla="*/ 196 w 205"/>
                <a:gd name="T29" fmla="*/ 141 h 158"/>
                <a:gd name="T30" fmla="*/ 197 w 205"/>
                <a:gd name="T31" fmla="*/ 139 h 158"/>
                <a:gd name="T32" fmla="*/ 196 w 205"/>
                <a:gd name="T33" fmla="*/ 138 h 158"/>
                <a:gd name="T34" fmla="*/ 18 w 205"/>
                <a:gd name="T35" fmla="*/ 10 h 158"/>
                <a:gd name="T36" fmla="*/ 15 w 205"/>
                <a:gd name="T37" fmla="*/ 10 h 158"/>
                <a:gd name="T38" fmla="*/ 10 w 205"/>
                <a:gd name="T39" fmla="*/ 18 h 158"/>
                <a:gd name="T40" fmla="*/ 10 w 205"/>
                <a:gd name="T41" fmla="*/ 21 h 158"/>
                <a:gd name="T42" fmla="*/ 188 w 205"/>
                <a:gd name="T43" fmla="*/ 149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5" h="158">
                  <a:moveTo>
                    <a:pt x="189" y="158"/>
                  </a:moveTo>
                  <a:cubicBezTo>
                    <a:pt x="187" y="158"/>
                    <a:pt x="185" y="157"/>
                    <a:pt x="183" y="156"/>
                  </a:cubicBezTo>
                  <a:cubicBezTo>
                    <a:pt x="183" y="156"/>
                    <a:pt x="183" y="156"/>
                    <a:pt x="183" y="156"/>
                  </a:cubicBezTo>
                  <a:cubicBezTo>
                    <a:pt x="5" y="27"/>
                    <a:pt x="5" y="27"/>
                    <a:pt x="5" y="27"/>
                  </a:cubicBezTo>
                  <a:cubicBezTo>
                    <a:pt x="1" y="24"/>
                    <a:pt x="0" y="18"/>
                    <a:pt x="3" y="14"/>
                  </a:cubicBezTo>
                  <a:cubicBezTo>
                    <a:pt x="9" y="5"/>
                    <a:pt x="9" y="5"/>
                    <a:pt x="9" y="5"/>
                  </a:cubicBezTo>
                  <a:cubicBezTo>
                    <a:pt x="12" y="1"/>
                    <a:pt x="18" y="0"/>
                    <a:pt x="23" y="3"/>
                  </a:cubicBezTo>
                  <a:cubicBezTo>
                    <a:pt x="201" y="132"/>
                    <a:pt x="201" y="132"/>
                    <a:pt x="201" y="132"/>
                  </a:cubicBezTo>
                  <a:cubicBezTo>
                    <a:pt x="203" y="133"/>
                    <a:pt x="204" y="136"/>
                    <a:pt x="204" y="138"/>
                  </a:cubicBezTo>
                  <a:cubicBezTo>
                    <a:pt x="205" y="141"/>
                    <a:pt x="204" y="143"/>
                    <a:pt x="203" y="145"/>
                  </a:cubicBezTo>
                  <a:cubicBezTo>
                    <a:pt x="197" y="154"/>
                    <a:pt x="197" y="154"/>
                    <a:pt x="197" y="154"/>
                  </a:cubicBezTo>
                  <a:cubicBezTo>
                    <a:pt x="195" y="156"/>
                    <a:pt x="192" y="158"/>
                    <a:pt x="189" y="158"/>
                  </a:cubicBezTo>
                  <a:close/>
                  <a:moveTo>
                    <a:pt x="188" y="149"/>
                  </a:moveTo>
                  <a:cubicBezTo>
                    <a:pt x="189" y="150"/>
                    <a:pt x="190" y="150"/>
                    <a:pt x="190" y="149"/>
                  </a:cubicBezTo>
                  <a:cubicBezTo>
                    <a:pt x="196" y="141"/>
                    <a:pt x="196" y="141"/>
                    <a:pt x="196" y="141"/>
                  </a:cubicBezTo>
                  <a:cubicBezTo>
                    <a:pt x="197" y="140"/>
                    <a:pt x="197" y="140"/>
                    <a:pt x="197" y="139"/>
                  </a:cubicBezTo>
                  <a:cubicBezTo>
                    <a:pt x="197" y="139"/>
                    <a:pt x="196" y="139"/>
                    <a:pt x="196" y="138"/>
                  </a:cubicBezTo>
                  <a:cubicBezTo>
                    <a:pt x="18" y="10"/>
                    <a:pt x="18" y="10"/>
                    <a:pt x="18" y="10"/>
                  </a:cubicBezTo>
                  <a:cubicBezTo>
                    <a:pt x="17" y="9"/>
                    <a:pt x="16" y="9"/>
                    <a:pt x="15" y="10"/>
                  </a:cubicBezTo>
                  <a:cubicBezTo>
                    <a:pt x="10" y="18"/>
                    <a:pt x="10" y="18"/>
                    <a:pt x="10" y="18"/>
                  </a:cubicBezTo>
                  <a:cubicBezTo>
                    <a:pt x="9" y="19"/>
                    <a:pt x="9" y="20"/>
                    <a:pt x="10" y="21"/>
                  </a:cubicBezTo>
                  <a:lnTo>
                    <a:pt x="188" y="14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0" name="Freeform 138"/>
            <p:cNvSpPr/>
            <p:nvPr/>
          </p:nvSpPr>
          <p:spPr bwMode="auto">
            <a:xfrm>
              <a:off x="5168901" y="2125663"/>
              <a:ext cx="708025" cy="566737"/>
            </a:xfrm>
            <a:custGeom>
              <a:avLst/>
              <a:gdLst>
                <a:gd name="T0" fmla="*/ 201 w 237"/>
                <a:gd name="T1" fmla="*/ 187 h 190"/>
                <a:gd name="T2" fmla="*/ 5 w 237"/>
                <a:gd name="T3" fmla="*/ 45 h 190"/>
                <a:gd name="T4" fmla="*/ 3 w 237"/>
                <a:gd name="T5" fmla="*/ 32 h 190"/>
                <a:gd name="T6" fmla="*/ 22 w 237"/>
                <a:gd name="T7" fmla="*/ 5 h 190"/>
                <a:gd name="T8" fmla="*/ 36 w 237"/>
                <a:gd name="T9" fmla="*/ 3 h 190"/>
                <a:gd name="T10" fmla="*/ 232 w 237"/>
                <a:gd name="T11" fmla="*/ 145 h 190"/>
                <a:gd name="T12" fmla="*/ 234 w 237"/>
                <a:gd name="T13" fmla="*/ 158 h 190"/>
                <a:gd name="T14" fmla="*/ 215 w 237"/>
                <a:gd name="T15" fmla="*/ 185 h 190"/>
                <a:gd name="T16" fmla="*/ 201 w 237"/>
                <a:gd name="T17" fmla="*/ 187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190">
                  <a:moveTo>
                    <a:pt x="201" y="187"/>
                  </a:moveTo>
                  <a:cubicBezTo>
                    <a:pt x="5" y="45"/>
                    <a:pt x="5" y="45"/>
                    <a:pt x="5" y="45"/>
                  </a:cubicBezTo>
                  <a:cubicBezTo>
                    <a:pt x="1" y="42"/>
                    <a:pt x="0" y="36"/>
                    <a:pt x="3" y="32"/>
                  </a:cubicBezTo>
                  <a:cubicBezTo>
                    <a:pt x="22" y="5"/>
                    <a:pt x="22" y="5"/>
                    <a:pt x="22" y="5"/>
                  </a:cubicBezTo>
                  <a:cubicBezTo>
                    <a:pt x="25" y="1"/>
                    <a:pt x="31" y="0"/>
                    <a:pt x="36" y="3"/>
                  </a:cubicBezTo>
                  <a:cubicBezTo>
                    <a:pt x="232" y="145"/>
                    <a:pt x="232" y="145"/>
                    <a:pt x="232" y="145"/>
                  </a:cubicBezTo>
                  <a:cubicBezTo>
                    <a:pt x="236" y="148"/>
                    <a:pt x="237" y="154"/>
                    <a:pt x="234" y="158"/>
                  </a:cubicBezTo>
                  <a:cubicBezTo>
                    <a:pt x="215" y="185"/>
                    <a:pt x="215" y="185"/>
                    <a:pt x="215" y="185"/>
                  </a:cubicBezTo>
                  <a:cubicBezTo>
                    <a:pt x="212" y="189"/>
                    <a:pt x="206" y="190"/>
                    <a:pt x="201" y="187"/>
                  </a:cubicBezTo>
                  <a:close/>
                </a:path>
              </a:pathLst>
            </a:custGeom>
            <a:solidFill>
              <a:srgbClr val="F6EF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1" name="Freeform 139"/>
            <p:cNvSpPr>
              <a:spLocks noEditPoints="1"/>
            </p:cNvSpPr>
            <p:nvPr/>
          </p:nvSpPr>
          <p:spPr bwMode="auto">
            <a:xfrm>
              <a:off x="5154613" y="2109788"/>
              <a:ext cx="730250" cy="592137"/>
            </a:xfrm>
            <a:custGeom>
              <a:avLst/>
              <a:gdLst>
                <a:gd name="T0" fmla="*/ 212 w 245"/>
                <a:gd name="T1" fmla="*/ 198 h 198"/>
                <a:gd name="T2" fmla="*/ 204 w 245"/>
                <a:gd name="T3" fmla="*/ 195 h 198"/>
                <a:gd name="T4" fmla="*/ 204 w 245"/>
                <a:gd name="T5" fmla="*/ 195 h 198"/>
                <a:gd name="T6" fmla="*/ 8 w 245"/>
                <a:gd name="T7" fmla="*/ 53 h 198"/>
                <a:gd name="T8" fmla="*/ 5 w 245"/>
                <a:gd name="T9" fmla="*/ 34 h 198"/>
                <a:gd name="T10" fmla="*/ 24 w 245"/>
                <a:gd name="T11" fmla="*/ 8 h 198"/>
                <a:gd name="T12" fmla="*/ 43 w 245"/>
                <a:gd name="T13" fmla="*/ 5 h 198"/>
                <a:gd name="T14" fmla="*/ 239 w 245"/>
                <a:gd name="T15" fmla="*/ 146 h 198"/>
                <a:gd name="T16" fmla="*/ 245 w 245"/>
                <a:gd name="T17" fmla="*/ 155 h 198"/>
                <a:gd name="T18" fmla="*/ 242 w 245"/>
                <a:gd name="T19" fmla="*/ 165 h 198"/>
                <a:gd name="T20" fmla="*/ 223 w 245"/>
                <a:gd name="T21" fmla="*/ 192 h 198"/>
                <a:gd name="T22" fmla="*/ 212 w 245"/>
                <a:gd name="T23" fmla="*/ 198 h 198"/>
                <a:gd name="T24" fmla="*/ 209 w 245"/>
                <a:gd name="T25" fmla="*/ 189 h 198"/>
                <a:gd name="T26" fmla="*/ 216 w 245"/>
                <a:gd name="T27" fmla="*/ 187 h 198"/>
                <a:gd name="T28" fmla="*/ 236 w 245"/>
                <a:gd name="T29" fmla="*/ 160 h 198"/>
                <a:gd name="T30" fmla="*/ 237 w 245"/>
                <a:gd name="T31" fmla="*/ 156 h 198"/>
                <a:gd name="T32" fmla="*/ 235 w 245"/>
                <a:gd name="T33" fmla="*/ 153 h 198"/>
                <a:gd name="T34" fmla="*/ 38 w 245"/>
                <a:gd name="T35" fmla="*/ 11 h 198"/>
                <a:gd name="T36" fmla="*/ 31 w 245"/>
                <a:gd name="T37" fmla="*/ 12 h 198"/>
                <a:gd name="T38" fmla="*/ 11 w 245"/>
                <a:gd name="T39" fmla="*/ 39 h 198"/>
                <a:gd name="T40" fmla="*/ 12 w 245"/>
                <a:gd name="T41" fmla="*/ 47 h 198"/>
                <a:gd name="T42" fmla="*/ 209 w 245"/>
                <a:gd name="T43" fmla="*/ 189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5" h="198">
                  <a:moveTo>
                    <a:pt x="212" y="198"/>
                  </a:moveTo>
                  <a:cubicBezTo>
                    <a:pt x="209" y="198"/>
                    <a:pt x="206" y="197"/>
                    <a:pt x="204" y="195"/>
                  </a:cubicBezTo>
                  <a:cubicBezTo>
                    <a:pt x="204" y="195"/>
                    <a:pt x="204" y="195"/>
                    <a:pt x="204" y="195"/>
                  </a:cubicBezTo>
                  <a:cubicBezTo>
                    <a:pt x="8" y="53"/>
                    <a:pt x="8" y="53"/>
                    <a:pt x="8" y="53"/>
                  </a:cubicBezTo>
                  <a:cubicBezTo>
                    <a:pt x="2" y="49"/>
                    <a:pt x="0" y="40"/>
                    <a:pt x="5" y="34"/>
                  </a:cubicBezTo>
                  <a:cubicBezTo>
                    <a:pt x="24" y="8"/>
                    <a:pt x="24" y="8"/>
                    <a:pt x="24" y="8"/>
                  </a:cubicBezTo>
                  <a:cubicBezTo>
                    <a:pt x="29" y="2"/>
                    <a:pt x="37" y="0"/>
                    <a:pt x="43" y="5"/>
                  </a:cubicBezTo>
                  <a:cubicBezTo>
                    <a:pt x="239" y="146"/>
                    <a:pt x="239" y="146"/>
                    <a:pt x="239" y="146"/>
                  </a:cubicBezTo>
                  <a:cubicBezTo>
                    <a:pt x="242" y="148"/>
                    <a:pt x="244" y="152"/>
                    <a:pt x="245" y="155"/>
                  </a:cubicBezTo>
                  <a:cubicBezTo>
                    <a:pt x="245" y="159"/>
                    <a:pt x="244" y="162"/>
                    <a:pt x="242" y="165"/>
                  </a:cubicBezTo>
                  <a:cubicBezTo>
                    <a:pt x="223" y="192"/>
                    <a:pt x="223" y="192"/>
                    <a:pt x="223" y="192"/>
                  </a:cubicBezTo>
                  <a:cubicBezTo>
                    <a:pt x="220" y="196"/>
                    <a:pt x="216" y="198"/>
                    <a:pt x="212" y="198"/>
                  </a:cubicBezTo>
                  <a:close/>
                  <a:moveTo>
                    <a:pt x="209" y="189"/>
                  </a:moveTo>
                  <a:cubicBezTo>
                    <a:pt x="211" y="190"/>
                    <a:pt x="215" y="190"/>
                    <a:pt x="216" y="187"/>
                  </a:cubicBezTo>
                  <a:cubicBezTo>
                    <a:pt x="236" y="160"/>
                    <a:pt x="236" y="160"/>
                    <a:pt x="236" y="160"/>
                  </a:cubicBezTo>
                  <a:cubicBezTo>
                    <a:pt x="237" y="159"/>
                    <a:pt x="237" y="158"/>
                    <a:pt x="237" y="156"/>
                  </a:cubicBezTo>
                  <a:cubicBezTo>
                    <a:pt x="236" y="155"/>
                    <a:pt x="236" y="154"/>
                    <a:pt x="235" y="153"/>
                  </a:cubicBezTo>
                  <a:cubicBezTo>
                    <a:pt x="38" y="11"/>
                    <a:pt x="38" y="11"/>
                    <a:pt x="38" y="11"/>
                  </a:cubicBezTo>
                  <a:cubicBezTo>
                    <a:pt x="36" y="9"/>
                    <a:pt x="32" y="10"/>
                    <a:pt x="31" y="12"/>
                  </a:cubicBezTo>
                  <a:cubicBezTo>
                    <a:pt x="11" y="39"/>
                    <a:pt x="11" y="39"/>
                    <a:pt x="11" y="39"/>
                  </a:cubicBezTo>
                  <a:cubicBezTo>
                    <a:pt x="10" y="42"/>
                    <a:pt x="10" y="45"/>
                    <a:pt x="12" y="47"/>
                  </a:cubicBezTo>
                  <a:lnTo>
                    <a:pt x="209" y="189"/>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2" name="Freeform 140"/>
            <p:cNvSpPr/>
            <p:nvPr/>
          </p:nvSpPr>
          <p:spPr bwMode="auto">
            <a:xfrm>
              <a:off x="5500688" y="2382838"/>
              <a:ext cx="488950" cy="373062"/>
            </a:xfrm>
            <a:custGeom>
              <a:avLst/>
              <a:gdLst>
                <a:gd name="T0" fmla="*/ 148 w 164"/>
                <a:gd name="T1" fmla="*/ 122 h 125"/>
                <a:gd name="T2" fmla="*/ 4 w 164"/>
                <a:gd name="T3" fmla="*/ 18 h 125"/>
                <a:gd name="T4" fmla="*/ 2 w 164"/>
                <a:gd name="T5" fmla="*/ 7 h 125"/>
                <a:gd name="T6" fmla="*/ 4 w 164"/>
                <a:gd name="T7" fmla="*/ 5 h 125"/>
                <a:gd name="T8" fmla="*/ 15 w 164"/>
                <a:gd name="T9" fmla="*/ 3 h 125"/>
                <a:gd name="T10" fmla="*/ 160 w 164"/>
                <a:gd name="T11" fmla="*/ 107 h 125"/>
                <a:gd name="T12" fmla="*/ 161 w 164"/>
                <a:gd name="T13" fmla="*/ 119 h 125"/>
                <a:gd name="T14" fmla="*/ 160 w 164"/>
                <a:gd name="T15" fmla="*/ 120 h 125"/>
                <a:gd name="T16" fmla="*/ 148 w 164"/>
                <a:gd name="T17" fmla="*/ 1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4" h="125">
                  <a:moveTo>
                    <a:pt x="148" y="122"/>
                  </a:moveTo>
                  <a:cubicBezTo>
                    <a:pt x="4" y="18"/>
                    <a:pt x="4" y="18"/>
                    <a:pt x="4" y="18"/>
                  </a:cubicBezTo>
                  <a:cubicBezTo>
                    <a:pt x="1" y="16"/>
                    <a:pt x="0" y="10"/>
                    <a:pt x="2" y="7"/>
                  </a:cubicBezTo>
                  <a:cubicBezTo>
                    <a:pt x="4" y="5"/>
                    <a:pt x="4" y="5"/>
                    <a:pt x="4" y="5"/>
                  </a:cubicBezTo>
                  <a:cubicBezTo>
                    <a:pt x="6" y="1"/>
                    <a:pt x="12" y="0"/>
                    <a:pt x="15" y="3"/>
                  </a:cubicBezTo>
                  <a:cubicBezTo>
                    <a:pt x="160" y="107"/>
                    <a:pt x="160" y="107"/>
                    <a:pt x="160" y="107"/>
                  </a:cubicBezTo>
                  <a:cubicBezTo>
                    <a:pt x="163" y="110"/>
                    <a:pt x="164" y="115"/>
                    <a:pt x="161" y="119"/>
                  </a:cubicBezTo>
                  <a:cubicBezTo>
                    <a:pt x="160" y="120"/>
                    <a:pt x="160" y="120"/>
                    <a:pt x="160" y="120"/>
                  </a:cubicBezTo>
                  <a:cubicBezTo>
                    <a:pt x="157" y="124"/>
                    <a:pt x="152" y="125"/>
                    <a:pt x="148" y="122"/>
                  </a:cubicBezTo>
                  <a:close/>
                </a:path>
              </a:pathLst>
            </a:custGeom>
            <a:solidFill>
              <a:srgbClr val="FEFEF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3" name="Freeform 141"/>
            <p:cNvSpPr>
              <a:spLocks noEditPoints="1"/>
            </p:cNvSpPr>
            <p:nvPr/>
          </p:nvSpPr>
          <p:spPr bwMode="auto">
            <a:xfrm>
              <a:off x="5494338" y="2379663"/>
              <a:ext cx="498475" cy="379412"/>
            </a:xfrm>
            <a:custGeom>
              <a:avLst/>
              <a:gdLst>
                <a:gd name="T0" fmla="*/ 155 w 167"/>
                <a:gd name="T1" fmla="*/ 127 h 127"/>
                <a:gd name="T2" fmla="*/ 149 w 167"/>
                <a:gd name="T3" fmla="*/ 125 h 127"/>
                <a:gd name="T4" fmla="*/ 149 w 167"/>
                <a:gd name="T5" fmla="*/ 125 h 127"/>
                <a:gd name="T6" fmla="*/ 5 w 167"/>
                <a:gd name="T7" fmla="*/ 21 h 127"/>
                <a:gd name="T8" fmla="*/ 3 w 167"/>
                <a:gd name="T9" fmla="*/ 6 h 127"/>
                <a:gd name="T10" fmla="*/ 4 w 167"/>
                <a:gd name="T11" fmla="*/ 5 h 127"/>
                <a:gd name="T12" fmla="*/ 11 w 167"/>
                <a:gd name="T13" fmla="*/ 0 h 127"/>
                <a:gd name="T14" fmla="*/ 19 w 167"/>
                <a:gd name="T15" fmla="*/ 2 h 127"/>
                <a:gd name="T16" fmla="*/ 163 w 167"/>
                <a:gd name="T17" fmla="*/ 106 h 127"/>
                <a:gd name="T18" fmla="*/ 167 w 167"/>
                <a:gd name="T19" fmla="*/ 113 h 127"/>
                <a:gd name="T20" fmla="*/ 165 w 167"/>
                <a:gd name="T21" fmla="*/ 121 h 127"/>
                <a:gd name="T22" fmla="*/ 164 w 167"/>
                <a:gd name="T23" fmla="*/ 123 h 127"/>
                <a:gd name="T24" fmla="*/ 155 w 167"/>
                <a:gd name="T25" fmla="*/ 127 h 127"/>
                <a:gd name="T26" fmla="*/ 152 w 167"/>
                <a:gd name="T27" fmla="*/ 122 h 127"/>
                <a:gd name="T28" fmla="*/ 160 w 167"/>
                <a:gd name="T29" fmla="*/ 120 h 127"/>
                <a:gd name="T30" fmla="*/ 162 w 167"/>
                <a:gd name="T31" fmla="*/ 118 h 127"/>
                <a:gd name="T32" fmla="*/ 163 w 167"/>
                <a:gd name="T33" fmla="*/ 114 h 127"/>
                <a:gd name="T34" fmla="*/ 160 w 167"/>
                <a:gd name="T35" fmla="*/ 110 h 127"/>
                <a:gd name="T36" fmla="*/ 16 w 167"/>
                <a:gd name="T37" fmla="*/ 5 h 127"/>
                <a:gd name="T38" fmla="*/ 7 w 167"/>
                <a:gd name="T39" fmla="*/ 7 h 127"/>
                <a:gd name="T40" fmla="*/ 6 w 167"/>
                <a:gd name="T41" fmla="*/ 9 h 127"/>
                <a:gd name="T42" fmla="*/ 8 w 167"/>
                <a:gd name="T43" fmla="*/ 18 h 127"/>
                <a:gd name="T44" fmla="*/ 152 w 167"/>
                <a:gd name="T45" fmla="*/ 122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7" h="127">
                  <a:moveTo>
                    <a:pt x="155" y="127"/>
                  </a:moveTo>
                  <a:cubicBezTo>
                    <a:pt x="153" y="127"/>
                    <a:pt x="151" y="126"/>
                    <a:pt x="149" y="125"/>
                  </a:cubicBezTo>
                  <a:cubicBezTo>
                    <a:pt x="149" y="125"/>
                    <a:pt x="149" y="125"/>
                    <a:pt x="149" y="125"/>
                  </a:cubicBezTo>
                  <a:cubicBezTo>
                    <a:pt x="5" y="21"/>
                    <a:pt x="5" y="21"/>
                    <a:pt x="5" y="21"/>
                  </a:cubicBezTo>
                  <a:cubicBezTo>
                    <a:pt x="1" y="18"/>
                    <a:pt x="0" y="11"/>
                    <a:pt x="3" y="6"/>
                  </a:cubicBezTo>
                  <a:cubicBezTo>
                    <a:pt x="4" y="5"/>
                    <a:pt x="4" y="5"/>
                    <a:pt x="4" y="5"/>
                  </a:cubicBezTo>
                  <a:cubicBezTo>
                    <a:pt x="6" y="2"/>
                    <a:pt x="8" y="1"/>
                    <a:pt x="11" y="0"/>
                  </a:cubicBezTo>
                  <a:cubicBezTo>
                    <a:pt x="14" y="0"/>
                    <a:pt x="16" y="1"/>
                    <a:pt x="19" y="2"/>
                  </a:cubicBezTo>
                  <a:cubicBezTo>
                    <a:pt x="163" y="106"/>
                    <a:pt x="163" y="106"/>
                    <a:pt x="163" y="106"/>
                  </a:cubicBezTo>
                  <a:cubicBezTo>
                    <a:pt x="165" y="108"/>
                    <a:pt x="166" y="110"/>
                    <a:pt x="167" y="113"/>
                  </a:cubicBezTo>
                  <a:cubicBezTo>
                    <a:pt x="167" y="116"/>
                    <a:pt x="167" y="119"/>
                    <a:pt x="165" y="121"/>
                  </a:cubicBezTo>
                  <a:cubicBezTo>
                    <a:pt x="164" y="123"/>
                    <a:pt x="164" y="123"/>
                    <a:pt x="164" y="123"/>
                  </a:cubicBezTo>
                  <a:cubicBezTo>
                    <a:pt x="162" y="125"/>
                    <a:pt x="159" y="127"/>
                    <a:pt x="155" y="127"/>
                  </a:cubicBezTo>
                  <a:close/>
                  <a:moveTo>
                    <a:pt x="152" y="122"/>
                  </a:moveTo>
                  <a:cubicBezTo>
                    <a:pt x="154" y="124"/>
                    <a:pt x="158" y="123"/>
                    <a:pt x="160" y="120"/>
                  </a:cubicBezTo>
                  <a:cubicBezTo>
                    <a:pt x="162" y="118"/>
                    <a:pt x="162" y="118"/>
                    <a:pt x="162" y="118"/>
                  </a:cubicBezTo>
                  <a:cubicBezTo>
                    <a:pt x="163" y="117"/>
                    <a:pt x="163" y="115"/>
                    <a:pt x="163" y="114"/>
                  </a:cubicBezTo>
                  <a:cubicBezTo>
                    <a:pt x="163" y="112"/>
                    <a:pt x="162" y="111"/>
                    <a:pt x="160" y="110"/>
                  </a:cubicBezTo>
                  <a:cubicBezTo>
                    <a:pt x="16" y="5"/>
                    <a:pt x="16" y="5"/>
                    <a:pt x="16" y="5"/>
                  </a:cubicBezTo>
                  <a:cubicBezTo>
                    <a:pt x="13" y="3"/>
                    <a:pt x="9" y="4"/>
                    <a:pt x="7" y="7"/>
                  </a:cubicBezTo>
                  <a:cubicBezTo>
                    <a:pt x="6" y="9"/>
                    <a:pt x="6" y="9"/>
                    <a:pt x="6" y="9"/>
                  </a:cubicBezTo>
                  <a:cubicBezTo>
                    <a:pt x="4" y="12"/>
                    <a:pt x="5" y="16"/>
                    <a:pt x="8" y="18"/>
                  </a:cubicBezTo>
                  <a:lnTo>
                    <a:pt x="152" y="122"/>
                  </a:ln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4" name="Freeform 142"/>
            <p:cNvSpPr/>
            <p:nvPr/>
          </p:nvSpPr>
          <p:spPr bwMode="auto">
            <a:xfrm>
              <a:off x="5518151" y="2403475"/>
              <a:ext cx="23813" cy="23812"/>
            </a:xfrm>
            <a:custGeom>
              <a:avLst/>
              <a:gdLst>
                <a:gd name="T0" fmla="*/ 7 w 8"/>
                <a:gd name="T1" fmla="*/ 6 h 8"/>
                <a:gd name="T2" fmla="*/ 2 w 8"/>
                <a:gd name="T3" fmla="*/ 7 h 8"/>
                <a:gd name="T4" fmla="*/ 1 w 8"/>
                <a:gd name="T5" fmla="*/ 2 h 8"/>
                <a:gd name="T6" fmla="*/ 6 w 8"/>
                <a:gd name="T7" fmla="*/ 1 h 8"/>
                <a:gd name="T8" fmla="*/ 7 w 8"/>
                <a:gd name="T9" fmla="*/ 6 h 8"/>
              </a:gdLst>
              <a:ahLst/>
              <a:cxnLst>
                <a:cxn ang="0">
                  <a:pos x="T0" y="T1"/>
                </a:cxn>
                <a:cxn ang="0">
                  <a:pos x="T2" y="T3"/>
                </a:cxn>
                <a:cxn ang="0">
                  <a:pos x="T4" y="T5"/>
                </a:cxn>
                <a:cxn ang="0">
                  <a:pos x="T6" y="T7"/>
                </a:cxn>
                <a:cxn ang="0">
                  <a:pos x="T8" y="T9"/>
                </a:cxn>
              </a:cxnLst>
              <a:rect l="0" t="0" r="r" b="b"/>
              <a:pathLst>
                <a:path w="8" h="8">
                  <a:moveTo>
                    <a:pt x="7" y="6"/>
                  </a:moveTo>
                  <a:cubicBezTo>
                    <a:pt x="6" y="7"/>
                    <a:pt x="4" y="8"/>
                    <a:pt x="2" y="7"/>
                  </a:cubicBezTo>
                  <a:cubicBezTo>
                    <a:pt x="1" y="6"/>
                    <a:pt x="0" y="3"/>
                    <a:pt x="1" y="2"/>
                  </a:cubicBezTo>
                  <a:cubicBezTo>
                    <a:pt x="3" y="0"/>
                    <a:pt x="5" y="0"/>
                    <a:pt x="6" y="1"/>
                  </a:cubicBezTo>
                  <a:cubicBezTo>
                    <a:pt x="8" y="2"/>
                    <a:pt x="8" y="4"/>
                    <a:pt x="7" y="6"/>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5" name="Oval 143"/>
            <p:cNvSpPr>
              <a:spLocks noChangeArrowheads="1"/>
            </p:cNvSpPr>
            <p:nvPr/>
          </p:nvSpPr>
          <p:spPr bwMode="auto">
            <a:xfrm>
              <a:off x="5884863" y="2668588"/>
              <a:ext cx="196850" cy="198437"/>
            </a:xfrm>
            <a:prstGeom prst="ellipse">
              <a:avLst/>
            </a:prstGeom>
            <a:solidFill>
              <a:srgbClr val="50A4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6" name="Oval 144"/>
            <p:cNvSpPr>
              <a:spLocks noChangeArrowheads="1"/>
            </p:cNvSpPr>
            <p:nvPr/>
          </p:nvSpPr>
          <p:spPr bwMode="auto">
            <a:xfrm>
              <a:off x="5867401" y="2636838"/>
              <a:ext cx="200025" cy="200025"/>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7" name="Freeform 145"/>
            <p:cNvSpPr>
              <a:spLocks noEditPoints="1"/>
            </p:cNvSpPr>
            <p:nvPr/>
          </p:nvSpPr>
          <p:spPr bwMode="auto">
            <a:xfrm>
              <a:off x="5861051" y="2630488"/>
              <a:ext cx="212725" cy="212725"/>
            </a:xfrm>
            <a:custGeom>
              <a:avLst/>
              <a:gdLst>
                <a:gd name="T0" fmla="*/ 36 w 71"/>
                <a:gd name="T1" fmla="*/ 71 h 71"/>
                <a:gd name="T2" fmla="*/ 0 w 71"/>
                <a:gd name="T3" fmla="*/ 36 h 71"/>
                <a:gd name="T4" fmla="*/ 36 w 71"/>
                <a:gd name="T5" fmla="*/ 0 h 71"/>
                <a:gd name="T6" fmla="*/ 71 w 71"/>
                <a:gd name="T7" fmla="*/ 36 h 71"/>
                <a:gd name="T8" fmla="*/ 36 w 71"/>
                <a:gd name="T9" fmla="*/ 71 h 71"/>
                <a:gd name="T10" fmla="*/ 36 w 71"/>
                <a:gd name="T11" fmla="*/ 4 h 71"/>
                <a:gd name="T12" fmla="*/ 4 w 71"/>
                <a:gd name="T13" fmla="*/ 36 h 71"/>
                <a:gd name="T14" fmla="*/ 36 w 71"/>
                <a:gd name="T15" fmla="*/ 67 h 71"/>
                <a:gd name="T16" fmla="*/ 67 w 71"/>
                <a:gd name="T17" fmla="*/ 36 h 71"/>
                <a:gd name="T18" fmla="*/ 36 w 71"/>
                <a:gd name="T19" fmla="*/ 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1" h="71">
                  <a:moveTo>
                    <a:pt x="36" y="71"/>
                  </a:moveTo>
                  <a:cubicBezTo>
                    <a:pt x="16" y="71"/>
                    <a:pt x="0" y="55"/>
                    <a:pt x="0" y="36"/>
                  </a:cubicBezTo>
                  <a:cubicBezTo>
                    <a:pt x="0" y="16"/>
                    <a:pt x="16" y="0"/>
                    <a:pt x="36" y="0"/>
                  </a:cubicBezTo>
                  <a:cubicBezTo>
                    <a:pt x="55" y="0"/>
                    <a:pt x="71" y="16"/>
                    <a:pt x="71" y="36"/>
                  </a:cubicBezTo>
                  <a:cubicBezTo>
                    <a:pt x="71" y="55"/>
                    <a:pt x="55" y="71"/>
                    <a:pt x="36" y="71"/>
                  </a:cubicBezTo>
                  <a:close/>
                  <a:moveTo>
                    <a:pt x="36" y="4"/>
                  </a:moveTo>
                  <a:cubicBezTo>
                    <a:pt x="18" y="4"/>
                    <a:pt x="4" y="18"/>
                    <a:pt x="4" y="36"/>
                  </a:cubicBezTo>
                  <a:cubicBezTo>
                    <a:pt x="4" y="53"/>
                    <a:pt x="18" y="67"/>
                    <a:pt x="36" y="67"/>
                  </a:cubicBezTo>
                  <a:cubicBezTo>
                    <a:pt x="53" y="67"/>
                    <a:pt x="67" y="53"/>
                    <a:pt x="67" y="36"/>
                  </a:cubicBezTo>
                  <a:cubicBezTo>
                    <a:pt x="67" y="18"/>
                    <a:pt x="53" y="4"/>
                    <a:pt x="36"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8" name="Oval 146"/>
            <p:cNvSpPr>
              <a:spLocks noChangeArrowheads="1"/>
            </p:cNvSpPr>
            <p:nvPr/>
          </p:nvSpPr>
          <p:spPr bwMode="auto">
            <a:xfrm>
              <a:off x="5918201" y="2687638"/>
              <a:ext cx="98425" cy="98425"/>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19" name="Freeform 147"/>
            <p:cNvSpPr>
              <a:spLocks noEditPoints="1"/>
            </p:cNvSpPr>
            <p:nvPr/>
          </p:nvSpPr>
          <p:spPr bwMode="auto">
            <a:xfrm>
              <a:off x="5911851" y="2681288"/>
              <a:ext cx="111125" cy="111125"/>
            </a:xfrm>
            <a:custGeom>
              <a:avLst/>
              <a:gdLst>
                <a:gd name="T0" fmla="*/ 19 w 37"/>
                <a:gd name="T1" fmla="*/ 37 h 37"/>
                <a:gd name="T2" fmla="*/ 0 w 37"/>
                <a:gd name="T3" fmla="*/ 19 h 37"/>
                <a:gd name="T4" fmla="*/ 19 w 37"/>
                <a:gd name="T5" fmla="*/ 0 h 37"/>
                <a:gd name="T6" fmla="*/ 37 w 37"/>
                <a:gd name="T7" fmla="*/ 19 h 37"/>
                <a:gd name="T8" fmla="*/ 19 w 37"/>
                <a:gd name="T9" fmla="*/ 37 h 37"/>
                <a:gd name="T10" fmla="*/ 19 w 37"/>
                <a:gd name="T11" fmla="*/ 4 h 37"/>
                <a:gd name="T12" fmla="*/ 4 w 37"/>
                <a:gd name="T13" fmla="*/ 19 h 37"/>
                <a:gd name="T14" fmla="*/ 19 w 37"/>
                <a:gd name="T15" fmla="*/ 33 h 37"/>
                <a:gd name="T16" fmla="*/ 33 w 37"/>
                <a:gd name="T17" fmla="*/ 19 h 37"/>
                <a:gd name="T18" fmla="*/ 19 w 37"/>
                <a:gd name="T19" fmla="*/ 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7">
                  <a:moveTo>
                    <a:pt x="19" y="37"/>
                  </a:moveTo>
                  <a:cubicBezTo>
                    <a:pt x="8" y="37"/>
                    <a:pt x="0" y="29"/>
                    <a:pt x="0" y="19"/>
                  </a:cubicBezTo>
                  <a:cubicBezTo>
                    <a:pt x="0" y="8"/>
                    <a:pt x="8" y="0"/>
                    <a:pt x="19" y="0"/>
                  </a:cubicBezTo>
                  <a:cubicBezTo>
                    <a:pt x="29" y="0"/>
                    <a:pt x="37" y="8"/>
                    <a:pt x="37" y="19"/>
                  </a:cubicBezTo>
                  <a:cubicBezTo>
                    <a:pt x="37" y="29"/>
                    <a:pt x="29" y="37"/>
                    <a:pt x="19" y="37"/>
                  </a:cubicBezTo>
                  <a:close/>
                  <a:moveTo>
                    <a:pt x="19" y="4"/>
                  </a:moveTo>
                  <a:cubicBezTo>
                    <a:pt x="10" y="4"/>
                    <a:pt x="4" y="11"/>
                    <a:pt x="4" y="19"/>
                  </a:cubicBezTo>
                  <a:cubicBezTo>
                    <a:pt x="4" y="27"/>
                    <a:pt x="10" y="33"/>
                    <a:pt x="19" y="33"/>
                  </a:cubicBezTo>
                  <a:cubicBezTo>
                    <a:pt x="27" y="33"/>
                    <a:pt x="33" y="27"/>
                    <a:pt x="33" y="19"/>
                  </a:cubicBezTo>
                  <a:cubicBezTo>
                    <a:pt x="33" y="11"/>
                    <a:pt x="27" y="4"/>
                    <a:pt x="19" y="4"/>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0" name="Freeform 148"/>
            <p:cNvSpPr/>
            <p:nvPr/>
          </p:nvSpPr>
          <p:spPr bwMode="auto">
            <a:xfrm>
              <a:off x="5935663" y="2708275"/>
              <a:ext cx="39688" cy="34925"/>
            </a:xfrm>
            <a:custGeom>
              <a:avLst/>
              <a:gdLst>
                <a:gd name="T0" fmla="*/ 2 w 13"/>
                <a:gd name="T1" fmla="*/ 12 h 12"/>
                <a:gd name="T2" fmla="*/ 0 w 13"/>
                <a:gd name="T3" fmla="*/ 10 h 12"/>
                <a:gd name="T4" fmla="*/ 11 w 13"/>
                <a:gd name="T5" fmla="*/ 0 h 12"/>
                <a:gd name="T6" fmla="*/ 13 w 13"/>
                <a:gd name="T7" fmla="*/ 2 h 12"/>
                <a:gd name="T8" fmla="*/ 11 w 13"/>
                <a:gd name="T9" fmla="*/ 4 h 12"/>
                <a:gd name="T10" fmla="*/ 4 w 13"/>
                <a:gd name="T11" fmla="*/ 10 h 12"/>
                <a:gd name="T12" fmla="*/ 2 w 13"/>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3" h="12">
                  <a:moveTo>
                    <a:pt x="2" y="12"/>
                  </a:moveTo>
                  <a:cubicBezTo>
                    <a:pt x="1" y="12"/>
                    <a:pt x="0" y="11"/>
                    <a:pt x="0" y="10"/>
                  </a:cubicBezTo>
                  <a:cubicBezTo>
                    <a:pt x="0" y="4"/>
                    <a:pt x="5" y="0"/>
                    <a:pt x="11" y="0"/>
                  </a:cubicBezTo>
                  <a:cubicBezTo>
                    <a:pt x="12" y="0"/>
                    <a:pt x="13" y="0"/>
                    <a:pt x="13" y="2"/>
                  </a:cubicBezTo>
                  <a:cubicBezTo>
                    <a:pt x="13" y="3"/>
                    <a:pt x="12" y="4"/>
                    <a:pt x="11" y="4"/>
                  </a:cubicBezTo>
                  <a:cubicBezTo>
                    <a:pt x="7" y="4"/>
                    <a:pt x="4" y="6"/>
                    <a:pt x="4" y="10"/>
                  </a:cubicBezTo>
                  <a:cubicBezTo>
                    <a:pt x="4" y="11"/>
                    <a:pt x="4" y="12"/>
                    <a:pt x="2" y="12"/>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1" name="Oval 149"/>
            <p:cNvSpPr>
              <a:spLocks noChangeArrowheads="1"/>
            </p:cNvSpPr>
            <p:nvPr/>
          </p:nvSpPr>
          <p:spPr bwMode="auto">
            <a:xfrm>
              <a:off x="6396038" y="1214438"/>
              <a:ext cx="379413" cy="382587"/>
            </a:xfrm>
            <a:prstGeom prst="ellipse">
              <a:avLst/>
            </a:prstGeom>
            <a:solidFill>
              <a:srgbClr val="F2EB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2" name="Freeform 150"/>
            <p:cNvSpPr>
              <a:spLocks noEditPoints="1"/>
            </p:cNvSpPr>
            <p:nvPr/>
          </p:nvSpPr>
          <p:spPr bwMode="auto">
            <a:xfrm>
              <a:off x="6383338" y="1201738"/>
              <a:ext cx="403225" cy="406400"/>
            </a:xfrm>
            <a:custGeom>
              <a:avLst/>
              <a:gdLst>
                <a:gd name="T0" fmla="*/ 67 w 135"/>
                <a:gd name="T1" fmla="*/ 136 h 136"/>
                <a:gd name="T2" fmla="*/ 0 w 135"/>
                <a:gd name="T3" fmla="*/ 68 h 136"/>
                <a:gd name="T4" fmla="*/ 67 w 135"/>
                <a:gd name="T5" fmla="*/ 0 h 136"/>
                <a:gd name="T6" fmla="*/ 135 w 135"/>
                <a:gd name="T7" fmla="*/ 68 h 136"/>
                <a:gd name="T8" fmla="*/ 67 w 135"/>
                <a:gd name="T9" fmla="*/ 136 h 136"/>
                <a:gd name="T10" fmla="*/ 67 w 135"/>
                <a:gd name="T11" fmla="*/ 8 h 136"/>
                <a:gd name="T12" fmla="*/ 8 w 135"/>
                <a:gd name="T13" fmla="*/ 68 h 136"/>
                <a:gd name="T14" fmla="*/ 67 w 135"/>
                <a:gd name="T15" fmla="*/ 128 h 136"/>
                <a:gd name="T16" fmla="*/ 127 w 135"/>
                <a:gd name="T17" fmla="*/ 68 h 136"/>
                <a:gd name="T18" fmla="*/ 67 w 135"/>
                <a:gd name="T19" fmla="*/ 8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5" h="136">
                  <a:moveTo>
                    <a:pt x="67" y="136"/>
                  </a:moveTo>
                  <a:cubicBezTo>
                    <a:pt x="30" y="136"/>
                    <a:pt x="0" y="105"/>
                    <a:pt x="0" y="68"/>
                  </a:cubicBezTo>
                  <a:cubicBezTo>
                    <a:pt x="0" y="31"/>
                    <a:pt x="30" y="0"/>
                    <a:pt x="67" y="0"/>
                  </a:cubicBezTo>
                  <a:cubicBezTo>
                    <a:pt x="105" y="0"/>
                    <a:pt x="135" y="31"/>
                    <a:pt x="135" y="68"/>
                  </a:cubicBezTo>
                  <a:cubicBezTo>
                    <a:pt x="135" y="105"/>
                    <a:pt x="105" y="136"/>
                    <a:pt x="67" y="136"/>
                  </a:cubicBezTo>
                  <a:close/>
                  <a:moveTo>
                    <a:pt x="67" y="8"/>
                  </a:moveTo>
                  <a:cubicBezTo>
                    <a:pt x="34" y="8"/>
                    <a:pt x="8" y="35"/>
                    <a:pt x="8" y="68"/>
                  </a:cubicBezTo>
                  <a:cubicBezTo>
                    <a:pt x="8" y="101"/>
                    <a:pt x="34" y="128"/>
                    <a:pt x="67" y="128"/>
                  </a:cubicBezTo>
                  <a:cubicBezTo>
                    <a:pt x="100" y="128"/>
                    <a:pt x="127" y="101"/>
                    <a:pt x="127" y="68"/>
                  </a:cubicBezTo>
                  <a:cubicBezTo>
                    <a:pt x="127" y="35"/>
                    <a:pt x="100" y="8"/>
                    <a:pt x="67"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3" name="Oval 151"/>
            <p:cNvSpPr>
              <a:spLocks noChangeArrowheads="1"/>
            </p:cNvSpPr>
            <p:nvPr/>
          </p:nvSpPr>
          <p:spPr bwMode="auto">
            <a:xfrm>
              <a:off x="6488113" y="1309688"/>
              <a:ext cx="192088" cy="190500"/>
            </a:xfrm>
            <a:prstGeom prst="ellipse">
              <a:avLst/>
            </a:prstGeom>
            <a:solidFill>
              <a:srgbClr val="B7ED3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4" name="Freeform 152"/>
            <p:cNvSpPr>
              <a:spLocks noEditPoints="1"/>
            </p:cNvSpPr>
            <p:nvPr/>
          </p:nvSpPr>
          <p:spPr bwMode="auto">
            <a:xfrm>
              <a:off x="6477001" y="1296988"/>
              <a:ext cx="214313" cy="215900"/>
            </a:xfrm>
            <a:custGeom>
              <a:avLst/>
              <a:gdLst>
                <a:gd name="T0" fmla="*/ 36 w 72"/>
                <a:gd name="T1" fmla="*/ 72 h 72"/>
                <a:gd name="T2" fmla="*/ 0 w 72"/>
                <a:gd name="T3" fmla="*/ 36 h 72"/>
                <a:gd name="T4" fmla="*/ 36 w 72"/>
                <a:gd name="T5" fmla="*/ 0 h 72"/>
                <a:gd name="T6" fmla="*/ 72 w 72"/>
                <a:gd name="T7" fmla="*/ 36 h 72"/>
                <a:gd name="T8" fmla="*/ 36 w 72"/>
                <a:gd name="T9" fmla="*/ 72 h 72"/>
                <a:gd name="T10" fmla="*/ 36 w 72"/>
                <a:gd name="T11" fmla="*/ 8 h 72"/>
                <a:gd name="T12" fmla="*/ 8 w 72"/>
                <a:gd name="T13" fmla="*/ 36 h 72"/>
                <a:gd name="T14" fmla="*/ 36 w 72"/>
                <a:gd name="T15" fmla="*/ 64 h 72"/>
                <a:gd name="T16" fmla="*/ 64 w 72"/>
                <a:gd name="T17" fmla="*/ 36 h 72"/>
                <a:gd name="T18" fmla="*/ 36 w 72"/>
                <a:gd name="T19" fmla="*/ 8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72">
                  <a:moveTo>
                    <a:pt x="36" y="72"/>
                  </a:moveTo>
                  <a:cubicBezTo>
                    <a:pt x="16" y="72"/>
                    <a:pt x="0" y="56"/>
                    <a:pt x="0" y="36"/>
                  </a:cubicBezTo>
                  <a:cubicBezTo>
                    <a:pt x="0" y="16"/>
                    <a:pt x="16" y="0"/>
                    <a:pt x="36" y="0"/>
                  </a:cubicBezTo>
                  <a:cubicBezTo>
                    <a:pt x="56" y="0"/>
                    <a:pt x="72" y="16"/>
                    <a:pt x="72" y="36"/>
                  </a:cubicBezTo>
                  <a:cubicBezTo>
                    <a:pt x="72" y="56"/>
                    <a:pt x="56" y="72"/>
                    <a:pt x="36" y="72"/>
                  </a:cubicBezTo>
                  <a:close/>
                  <a:moveTo>
                    <a:pt x="36" y="8"/>
                  </a:moveTo>
                  <a:cubicBezTo>
                    <a:pt x="21" y="8"/>
                    <a:pt x="8" y="21"/>
                    <a:pt x="8" y="36"/>
                  </a:cubicBezTo>
                  <a:cubicBezTo>
                    <a:pt x="8" y="52"/>
                    <a:pt x="21" y="64"/>
                    <a:pt x="36" y="64"/>
                  </a:cubicBezTo>
                  <a:cubicBezTo>
                    <a:pt x="52" y="64"/>
                    <a:pt x="64" y="52"/>
                    <a:pt x="64" y="36"/>
                  </a:cubicBezTo>
                  <a:cubicBezTo>
                    <a:pt x="64" y="21"/>
                    <a:pt x="52" y="8"/>
                    <a:pt x="36" y="8"/>
                  </a:cubicBezTo>
                  <a:close/>
                </a:path>
              </a:pathLst>
            </a:custGeom>
            <a:solidFill>
              <a:srgbClr val="5E126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5" name="Freeform 153"/>
            <p:cNvSpPr/>
            <p:nvPr/>
          </p:nvSpPr>
          <p:spPr bwMode="auto">
            <a:xfrm>
              <a:off x="6527801" y="1344613"/>
              <a:ext cx="68263" cy="73025"/>
            </a:xfrm>
            <a:custGeom>
              <a:avLst/>
              <a:gdLst>
                <a:gd name="T0" fmla="*/ 4 w 23"/>
                <a:gd name="T1" fmla="*/ 24 h 24"/>
                <a:gd name="T2" fmla="*/ 0 w 23"/>
                <a:gd name="T3" fmla="*/ 20 h 24"/>
                <a:gd name="T4" fmla="*/ 19 w 23"/>
                <a:gd name="T5" fmla="*/ 0 h 24"/>
                <a:gd name="T6" fmla="*/ 23 w 23"/>
                <a:gd name="T7" fmla="*/ 4 h 24"/>
                <a:gd name="T8" fmla="*/ 19 w 23"/>
                <a:gd name="T9" fmla="*/ 8 h 24"/>
                <a:gd name="T10" fmla="*/ 8 w 23"/>
                <a:gd name="T11" fmla="*/ 20 h 24"/>
                <a:gd name="T12" fmla="*/ 4 w 23"/>
                <a:gd name="T13" fmla="*/ 24 h 24"/>
              </a:gdLst>
              <a:ahLst/>
              <a:cxnLst>
                <a:cxn ang="0">
                  <a:pos x="T0" y="T1"/>
                </a:cxn>
                <a:cxn ang="0">
                  <a:pos x="T2" y="T3"/>
                </a:cxn>
                <a:cxn ang="0">
                  <a:pos x="T4" y="T5"/>
                </a:cxn>
                <a:cxn ang="0">
                  <a:pos x="T6" y="T7"/>
                </a:cxn>
                <a:cxn ang="0">
                  <a:pos x="T8" y="T9"/>
                </a:cxn>
                <a:cxn ang="0">
                  <a:pos x="T10" y="T11"/>
                </a:cxn>
                <a:cxn ang="0">
                  <a:pos x="T12" y="T13"/>
                </a:cxn>
              </a:cxnLst>
              <a:rect l="0" t="0" r="r" b="b"/>
              <a:pathLst>
                <a:path w="23" h="24">
                  <a:moveTo>
                    <a:pt x="4" y="24"/>
                  </a:moveTo>
                  <a:cubicBezTo>
                    <a:pt x="1" y="24"/>
                    <a:pt x="0" y="22"/>
                    <a:pt x="0" y="20"/>
                  </a:cubicBezTo>
                  <a:cubicBezTo>
                    <a:pt x="0" y="9"/>
                    <a:pt x="8" y="0"/>
                    <a:pt x="19" y="0"/>
                  </a:cubicBezTo>
                  <a:cubicBezTo>
                    <a:pt x="21" y="0"/>
                    <a:pt x="23" y="2"/>
                    <a:pt x="23" y="4"/>
                  </a:cubicBezTo>
                  <a:cubicBezTo>
                    <a:pt x="23" y="7"/>
                    <a:pt x="21" y="8"/>
                    <a:pt x="19" y="8"/>
                  </a:cubicBezTo>
                  <a:cubicBezTo>
                    <a:pt x="13" y="8"/>
                    <a:pt x="8" y="14"/>
                    <a:pt x="8" y="20"/>
                  </a:cubicBezTo>
                  <a:cubicBezTo>
                    <a:pt x="8" y="22"/>
                    <a:pt x="6" y="24"/>
                    <a:pt x="4" y="24"/>
                  </a:cubicBezTo>
                  <a:close/>
                </a:path>
              </a:pathLst>
            </a:custGeom>
            <a:solidFill>
              <a:srgbClr val="F5F4F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6" name="Freeform 154"/>
            <p:cNvSpPr/>
            <p:nvPr/>
          </p:nvSpPr>
          <p:spPr bwMode="auto">
            <a:xfrm>
              <a:off x="7556596" y="999087"/>
              <a:ext cx="248967" cy="245135"/>
            </a:xfrm>
            <a:custGeom>
              <a:avLst/>
              <a:gdLst>
                <a:gd name="T0" fmla="*/ 45 w 69"/>
                <a:gd name="T1" fmla="*/ 40 h 68"/>
                <a:gd name="T2" fmla="*/ 69 w 69"/>
                <a:gd name="T3" fmla="*/ 34 h 68"/>
                <a:gd name="T4" fmla="*/ 45 w 69"/>
                <a:gd name="T5" fmla="*/ 28 h 68"/>
                <a:gd name="T6" fmla="*/ 45 w 69"/>
                <a:gd name="T7" fmla="*/ 28 h 68"/>
                <a:gd name="T8" fmla="*/ 45 w 69"/>
                <a:gd name="T9" fmla="*/ 28 h 68"/>
                <a:gd name="T10" fmla="*/ 40 w 69"/>
                <a:gd name="T11" fmla="*/ 24 h 68"/>
                <a:gd name="T12" fmla="*/ 34 w 69"/>
                <a:gd name="T13" fmla="*/ 0 h 68"/>
                <a:gd name="T14" fmla="*/ 28 w 69"/>
                <a:gd name="T15" fmla="*/ 24 h 68"/>
                <a:gd name="T16" fmla="*/ 28 w 69"/>
                <a:gd name="T17" fmla="*/ 24 h 68"/>
                <a:gd name="T18" fmla="*/ 28 w 69"/>
                <a:gd name="T19" fmla="*/ 24 h 68"/>
                <a:gd name="T20" fmla="*/ 24 w 69"/>
                <a:gd name="T21" fmla="*/ 28 h 68"/>
                <a:gd name="T22" fmla="*/ 24 w 69"/>
                <a:gd name="T23" fmla="*/ 28 h 68"/>
                <a:gd name="T24" fmla="*/ 24 w 69"/>
                <a:gd name="T25" fmla="*/ 28 h 68"/>
                <a:gd name="T26" fmla="*/ 0 w 69"/>
                <a:gd name="T27" fmla="*/ 34 h 68"/>
                <a:gd name="T28" fmla="*/ 24 w 69"/>
                <a:gd name="T29" fmla="*/ 40 h 68"/>
                <a:gd name="T30" fmla="*/ 28 w 69"/>
                <a:gd name="T31" fmla="*/ 45 h 68"/>
                <a:gd name="T32" fmla="*/ 28 w 69"/>
                <a:gd name="T33" fmla="*/ 45 h 68"/>
                <a:gd name="T34" fmla="*/ 28 w 69"/>
                <a:gd name="T35" fmla="*/ 45 h 68"/>
                <a:gd name="T36" fmla="*/ 34 w 69"/>
                <a:gd name="T37" fmla="*/ 68 h 68"/>
                <a:gd name="T38" fmla="*/ 40 w 69"/>
                <a:gd name="T39" fmla="*/ 45 h 68"/>
                <a:gd name="T40" fmla="*/ 45 w 69"/>
                <a:gd name="T41" fmla="*/ 4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9" h="68">
                  <a:moveTo>
                    <a:pt x="45" y="40"/>
                  </a:moveTo>
                  <a:cubicBezTo>
                    <a:pt x="69" y="34"/>
                    <a:pt x="69" y="34"/>
                    <a:pt x="69" y="34"/>
                  </a:cubicBezTo>
                  <a:cubicBezTo>
                    <a:pt x="45" y="28"/>
                    <a:pt x="45" y="28"/>
                    <a:pt x="45" y="28"/>
                  </a:cubicBezTo>
                  <a:cubicBezTo>
                    <a:pt x="45" y="28"/>
                    <a:pt x="45" y="28"/>
                    <a:pt x="45" y="28"/>
                  </a:cubicBezTo>
                  <a:cubicBezTo>
                    <a:pt x="45" y="28"/>
                    <a:pt x="45" y="28"/>
                    <a:pt x="45" y="28"/>
                  </a:cubicBezTo>
                  <a:cubicBezTo>
                    <a:pt x="43" y="28"/>
                    <a:pt x="41" y="26"/>
                    <a:pt x="40" y="24"/>
                  </a:cubicBezTo>
                  <a:cubicBezTo>
                    <a:pt x="34" y="0"/>
                    <a:pt x="34" y="0"/>
                    <a:pt x="34" y="0"/>
                  </a:cubicBezTo>
                  <a:cubicBezTo>
                    <a:pt x="28" y="24"/>
                    <a:pt x="28" y="24"/>
                    <a:pt x="28" y="24"/>
                  </a:cubicBezTo>
                  <a:cubicBezTo>
                    <a:pt x="28" y="24"/>
                    <a:pt x="28" y="24"/>
                    <a:pt x="28" y="24"/>
                  </a:cubicBezTo>
                  <a:cubicBezTo>
                    <a:pt x="28" y="24"/>
                    <a:pt x="28" y="24"/>
                    <a:pt x="28" y="24"/>
                  </a:cubicBezTo>
                  <a:cubicBezTo>
                    <a:pt x="28" y="26"/>
                    <a:pt x="26" y="28"/>
                    <a:pt x="24" y="28"/>
                  </a:cubicBezTo>
                  <a:cubicBezTo>
                    <a:pt x="24" y="28"/>
                    <a:pt x="24" y="28"/>
                    <a:pt x="24" y="28"/>
                  </a:cubicBezTo>
                  <a:cubicBezTo>
                    <a:pt x="24" y="28"/>
                    <a:pt x="24" y="28"/>
                    <a:pt x="24" y="28"/>
                  </a:cubicBezTo>
                  <a:cubicBezTo>
                    <a:pt x="0" y="34"/>
                    <a:pt x="0" y="34"/>
                    <a:pt x="0" y="34"/>
                  </a:cubicBezTo>
                  <a:cubicBezTo>
                    <a:pt x="24" y="40"/>
                    <a:pt x="24" y="40"/>
                    <a:pt x="24" y="40"/>
                  </a:cubicBezTo>
                  <a:cubicBezTo>
                    <a:pt x="26" y="41"/>
                    <a:pt x="28" y="42"/>
                    <a:pt x="28" y="45"/>
                  </a:cubicBezTo>
                  <a:cubicBezTo>
                    <a:pt x="28" y="45"/>
                    <a:pt x="28" y="45"/>
                    <a:pt x="28" y="45"/>
                  </a:cubicBezTo>
                  <a:cubicBezTo>
                    <a:pt x="28" y="45"/>
                    <a:pt x="28" y="45"/>
                    <a:pt x="28" y="45"/>
                  </a:cubicBezTo>
                  <a:cubicBezTo>
                    <a:pt x="34" y="68"/>
                    <a:pt x="34" y="68"/>
                    <a:pt x="34" y="68"/>
                  </a:cubicBezTo>
                  <a:cubicBezTo>
                    <a:pt x="40" y="45"/>
                    <a:pt x="40" y="45"/>
                    <a:pt x="40" y="45"/>
                  </a:cubicBezTo>
                  <a:cubicBezTo>
                    <a:pt x="41" y="42"/>
                    <a:pt x="43" y="41"/>
                    <a:pt x="45" y="40"/>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7" name="Freeform 155"/>
            <p:cNvSpPr/>
            <p:nvPr/>
          </p:nvSpPr>
          <p:spPr bwMode="auto">
            <a:xfrm>
              <a:off x="6551994" y="1905386"/>
              <a:ext cx="186563" cy="186554"/>
            </a:xfrm>
            <a:custGeom>
              <a:avLst/>
              <a:gdLst>
                <a:gd name="T0" fmla="*/ 25 w 39"/>
                <a:gd name="T1" fmla="*/ 23 h 39"/>
                <a:gd name="T2" fmla="*/ 39 w 39"/>
                <a:gd name="T3" fmla="*/ 19 h 39"/>
                <a:gd name="T4" fmla="*/ 25 w 39"/>
                <a:gd name="T5" fmla="*/ 16 h 39"/>
                <a:gd name="T6" fmla="*/ 25 w 39"/>
                <a:gd name="T7" fmla="*/ 16 h 39"/>
                <a:gd name="T8" fmla="*/ 25 w 39"/>
                <a:gd name="T9" fmla="*/ 16 h 39"/>
                <a:gd name="T10" fmla="*/ 23 w 39"/>
                <a:gd name="T11" fmla="*/ 13 h 39"/>
                <a:gd name="T12" fmla="*/ 19 w 39"/>
                <a:gd name="T13" fmla="*/ 0 h 39"/>
                <a:gd name="T14" fmla="*/ 16 w 39"/>
                <a:gd name="T15" fmla="*/ 13 h 39"/>
                <a:gd name="T16" fmla="*/ 16 w 39"/>
                <a:gd name="T17" fmla="*/ 13 h 39"/>
                <a:gd name="T18" fmla="*/ 16 w 39"/>
                <a:gd name="T19" fmla="*/ 13 h 39"/>
                <a:gd name="T20" fmla="*/ 13 w 39"/>
                <a:gd name="T21" fmla="*/ 16 h 39"/>
                <a:gd name="T22" fmla="*/ 13 w 39"/>
                <a:gd name="T23" fmla="*/ 16 h 39"/>
                <a:gd name="T24" fmla="*/ 13 w 39"/>
                <a:gd name="T25" fmla="*/ 16 h 39"/>
                <a:gd name="T26" fmla="*/ 0 w 39"/>
                <a:gd name="T27" fmla="*/ 19 h 39"/>
                <a:gd name="T28" fmla="*/ 13 w 39"/>
                <a:gd name="T29" fmla="*/ 23 h 39"/>
                <a:gd name="T30" fmla="*/ 16 w 39"/>
                <a:gd name="T31" fmla="*/ 25 h 39"/>
                <a:gd name="T32" fmla="*/ 16 w 39"/>
                <a:gd name="T33" fmla="*/ 25 h 39"/>
                <a:gd name="T34" fmla="*/ 16 w 39"/>
                <a:gd name="T35" fmla="*/ 25 h 39"/>
                <a:gd name="T36" fmla="*/ 19 w 39"/>
                <a:gd name="T37" fmla="*/ 39 h 39"/>
                <a:gd name="T38" fmla="*/ 23 w 39"/>
                <a:gd name="T39" fmla="*/ 25 h 39"/>
                <a:gd name="T40" fmla="*/ 25 w 39"/>
                <a:gd name="T41" fmla="*/ 23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 h="39">
                  <a:moveTo>
                    <a:pt x="25" y="23"/>
                  </a:moveTo>
                  <a:cubicBezTo>
                    <a:pt x="39" y="19"/>
                    <a:pt x="39" y="19"/>
                    <a:pt x="39" y="19"/>
                  </a:cubicBezTo>
                  <a:cubicBezTo>
                    <a:pt x="25" y="16"/>
                    <a:pt x="25" y="16"/>
                    <a:pt x="25" y="16"/>
                  </a:cubicBezTo>
                  <a:cubicBezTo>
                    <a:pt x="25" y="16"/>
                    <a:pt x="25" y="16"/>
                    <a:pt x="25" y="16"/>
                  </a:cubicBezTo>
                  <a:cubicBezTo>
                    <a:pt x="25" y="16"/>
                    <a:pt x="25" y="16"/>
                    <a:pt x="25" y="16"/>
                  </a:cubicBezTo>
                  <a:cubicBezTo>
                    <a:pt x="24" y="15"/>
                    <a:pt x="23" y="14"/>
                    <a:pt x="23" y="13"/>
                  </a:cubicBezTo>
                  <a:cubicBezTo>
                    <a:pt x="19" y="0"/>
                    <a:pt x="19" y="0"/>
                    <a:pt x="19" y="0"/>
                  </a:cubicBezTo>
                  <a:cubicBezTo>
                    <a:pt x="16" y="13"/>
                    <a:pt x="16" y="13"/>
                    <a:pt x="16" y="13"/>
                  </a:cubicBezTo>
                  <a:cubicBezTo>
                    <a:pt x="16" y="13"/>
                    <a:pt x="16" y="13"/>
                    <a:pt x="16" y="13"/>
                  </a:cubicBezTo>
                  <a:cubicBezTo>
                    <a:pt x="16" y="13"/>
                    <a:pt x="16" y="13"/>
                    <a:pt x="16" y="13"/>
                  </a:cubicBezTo>
                  <a:cubicBezTo>
                    <a:pt x="15" y="14"/>
                    <a:pt x="14" y="15"/>
                    <a:pt x="13" y="16"/>
                  </a:cubicBezTo>
                  <a:cubicBezTo>
                    <a:pt x="13" y="16"/>
                    <a:pt x="13" y="16"/>
                    <a:pt x="13" y="16"/>
                  </a:cubicBezTo>
                  <a:cubicBezTo>
                    <a:pt x="13" y="16"/>
                    <a:pt x="13" y="16"/>
                    <a:pt x="13" y="16"/>
                  </a:cubicBezTo>
                  <a:cubicBezTo>
                    <a:pt x="0" y="19"/>
                    <a:pt x="0" y="19"/>
                    <a:pt x="0" y="19"/>
                  </a:cubicBezTo>
                  <a:cubicBezTo>
                    <a:pt x="13" y="23"/>
                    <a:pt x="13" y="23"/>
                    <a:pt x="13" y="23"/>
                  </a:cubicBezTo>
                  <a:cubicBezTo>
                    <a:pt x="14" y="23"/>
                    <a:pt x="15" y="24"/>
                    <a:pt x="16" y="25"/>
                  </a:cubicBezTo>
                  <a:cubicBezTo>
                    <a:pt x="16" y="25"/>
                    <a:pt x="16" y="25"/>
                    <a:pt x="16" y="25"/>
                  </a:cubicBezTo>
                  <a:cubicBezTo>
                    <a:pt x="16" y="25"/>
                    <a:pt x="16" y="25"/>
                    <a:pt x="16" y="25"/>
                  </a:cubicBezTo>
                  <a:cubicBezTo>
                    <a:pt x="19" y="39"/>
                    <a:pt x="19" y="39"/>
                    <a:pt x="19" y="39"/>
                  </a:cubicBezTo>
                  <a:cubicBezTo>
                    <a:pt x="23" y="25"/>
                    <a:pt x="23" y="25"/>
                    <a:pt x="23" y="25"/>
                  </a:cubicBezTo>
                  <a:cubicBezTo>
                    <a:pt x="23" y="24"/>
                    <a:pt x="24" y="23"/>
                    <a:pt x="25" y="23"/>
                  </a:cubicBezTo>
                  <a:close/>
                </a:path>
              </a:pathLst>
            </a:custGeom>
            <a:solidFill>
              <a:srgbClr val="FF4F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8" name="Freeform 156"/>
            <p:cNvSpPr/>
            <p:nvPr/>
          </p:nvSpPr>
          <p:spPr bwMode="auto">
            <a:xfrm>
              <a:off x="7127792" y="953538"/>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9" name="Freeform 157"/>
            <p:cNvSpPr/>
            <p:nvPr/>
          </p:nvSpPr>
          <p:spPr bwMode="auto">
            <a:xfrm>
              <a:off x="5824844" y="878619"/>
              <a:ext cx="189079" cy="191599"/>
            </a:xfrm>
            <a:custGeom>
              <a:avLst/>
              <a:gdLst>
                <a:gd name="T0" fmla="*/ 26 w 40"/>
                <a:gd name="T1" fmla="*/ 24 h 40"/>
                <a:gd name="T2" fmla="*/ 40 w 40"/>
                <a:gd name="T3" fmla="*/ 20 h 40"/>
                <a:gd name="T4" fmla="*/ 26 w 40"/>
                <a:gd name="T5" fmla="*/ 17 h 40"/>
                <a:gd name="T6" fmla="*/ 26 w 40"/>
                <a:gd name="T7" fmla="*/ 17 h 40"/>
                <a:gd name="T8" fmla="*/ 26 w 40"/>
                <a:gd name="T9" fmla="*/ 17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7 h 40"/>
                <a:gd name="T22" fmla="*/ 14 w 40"/>
                <a:gd name="T23" fmla="*/ 17 h 40"/>
                <a:gd name="T24" fmla="*/ 14 w 40"/>
                <a:gd name="T25" fmla="*/ 17 h 40"/>
                <a:gd name="T26" fmla="*/ 0 w 40"/>
                <a:gd name="T27" fmla="*/ 20 h 40"/>
                <a:gd name="T28" fmla="*/ 14 w 40"/>
                <a:gd name="T29" fmla="*/ 24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4"/>
                  </a:moveTo>
                  <a:cubicBezTo>
                    <a:pt x="40" y="20"/>
                    <a:pt x="40" y="20"/>
                    <a:pt x="40" y="20"/>
                  </a:cubicBezTo>
                  <a:cubicBezTo>
                    <a:pt x="26" y="17"/>
                    <a:pt x="26" y="17"/>
                    <a:pt x="26" y="17"/>
                  </a:cubicBezTo>
                  <a:cubicBezTo>
                    <a:pt x="26" y="17"/>
                    <a:pt x="26" y="17"/>
                    <a:pt x="26" y="17"/>
                  </a:cubicBezTo>
                  <a:cubicBezTo>
                    <a:pt x="26" y="17"/>
                    <a:pt x="26" y="17"/>
                    <a:pt x="26" y="17"/>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7"/>
                  </a:cubicBezTo>
                  <a:cubicBezTo>
                    <a:pt x="14" y="17"/>
                    <a:pt x="14" y="17"/>
                    <a:pt x="14" y="17"/>
                  </a:cubicBezTo>
                  <a:cubicBezTo>
                    <a:pt x="14" y="17"/>
                    <a:pt x="14" y="17"/>
                    <a:pt x="14" y="17"/>
                  </a:cubicBezTo>
                  <a:cubicBezTo>
                    <a:pt x="0" y="20"/>
                    <a:pt x="0" y="20"/>
                    <a:pt x="0" y="20"/>
                  </a:cubicBezTo>
                  <a:cubicBezTo>
                    <a:pt x="14" y="24"/>
                    <a:pt x="14" y="24"/>
                    <a:pt x="14" y="24"/>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4"/>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30" name="Freeform 158"/>
            <p:cNvSpPr/>
            <p:nvPr/>
          </p:nvSpPr>
          <p:spPr bwMode="auto">
            <a:xfrm>
              <a:off x="7511173" y="1631950"/>
              <a:ext cx="189079" cy="191599"/>
            </a:xfrm>
            <a:custGeom>
              <a:avLst/>
              <a:gdLst>
                <a:gd name="T0" fmla="*/ 26 w 40"/>
                <a:gd name="T1" fmla="*/ 23 h 40"/>
                <a:gd name="T2" fmla="*/ 40 w 40"/>
                <a:gd name="T3" fmla="*/ 20 h 40"/>
                <a:gd name="T4" fmla="*/ 26 w 40"/>
                <a:gd name="T5" fmla="*/ 16 h 40"/>
                <a:gd name="T6" fmla="*/ 26 w 40"/>
                <a:gd name="T7" fmla="*/ 16 h 40"/>
                <a:gd name="T8" fmla="*/ 26 w 40"/>
                <a:gd name="T9" fmla="*/ 16 h 40"/>
                <a:gd name="T10" fmla="*/ 24 w 40"/>
                <a:gd name="T11" fmla="*/ 14 h 40"/>
                <a:gd name="T12" fmla="*/ 20 w 40"/>
                <a:gd name="T13" fmla="*/ 0 h 40"/>
                <a:gd name="T14" fmla="*/ 17 w 40"/>
                <a:gd name="T15" fmla="*/ 14 h 40"/>
                <a:gd name="T16" fmla="*/ 17 w 40"/>
                <a:gd name="T17" fmla="*/ 14 h 40"/>
                <a:gd name="T18" fmla="*/ 17 w 40"/>
                <a:gd name="T19" fmla="*/ 14 h 40"/>
                <a:gd name="T20" fmla="*/ 14 w 40"/>
                <a:gd name="T21" fmla="*/ 16 h 40"/>
                <a:gd name="T22" fmla="*/ 14 w 40"/>
                <a:gd name="T23" fmla="*/ 16 h 40"/>
                <a:gd name="T24" fmla="*/ 14 w 40"/>
                <a:gd name="T25" fmla="*/ 16 h 40"/>
                <a:gd name="T26" fmla="*/ 0 w 40"/>
                <a:gd name="T27" fmla="*/ 20 h 40"/>
                <a:gd name="T28" fmla="*/ 14 w 40"/>
                <a:gd name="T29" fmla="*/ 23 h 40"/>
                <a:gd name="T30" fmla="*/ 17 w 40"/>
                <a:gd name="T31" fmla="*/ 26 h 40"/>
                <a:gd name="T32" fmla="*/ 17 w 40"/>
                <a:gd name="T33" fmla="*/ 26 h 40"/>
                <a:gd name="T34" fmla="*/ 17 w 40"/>
                <a:gd name="T35" fmla="*/ 26 h 40"/>
                <a:gd name="T36" fmla="*/ 20 w 40"/>
                <a:gd name="T37" fmla="*/ 40 h 40"/>
                <a:gd name="T38" fmla="*/ 24 w 40"/>
                <a:gd name="T39" fmla="*/ 26 h 40"/>
                <a:gd name="T40" fmla="*/ 26 w 40"/>
                <a:gd name="T41" fmla="*/ 23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40">
                  <a:moveTo>
                    <a:pt x="26" y="23"/>
                  </a:moveTo>
                  <a:cubicBezTo>
                    <a:pt x="40" y="20"/>
                    <a:pt x="40" y="20"/>
                    <a:pt x="40" y="20"/>
                  </a:cubicBezTo>
                  <a:cubicBezTo>
                    <a:pt x="26" y="16"/>
                    <a:pt x="26" y="16"/>
                    <a:pt x="26" y="16"/>
                  </a:cubicBezTo>
                  <a:cubicBezTo>
                    <a:pt x="26" y="16"/>
                    <a:pt x="26" y="16"/>
                    <a:pt x="26" y="16"/>
                  </a:cubicBezTo>
                  <a:cubicBezTo>
                    <a:pt x="26" y="16"/>
                    <a:pt x="26" y="16"/>
                    <a:pt x="26" y="16"/>
                  </a:cubicBezTo>
                  <a:cubicBezTo>
                    <a:pt x="25" y="16"/>
                    <a:pt x="24" y="15"/>
                    <a:pt x="24" y="14"/>
                  </a:cubicBezTo>
                  <a:cubicBezTo>
                    <a:pt x="20" y="0"/>
                    <a:pt x="20" y="0"/>
                    <a:pt x="20" y="0"/>
                  </a:cubicBezTo>
                  <a:cubicBezTo>
                    <a:pt x="17" y="14"/>
                    <a:pt x="17" y="14"/>
                    <a:pt x="17" y="14"/>
                  </a:cubicBezTo>
                  <a:cubicBezTo>
                    <a:pt x="17" y="14"/>
                    <a:pt x="17" y="14"/>
                    <a:pt x="17" y="14"/>
                  </a:cubicBezTo>
                  <a:cubicBezTo>
                    <a:pt x="17" y="14"/>
                    <a:pt x="17" y="14"/>
                    <a:pt x="17" y="14"/>
                  </a:cubicBezTo>
                  <a:cubicBezTo>
                    <a:pt x="16" y="15"/>
                    <a:pt x="15" y="16"/>
                    <a:pt x="14" y="16"/>
                  </a:cubicBezTo>
                  <a:cubicBezTo>
                    <a:pt x="14" y="16"/>
                    <a:pt x="14" y="16"/>
                    <a:pt x="14" y="16"/>
                  </a:cubicBezTo>
                  <a:cubicBezTo>
                    <a:pt x="14" y="16"/>
                    <a:pt x="14" y="16"/>
                    <a:pt x="14" y="16"/>
                  </a:cubicBezTo>
                  <a:cubicBezTo>
                    <a:pt x="0" y="20"/>
                    <a:pt x="0" y="20"/>
                    <a:pt x="0" y="20"/>
                  </a:cubicBezTo>
                  <a:cubicBezTo>
                    <a:pt x="14" y="23"/>
                    <a:pt x="14" y="23"/>
                    <a:pt x="14" y="23"/>
                  </a:cubicBezTo>
                  <a:cubicBezTo>
                    <a:pt x="15" y="24"/>
                    <a:pt x="16" y="25"/>
                    <a:pt x="17" y="26"/>
                  </a:cubicBezTo>
                  <a:cubicBezTo>
                    <a:pt x="17" y="26"/>
                    <a:pt x="17" y="26"/>
                    <a:pt x="17" y="26"/>
                  </a:cubicBezTo>
                  <a:cubicBezTo>
                    <a:pt x="17" y="26"/>
                    <a:pt x="17" y="26"/>
                    <a:pt x="17" y="26"/>
                  </a:cubicBezTo>
                  <a:cubicBezTo>
                    <a:pt x="20" y="40"/>
                    <a:pt x="20" y="40"/>
                    <a:pt x="20" y="40"/>
                  </a:cubicBezTo>
                  <a:cubicBezTo>
                    <a:pt x="24" y="26"/>
                    <a:pt x="24" y="26"/>
                    <a:pt x="24" y="26"/>
                  </a:cubicBezTo>
                  <a:cubicBezTo>
                    <a:pt x="24" y="25"/>
                    <a:pt x="25" y="24"/>
                    <a:pt x="26" y="23"/>
                  </a:cubicBezTo>
                  <a:close/>
                </a:path>
              </a:pathLst>
            </a:custGeom>
            <a:solidFill>
              <a:srgbClr val="FF85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grpSp>
      <p:sp>
        <p:nvSpPr>
          <p:cNvPr id="78" name="矩形 77">
            <a:extLst>
              <a:ext uri="{FF2B5EF4-FFF2-40B4-BE49-F238E27FC236}">
                <a16:creationId xmlns:a16="http://schemas.microsoft.com/office/drawing/2014/main" id="{D9B3C2D1-1A88-4278-8391-1005BB0356C6}"/>
              </a:ext>
            </a:extLst>
          </p:cNvPr>
          <p:cNvSpPr/>
          <p:nvPr/>
        </p:nvSpPr>
        <p:spPr>
          <a:xfrm>
            <a:off x="571769" y="1347239"/>
            <a:ext cx="10474848" cy="3742115"/>
          </a:xfrm>
          <a:prstGeom prst="rect">
            <a:avLst/>
          </a:prstGeom>
        </p:spPr>
        <p:txBody>
          <a:bodyPr wrap="square">
            <a:spAutoFit/>
          </a:bodyPr>
          <a:lstStyle/>
          <a:p>
            <a:pPr marL="457200" indent="-4572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由於實驗是重複測量設計，每個場景使用相同的受試者，因此使用單向重複測量方差分析來調查三種不同交通密度下的變道和超車行為是否存在差異。</a:t>
            </a:r>
            <a:endPar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7200" indent="-4572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採用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Bonferroni </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調整的事後檢驗來識別三種密度條件之間的差異。</a:t>
            </a:r>
            <a:endPar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7200" indent="-4572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當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ANOVA </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的假設（即沒有顯著的異常值、因變量的近似正態分佈和球形度）被違反時，</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Friedman </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的檢驗被用作替代方法。</a:t>
            </a:r>
            <a:endPar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7200" indent="-457200">
              <a:lnSpc>
                <a:spcPct val="125000"/>
              </a:lnSpc>
              <a:buFont typeface="Arial" panose="020B0604020202020204" pitchFamily="34" charset="0"/>
              <a:buChar char="•"/>
            </a:pP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此外，還進行了 </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Wilcoxon </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符號秩檢驗以研究左右換道</a:t>
            </a:r>
            <a:r>
              <a:rPr lang="en-US" altLang="zh-TW"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rPr>
              <a:t>超車性能之間的差異。</a:t>
            </a:r>
            <a:endParaRPr lang="en-US" altLang="zh-CN" sz="2400" dirty="0">
              <a:solidFill>
                <a:schemeClr val="tx1">
                  <a:lumMod val="75000"/>
                  <a:lumOff val="2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3" name="AutoShape 2" descr="https://static-01.hindawi.com/articles/jat/volume-2019/7659496/figures/7659496.fig.001.svgz"/>
          <p:cNvSpPr>
            <a:spLocks noChangeAspect="1" noChangeArrowheads="1"/>
          </p:cNvSpPr>
          <p:nvPr/>
        </p:nvSpPr>
        <p:spPr bwMode="auto">
          <a:xfrm>
            <a:off x="579493" y="655319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TW" altLang="en-US"/>
          </a:p>
        </p:txBody>
      </p:sp>
    </p:spTree>
    <p:extLst>
      <p:ext uri="{BB962C8B-B14F-4D97-AF65-F5344CB8AC3E}">
        <p14:creationId xmlns:p14="http://schemas.microsoft.com/office/powerpoint/2010/main" val="2434968323"/>
      </p:ext>
    </p:extLst>
  </p:cSld>
  <p:clrMapOvr>
    <a:masterClrMapping/>
  </p:clrMapOvr>
</p:sld>
</file>

<file path=ppt/theme/theme1.xml><?xml version="1.0" encoding="utf-8"?>
<a:theme xmlns:a="http://schemas.openxmlformats.org/drawingml/2006/main" name="Office 主题​​">
  <a:themeElements>
    <a:clrScheme name="自定义 1">
      <a:dk1>
        <a:sysClr val="windowText" lastClr="000000"/>
      </a:dk1>
      <a:lt1>
        <a:sysClr val="window" lastClr="FFFFFF"/>
      </a:lt1>
      <a:dk2>
        <a:srgbClr val="000000"/>
      </a:dk2>
      <a:lt2>
        <a:srgbClr val="FFFFFF"/>
      </a:lt2>
      <a:accent1>
        <a:srgbClr val="C140D8"/>
      </a:accent1>
      <a:accent2>
        <a:srgbClr val="5FC3F8"/>
      </a:accent2>
      <a:accent3>
        <a:srgbClr val="B1D741"/>
      </a:accent3>
      <a:accent4>
        <a:srgbClr val="FF847B"/>
      </a:accent4>
      <a:accent5>
        <a:srgbClr val="FEB82C"/>
      </a:accent5>
      <a:accent6>
        <a:srgbClr val="6A5DB0"/>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3740</TotalTime>
  <Words>2426</Words>
  <Application>Microsoft Office PowerPoint</Application>
  <PresentationFormat>寬螢幕</PresentationFormat>
  <Paragraphs>98</Paragraphs>
  <Slides>19</Slides>
  <Notes>5</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19</vt:i4>
      </vt:variant>
    </vt:vector>
  </HeadingPairs>
  <TitlesOfParts>
    <vt:vector size="29" baseType="lpstr">
      <vt:lpstr>等线</vt:lpstr>
      <vt:lpstr>等线 Light</vt:lpstr>
      <vt:lpstr>微软雅黑</vt:lpstr>
      <vt:lpstr>宋体</vt:lpstr>
      <vt:lpstr>微軟正黑體</vt:lpstr>
      <vt:lpstr>新細明體</vt:lpstr>
      <vt:lpstr>Arial</vt:lpstr>
      <vt:lpstr>Calibri</vt:lpstr>
      <vt:lpstr>Times New Roman</vt:lpstr>
      <vt:lpstr>Office 主题​​</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可爱卡通显微镜大学毕业答辩通用PPT模板</dc:title>
  <dc:creator>user</dc:creator>
  <cp:lastModifiedBy>陳佩君</cp:lastModifiedBy>
  <cp:revision>122</cp:revision>
  <dcterms:created xsi:type="dcterms:W3CDTF">2017-03-31T12:11:00Z</dcterms:created>
  <dcterms:modified xsi:type="dcterms:W3CDTF">2021-12-07T05:59:42Z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2052-10.1.0.6490</vt:lpwstr>
  </property>
</Properties>
</file>